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1131" r:id="rId2"/>
    <p:sldId id="285" r:id="rId3"/>
    <p:sldId id="259" r:id="rId4"/>
    <p:sldId id="1146" r:id="rId5"/>
    <p:sldId id="1147" r:id="rId6"/>
    <p:sldId id="1148" r:id="rId7"/>
    <p:sldId id="1149" r:id="rId8"/>
    <p:sldId id="1132" r:id="rId9"/>
    <p:sldId id="1150" r:id="rId10"/>
    <p:sldId id="1151" r:id="rId11"/>
    <p:sldId id="1153" r:id="rId12"/>
    <p:sldId id="1152" r:id="rId13"/>
    <p:sldId id="1154" r:id="rId14"/>
    <p:sldId id="1133" r:id="rId15"/>
    <p:sldId id="261" r:id="rId16"/>
    <p:sldId id="1155" r:id="rId17"/>
    <p:sldId id="1156" r:id="rId18"/>
    <p:sldId id="1157" r:id="rId19"/>
    <p:sldId id="1158" r:id="rId20"/>
    <p:sldId id="1159" r:id="rId21"/>
    <p:sldId id="1145"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DB8"/>
    <a:srgbClr val="0000FF"/>
    <a:srgbClr val="993300"/>
    <a:srgbClr val="663300"/>
    <a:srgbClr val="FF6600"/>
    <a:srgbClr val="003300"/>
    <a:srgbClr val="FF0000"/>
    <a:srgbClr val="009999"/>
    <a:srgbClr val="800000"/>
    <a:srgbClr val="CC33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3" autoAdjust="0"/>
    <p:restoredTop sz="94660"/>
  </p:normalViewPr>
  <p:slideViewPr>
    <p:cSldViewPr snapToGrid="0">
      <p:cViewPr varScale="1">
        <p:scale>
          <a:sx n="67" d="100"/>
          <a:sy n="67" d="100"/>
        </p:scale>
        <p:origin x="644" y="-5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1CAABC-4446-49F9-ADF3-88D43FB529A0}" type="datetimeFigureOut">
              <a:rPr lang="en-US" smtClean="0"/>
              <a:t>10/20/2021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45BC7B-F95D-47D3-9A4E-367E5B6353C0}" type="slidenum">
              <a:rPr lang="en-US" smtClean="0"/>
              <a:t>‹#›</a:t>
            </a:fld>
            <a:endParaRPr lang="en-US"/>
          </a:p>
        </p:txBody>
      </p:sp>
    </p:spTree>
    <p:extLst>
      <p:ext uri="{BB962C8B-B14F-4D97-AF65-F5344CB8AC3E}">
        <p14:creationId xmlns:p14="http://schemas.microsoft.com/office/powerpoint/2010/main" val="13136554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t>1</a:t>
            </a:fld>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FE5F71E-44B8-4DF9-A3E9-E7CB046A6B57}" type="datetimeFigureOut">
              <a:rPr lang="en-US" smtClean="0"/>
              <a:t>10/20/2021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D9156C-B111-4014-8FD9-ADDDD8D73EB0}" type="slidenum">
              <a:rPr lang="en-US" smtClean="0"/>
              <a:t>‹#›</a:t>
            </a:fld>
            <a:endParaRPr lang="en-US"/>
          </a:p>
        </p:txBody>
      </p:sp>
    </p:spTree>
    <p:extLst>
      <p:ext uri="{BB962C8B-B14F-4D97-AF65-F5344CB8AC3E}">
        <p14:creationId xmlns:p14="http://schemas.microsoft.com/office/powerpoint/2010/main" val="1994700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E5F71E-44B8-4DF9-A3E9-E7CB046A6B57}" type="datetimeFigureOut">
              <a:rPr lang="en-US" smtClean="0"/>
              <a:t>10/20/2021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D9156C-B111-4014-8FD9-ADDDD8D73EB0}" type="slidenum">
              <a:rPr lang="en-US" smtClean="0"/>
              <a:t>‹#›</a:t>
            </a:fld>
            <a:endParaRPr lang="en-US"/>
          </a:p>
        </p:txBody>
      </p:sp>
    </p:spTree>
    <p:extLst>
      <p:ext uri="{BB962C8B-B14F-4D97-AF65-F5344CB8AC3E}">
        <p14:creationId xmlns:p14="http://schemas.microsoft.com/office/powerpoint/2010/main" val="12495672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E5F71E-44B8-4DF9-A3E9-E7CB046A6B57}" type="datetimeFigureOut">
              <a:rPr lang="en-US" smtClean="0"/>
              <a:t>10/20/2021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D9156C-B111-4014-8FD9-ADDDD8D73EB0}" type="slidenum">
              <a:rPr lang="en-US" smtClean="0"/>
              <a:t>‹#›</a:t>
            </a:fld>
            <a:endParaRPr lang="en-US"/>
          </a:p>
        </p:txBody>
      </p:sp>
    </p:spTree>
    <p:extLst>
      <p:ext uri="{BB962C8B-B14F-4D97-AF65-F5344CB8AC3E}">
        <p14:creationId xmlns:p14="http://schemas.microsoft.com/office/powerpoint/2010/main" val="13367279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17184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E5F71E-44B8-4DF9-A3E9-E7CB046A6B57}" type="datetimeFigureOut">
              <a:rPr lang="en-US" smtClean="0"/>
              <a:t>10/20/2021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D9156C-B111-4014-8FD9-ADDDD8D73EB0}" type="slidenum">
              <a:rPr lang="en-US" smtClean="0"/>
              <a:t>‹#›</a:t>
            </a:fld>
            <a:endParaRPr lang="en-US"/>
          </a:p>
        </p:txBody>
      </p:sp>
    </p:spTree>
    <p:extLst>
      <p:ext uri="{BB962C8B-B14F-4D97-AF65-F5344CB8AC3E}">
        <p14:creationId xmlns:p14="http://schemas.microsoft.com/office/powerpoint/2010/main" val="702802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FE5F71E-44B8-4DF9-A3E9-E7CB046A6B57}" type="datetimeFigureOut">
              <a:rPr lang="en-US" smtClean="0"/>
              <a:t>10/20/2021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D9156C-B111-4014-8FD9-ADDDD8D73EB0}" type="slidenum">
              <a:rPr lang="en-US" smtClean="0"/>
              <a:t>‹#›</a:t>
            </a:fld>
            <a:endParaRPr lang="en-US"/>
          </a:p>
        </p:txBody>
      </p:sp>
    </p:spTree>
    <p:extLst>
      <p:ext uri="{BB962C8B-B14F-4D97-AF65-F5344CB8AC3E}">
        <p14:creationId xmlns:p14="http://schemas.microsoft.com/office/powerpoint/2010/main" val="41790559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FE5F71E-44B8-4DF9-A3E9-E7CB046A6B57}" type="datetimeFigureOut">
              <a:rPr lang="en-US" smtClean="0"/>
              <a:t>10/20/2021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D9156C-B111-4014-8FD9-ADDDD8D73EB0}" type="slidenum">
              <a:rPr lang="en-US" smtClean="0"/>
              <a:t>‹#›</a:t>
            </a:fld>
            <a:endParaRPr lang="en-US"/>
          </a:p>
        </p:txBody>
      </p:sp>
    </p:spTree>
    <p:extLst>
      <p:ext uri="{BB962C8B-B14F-4D97-AF65-F5344CB8AC3E}">
        <p14:creationId xmlns:p14="http://schemas.microsoft.com/office/powerpoint/2010/main" val="42891689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FE5F71E-44B8-4DF9-A3E9-E7CB046A6B57}" type="datetimeFigureOut">
              <a:rPr lang="en-US" smtClean="0"/>
              <a:t>10/20/2021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2D9156C-B111-4014-8FD9-ADDDD8D73EB0}" type="slidenum">
              <a:rPr lang="en-US" smtClean="0"/>
              <a:t>‹#›</a:t>
            </a:fld>
            <a:endParaRPr lang="en-US"/>
          </a:p>
        </p:txBody>
      </p:sp>
    </p:spTree>
    <p:extLst>
      <p:ext uri="{BB962C8B-B14F-4D97-AF65-F5344CB8AC3E}">
        <p14:creationId xmlns:p14="http://schemas.microsoft.com/office/powerpoint/2010/main" val="10564695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FE5F71E-44B8-4DF9-A3E9-E7CB046A6B57}" type="datetimeFigureOut">
              <a:rPr lang="en-US" smtClean="0"/>
              <a:t>10/20/2021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2D9156C-B111-4014-8FD9-ADDDD8D73EB0}" type="slidenum">
              <a:rPr lang="en-US" smtClean="0"/>
              <a:t>‹#›</a:t>
            </a:fld>
            <a:endParaRPr lang="en-US"/>
          </a:p>
        </p:txBody>
      </p:sp>
    </p:spTree>
    <p:extLst>
      <p:ext uri="{BB962C8B-B14F-4D97-AF65-F5344CB8AC3E}">
        <p14:creationId xmlns:p14="http://schemas.microsoft.com/office/powerpoint/2010/main" val="22587169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E5F71E-44B8-4DF9-A3E9-E7CB046A6B57}" type="datetimeFigureOut">
              <a:rPr lang="en-US" smtClean="0"/>
              <a:t>10/20/2021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2D9156C-B111-4014-8FD9-ADDDD8D73EB0}" type="slidenum">
              <a:rPr lang="en-US" smtClean="0"/>
              <a:t>‹#›</a:t>
            </a:fld>
            <a:endParaRPr lang="en-US"/>
          </a:p>
        </p:txBody>
      </p:sp>
    </p:spTree>
    <p:extLst>
      <p:ext uri="{BB962C8B-B14F-4D97-AF65-F5344CB8AC3E}">
        <p14:creationId xmlns:p14="http://schemas.microsoft.com/office/powerpoint/2010/main" val="28260641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FE5F71E-44B8-4DF9-A3E9-E7CB046A6B57}" type="datetimeFigureOut">
              <a:rPr lang="en-US" smtClean="0"/>
              <a:t>10/20/2021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D9156C-B111-4014-8FD9-ADDDD8D73EB0}" type="slidenum">
              <a:rPr lang="en-US" smtClean="0"/>
              <a:t>‹#›</a:t>
            </a:fld>
            <a:endParaRPr lang="en-US"/>
          </a:p>
        </p:txBody>
      </p:sp>
    </p:spTree>
    <p:extLst>
      <p:ext uri="{BB962C8B-B14F-4D97-AF65-F5344CB8AC3E}">
        <p14:creationId xmlns:p14="http://schemas.microsoft.com/office/powerpoint/2010/main" val="34403490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FE5F71E-44B8-4DF9-A3E9-E7CB046A6B57}" type="datetimeFigureOut">
              <a:rPr lang="en-US" smtClean="0"/>
              <a:t>10/20/2021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D9156C-B111-4014-8FD9-ADDDD8D73EB0}" type="slidenum">
              <a:rPr lang="en-US" smtClean="0"/>
              <a:t>‹#›</a:t>
            </a:fld>
            <a:endParaRPr lang="en-US"/>
          </a:p>
        </p:txBody>
      </p:sp>
    </p:spTree>
    <p:extLst>
      <p:ext uri="{BB962C8B-B14F-4D97-AF65-F5344CB8AC3E}">
        <p14:creationId xmlns:p14="http://schemas.microsoft.com/office/powerpoint/2010/main" val="2707589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E5F71E-44B8-4DF9-A3E9-E7CB046A6B57}" type="datetimeFigureOut">
              <a:rPr lang="en-US" smtClean="0"/>
              <a:t>10/20/2021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D9156C-B111-4014-8FD9-ADDDD8D73EB0}" type="slidenum">
              <a:rPr lang="en-US" smtClean="0"/>
              <a:t>‹#›</a:t>
            </a:fld>
            <a:endParaRPr lang="en-US"/>
          </a:p>
        </p:txBody>
      </p:sp>
    </p:spTree>
    <p:extLst>
      <p:ext uri="{BB962C8B-B14F-4D97-AF65-F5344CB8AC3E}">
        <p14:creationId xmlns:p14="http://schemas.microsoft.com/office/powerpoint/2010/main" val="32592911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tags" Target="../tags/tag1.xml"/><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Oval 9"/>
          <p:cNvSpPr>
            <a:spLocks noChangeArrowheads="1"/>
          </p:cNvSpPr>
          <p:nvPr/>
        </p:nvSpPr>
        <p:spPr bwMode="auto">
          <a:xfrm>
            <a:off x="8209395" y="530521"/>
            <a:ext cx="504466" cy="519017"/>
          </a:xfrm>
          <a:prstGeom prst="ellipse">
            <a:avLst/>
          </a:prstGeom>
          <a:solidFill>
            <a:schemeClr val="bg1"/>
          </a:solidFill>
          <a:ln w="9525" cap="flat" cmpd="sng" algn="ctr">
            <a:noFill/>
            <a:prstDash val="solid"/>
            <a:round/>
            <a:headEnd type="none" w="med" len="med"/>
            <a:tailEnd type="none" w="med" len="med"/>
          </a:ln>
          <a:effectLst/>
        </p:spPr>
        <p:txBody>
          <a:bodyPr vert="horz" wrap="square" lIns="91404" tIns="45702" rIns="91404" bIns="45702" numCol="1" rtlCol="0" anchor="t" anchorCtr="0" compatLnSpc="1"/>
          <a:lstStyle/>
          <a:p>
            <a:pPr algn="ctr"/>
            <a:endParaRPr lang="zh-CN" altLang="en-US" sz="1999">
              <a:solidFill>
                <a:schemeClr val="accent1"/>
              </a:solidFill>
              <a:latin typeface="+mj-ea"/>
              <a:ea typeface="+mj-ea"/>
            </a:endParaRPr>
          </a:p>
        </p:txBody>
      </p:sp>
      <p:sp>
        <p:nvSpPr>
          <p:cNvPr id="68" name="Oval 13"/>
          <p:cNvSpPr>
            <a:spLocks noChangeArrowheads="1"/>
          </p:cNvSpPr>
          <p:nvPr/>
        </p:nvSpPr>
        <p:spPr bwMode="auto">
          <a:xfrm>
            <a:off x="11010058" y="530521"/>
            <a:ext cx="504466" cy="519017"/>
          </a:xfrm>
          <a:prstGeom prst="ellipse">
            <a:avLst/>
          </a:prstGeom>
          <a:solidFill>
            <a:schemeClr val="bg1"/>
          </a:solidFill>
          <a:ln w="9525" cap="flat" cmpd="sng" algn="ctr">
            <a:noFill/>
            <a:prstDash val="solid"/>
            <a:round/>
            <a:headEnd type="none" w="med" len="med"/>
            <a:tailEnd type="none" w="med" len="med"/>
          </a:ln>
          <a:effectLst/>
        </p:spPr>
        <p:txBody>
          <a:bodyPr vert="horz" wrap="square" lIns="91404" tIns="45702" rIns="91404" bIns="45702" numCol="1" rtlCol="0" anchor="t" anchorCtr="0" compatLnSpc="1"/>
          <a:lstStyle/>
          <a:p>
            <a:pPr algn="ctr"/>
            <a:endParaRPr lang="zh-CN" altLang="en-US" sz="1999">
              <a:solidFill>
                <a:schemeClr val="accent1"/>
              </a:solidFill>
              <a:latin typeface="+mj-ea"/>
              <a:ea typeface="+mj-ea"/>
            </a:endParaRPr>
          </a:p>
        </p:txBody>
      </p:sp>
      <p:pic>
        <p:nvPicPr>
          <p:cNvPr id="6" name="Picture 5">
            <a:extLst>
              <a:ext uri="{FF2B5EF4-FFF2-40B4-BE49-F238E27FC236}">
                <a16:creationId xmlns:a16="http://schemas.microsoft.com/office/drawing/2014/main" id="{7192CB34-3247-4FA6-96B3-240507BE9C3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909409"/>
          </a:xfrm>
          <a:prstGeom prst="rect">
            <a:avLst/>
          </a:prstGeom>
        </p:spPr>
      </p:pic>
      <p:sp>
        <p:nvSpPr>
          <p:cNvPr id="19" name="Subtitle 2">
            <a:extLst>
              <a:ext uri="{FF2B5EF4-FFF2-40B4-BE49-F238E27FC236}">
                <a16:creationId xmlns:a16="http://schemas.microsoft.com/office/drawing/2014/main" id="{042E2AAF-53EF-4CCA-A83A-7AC6AC94E024}"/>
              </a:ext>
            </a:extLst>
          </p:cNvPr>
          <p:cNvSpPr txBox="1">
            <a:spLocks/>
          </p:cNvSpPr>
          <p:nvPr/>
        </p:nvSpPr>
        <p:spPr>
          <a:xfrm>
            <a:off x="6524625" y="1266826"/>
            <a:ext cx="5279448" cy="4763366"/>
          </a:xfrm>
          <a:prstGeom prst="rect">
            <a:avLst/>
          </a:prstGeom>
        </p:spPr>
        <p:txBody>
          <a:bodyPr>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r>
              <a:rPr lang="zh-CN" altLang="en-US" sz="4900" b="1" spc="260" dirty="0">
                <a:latin typeface="KaiTi" panose="02010609060101010101" pitchFamily="49" charset="-122"/>
                <a:ea typeface="KaiTi" panose="02010609060101010101" pitchFamily="49" charset="-122"/>
              </a:rPr>
              <a:t>海归创业者面临的美国法律风险：从移民身份到跨境税收的系列问题及应对建议</a:t>
            </a:r>
            <a:endParaRPr lang="en-US" altLang="zh-CN" sz="4900" b="1" spc="260" dirty="0">
              <a:latin typeface="KaiTi" panose="02010609060101010101" pitchFamily="49" charset="-122"/>
              <a:ea typeface="KaiTi" panose="02010609060101010101" pitchFamily="49" charset="-122"/>
            </a:endParaRPr>
          </a:p>
          <a:p>
            <a:pPr algn="ctr">
              <a:lnSpc>
                <a:spcPct val="120000"/>
              </a:lnSpc>
            </a:pPr>
            <a:endParaRPr lang="en-US" altLang="zh-CN" sz="4500" b="1" spc="260" dirty="0">
              <a:latin typeface="KaiTi" panose="02010609060101010101" pitchFamily="49" charset="-122"/>
              <a:ea typeface="KaiTi" panose="02010609060101010101" pitchFamily="49" charset="-122"/>
            </a:endParaRPr>
          </a:p>
          <a:p>
            <a:pPr algn="ctr"/>
            <a:endParaRPr lang="en-US" altLang="zh-CN" sz="200" b="1" spc="260" dirty="0"/>
          </a:p>
          <a:p>
            <a:pPr marL="0" indent="0" algn="ctr">
              <a:buNone/>
            </a:pPr>
            <a:r>
              <a:rPr lang="zh-CN" altLang="en-US" sz="4300" spc="260" dirty="0">
                <a:latin typeface="KaiTi" panose="02010609060101010101" pitchFamily="49" charset="-122"/>
                <a:ea typeface="KaiTi" panose="02010609060101010101" pitchFamily="49" charset="-122"/>
              </a:rPr>
              <a:t>朱可亮律师</a:t>
            </a:r>
            <a:endParaRPr lang="en-US" altLang="zh-CN" sz="4300" spc="260" dirty="0">
              <a:latin typeface="KaiTi" panose="02010609060101010101" pitchFamily="49" charset="-122"/>
              <a:ea typeface="KaiTi" panose="02010609060101010101" pitchFamily="49" charset="-122"/>
            </a:endParaRPr>
          </a:p>
          <a:p>
            <a:pPr marL="0" indent="0" algn="ctr">
              <a:buNone/>
            </a:pPr>
            <a:endParaRPr lang="en-US" altLang="zh-CN" sz="4300" spc="260" dirty="0">
              <a:latin typeface="KaiTi" panose="02010609060101010101" pitchFamily="49" charset="-122"/>
              <a:ea typeface="KaiTi" panose="02010609060101010101" pitchFamily="49" charset="-122"/>
            </a:endParaRPr>
          </a:p>
          <a:p>
            <a:pPr marL="0" indent="0" algn="ctr">
              <a:buNone/>
            </a:pPr>
            <a:r>
              <a:rPr lang="zh-CN" altLang="en-US" sz="4300" spc="260" dirty="0">
                <a:latin typeface="KaiTi" panose="02010609060101010101" pitchFamily="49" charset="-122"/>
                <a:ea typeface="KaiTi" panose="02010609060101010101" pitchFamily="49" charset="-122"/>
              </a:rPr>
              <a:t>德恒律师事务所硅谷办公室</a:t>
            </a:r>
            <a:endParaRPr lang="en-US" altLang="zh-CN" sz="4300" spc="260" dirty="0">
              <a:latin typeface="KaiTi" panose="02010609060101010101" pitchFamily="49" charset="-122"/>
              <a:ea typeface="KaiTi" panose="02010609060101010101" pitchFamily="49" charset="-122"/>
            </a:endParaRPr>
          </a:p>
          <a:p>
            <a:pPr marL="0" indent="0" algn="ctr">
              <a:buNone/>
            </a:pPr>
            <a:endParaRPr lang="en-US" altLang="zh-CN" sz="4300" b="1" spc="260" dirty="0">
              <a:latin typeface="KaiTi" panose="02010609060101010101" pitchFamily="49" charset="-122"/>
              <a:ea typeface="KaiTi" panose="02010609060101010101" pitchFamily="49" charset="-122"/>
            </a:endParaRPr>
          </a:p>
          <a:p>
            <a:endParaRPr lang="en-US" sz="1000" b="1" dirty="0"/>
          </a:p>
          <a:p>
            <a:endParaRPr lang="en-US" dirty="0"/>
          </a:p>
        </p:txBody>
      </p:sp>
      <p:cxnSp>
        <p:nvCxnSpPr>
          <p:cNvPr id="20" name="Straight Connector 19">
            <a:extLst>
              <a:ext uri="{FF2B5EF4-FFF2-40B4-BE49-F238E27FC236}">
                <a16:creationId xmlns:a16="http://schemas.microsoft.com/office/drawing/2014/main" id="{665BB26F-6AD7-4888-BF03-39984DD5C50C}"/>
              </a:ext>
            </a:extLst>
          </p:cNvPr>
          <p:cNvCxnSpPr>
            <a:cxnSpLocks/>
          </p:cNvCxnSpPr>
          <p:nvPr/>
        </p:nvCxnSpPr>
        <p:spPr>
          <a:xfrm>
            <a:off x="6829425" y="3833195"/>
            <a:ext cx="4869873" cy="0"/>
          </a:xfrm>
          <a:prstGeom prst="line">
            <a:avLst/>
          </a:prstGeom>
          <a:ln w="19050"/>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mc:AlternateContent xmlns:mc="http://schemas.openxmlformats.org/markup-compatibility/2006" xmlns:p14="http://schemas.microsoft.com/office/powerpoint/2010/main">
    <mc:Choice Requires="p14">
      <p:transition spd="slow" p14:dur="1600" advTm="6046">
        <p:blinds dir="vert"/>
      </p:transition>
    </mc:Choice>
    <mc:Fallback xmlns="">
      <p:transition spd="slow" advTm="6046">
        <p:blinds dir="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838200" y="365125"/>
            <a:ext cx="10515600" cy="1325563"/>
          </a:xfrm>
        </p:spPr>
        <p:txBody>
          <a:bodyPr>
            <a:normAutofit/>
          </a:bodyPr>
          <a:lstStyle/>
          <a:p>
            <a:r>
              <a:rPr lang="en-US" altLang="zh-CN" sz="3600" dirty="0">
                <a:solidFill>
                  <a:srgbClr val="002060"/>
                </a:solidFill>
                <a:latin typeface="KaiTi" panose="02010609060101010101" pitchFamily="49" charset="-122"/>
                <a:ea typeface="KaiTi" panose="02010609060101010101" pitchFamily="49" charset="-122"/>
              </a:rPr>
              <a:t>2</a:t>
            </a:r>
            <a:r>
              <a:rPr lang="en-US" sz="3600" dirty="0">
                <a:solidFill>
                  <a:srgbClr val="002060"/>
                </a:solidFill>
                <a:latin typeface="KaiTi" panose="02010609060101010101" pitchFamily="49" charset="-122"/>
                <a:ea typeface="KaiTi" panose="02010609060101010101" pitchFamily="49" charset="-122"/>
              </a:rPr>
              <a:t>. </a:t>
            </a:r>
            <a:r>
              <a:rPr lang="zh-CN" altLang="en-US" sz="3600" dirty="0">
                <a:solidFill>
                  <a:srgbClr val="002060"/>
                </a:solidFill>
                <a:latin typeface="KaiTi" panose="02010609060101010101" pitchFamily="49" charset="-122"/>
                <a:ea typeface="KaiTi" panose="02010609060101010101" pitchFamily="49" charset="-122"/>
              </a:rPr>
              <a:t>美国税务居民的“全球收入征税”</a:t>
            </a:r>
            <a:endParaRPr lang="en-US" sz="3600" dirty="0">
              <a:solidFill>
                <a:srgbClr val="002060"/>
              </a:solidFill>
              <a:latin typeface="KaiTi" panose="02010609060101010101" pitchFamily="49" charset="-122"/>
              <a:ea typeface="KaiTi" panose="02010609060101010101" pitchFamily="49" charset="-122"/>
            </a:endParaRPr>
          </a:p>
        </p:txBody>
      </p:sp>
      <p:sp>
        <p:nvSpPr>
          <p:cNvPr id="9" name="Title 1"/>
          <p:cNvSpPr txBox="1">
            <a:spLocks/>
          </p:cNvSpPr>
          <p:nvPr/>
        </p:nvSpPr>
        <p:spPr>
          <a:xfrm>
            <a:off x="966372" y="1843088"/>
            <a:ext cx="9530178" cy="38031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14350" indent="-514350">
              <a:buFont typeface="Arial" panose="020B0604020202020204" pitchFamily="34" charset="0"/>
              <a:buChar char="•"/>
            </a:pPr>
            <a:r>
              <a:rPr lang="zh-CN" altLang="en-US" sz="2800" b="1" dirty="0">
                <a:solidFill>
                  <a:srgbClr val="003DB8"/>
                </a:solidFill>
                <a:latin typeface="STKaiti" panose="02010600040101010101" pitchFamily="2" charset="-122"/>
                <a:ea typeface="STKaiti" panose="02010600040101010101" pitchFamily="2" charset="-122"/>
              </a:rPr>
              <a:t>在中国的收入（工资、租金、股权收益等）需要全部体现在向美国国税局递交的年度税表中。</a:t>
            </a:r>
            <a:endParaRPr lang="en-US" altLang="zh-CN" sz="2800" b="1" dirty="0">
              <a:solidFill>
                <a:srgbClr val="003DB8"/>
              </a:solidFill>
              <a:latin typeface="STKaiti" panose="02010600040101010101" pitchFamily="2" charset="-122"/>
              <a:ea typeface="STKaiti" panose="02010600040101010101" pitchFamily="2" charset="-122"/>
            </a:endParaRPr>
          </a:p>
          <a:p>
            <a:endParaRPr lang="en-US" altLang="zh-CN" sz="2800" b="1" dirty="0">
              <a:solidFill>
                <a:srgbClr val="003DB8"/>
              </a:solidFill>
              <a:latin typeface="STKaiti" panose="02010600040101010101" pitchFamily="2" charset="-122"/>
              <a:ea typeface="STKaiti" panose="02010600040101010101" pitchFamily="2" charset="-122"/>
            </a:endParaRPr>
          </a:p>
          <a:p>
            <a:pPr marL="514350" indent="-514350">
              <a:buFont typeface="Arial" panose="020B0604020202020204" pitchFamily="34" charset="0"/>
              <a:buChar char="•"/>
            </a:pPr>
            <a:r>
              <a:rPr lang="zh-CN" altLang="en-US" sz="2800" b="1" dirty="0">
                <a:solidFill>
                  <a:srgbClr val="003DB8"/>
                </a:solidFill>
                <a:latin typeface="STKaiti" panose="02010600040101010101" pitchFamily="2" charset="-122"/>
                <a:ea typeface="STKaiti" panose="02010600040101010101" pitchFamily="2" charset="-122"/>
              </a:rPr>
              <a:t>中美之间的税收条约可以用来避免双重征税（美国会计师必须熟知）（九万多美元的免税额度）。</a:t>
            </a:r>
            <a:endParaRPr lang="en-US" altLang="zh-CN" sz="2800" b="1" dirty="0">
              <a:solidFill>
                <a:srgbClr val="003DB8"/>
              </a:solidFill>
              <a:latin typeface="STKaiti" panose="02010600040101010101" pitchFamily="2" charset="-122"/>
              <a:ea typeface="STKaiti" panose="02010600040101010101" pitchFamily="2" charset="-122"/>
            </a:endParaRPr>
          </a:p>
          <a:p>
            <a:endParaRPr lang="en-US" altLang="zh-CN" sz="2800" b="1" dirty="0">
              <a:solidFill>
                <a:srgbClr val="003DB8"/>
              </a:solidFill>
              <a:latin typeface="STKaiti" panose="02010600040101010101" pitchFamily="2" charset="-122"/>
              <a:ea typeface="STKaiti" panose="02010600040101010101" pitchFamily="2" charset="-122"/>
            </a:endParaRPr>
          </a:p>
          <a:p>
            <a:pPr marL="514350" indent="-514350">
              <a:buFont typeface="Arial" panose="020B0604020202020204" pitchFamily="34" charset="0"/>
              <a:buChar char="•"/>
            </a:pPr>
            <a:r>
              <a:rPr lang="zh-CN" altLang="en-US" sz="2800" b="1" dirty="0">
                <a:solidFill>
                  <a:srgbClr val="003DB8"/>
                </a:solidFill>
                <a:latin typeface="STKaiti" panose="02010600040101010101" pitchFamily="2" charset="-122"/>
                <a:ea typeface="STKaiti" panose="02010600040101010101" pitchFamily="2" charset="-122"/>
              </a:rPr>
              <a:t>对于高收入人群而言，美国的个人所得税率、资本利得税率低于中国。</a:t>
            </a:r>
            <a:endParaRPr lang="en-US" altLang="zh-CN" sz="2800" b="1" dirty="0">
              <a:solidFill>
                <a:srgbClr val="003DB8"/>
              </a:solidFill>
              <a:latin typeface="STKaiti" panose="02010600040101010101" pitchFamily="2" charset="-122"/>
              <a:ea typeface="STKaiti" panose="02010600040101010101" pitchFamily="2" charset="-122"/>
            </a:endParaRPr>
          </a:p>
          <a:p>
            <a:endParaRPr lang="zh-CN" altLang="en-US" sz="2800" dirty="0">
              <a:solidFill>
                <a:srgbClr val="003DB8"/>
              </a:solidFill>
              <a:latin typeface="STKaiti" panose="02010600040101010101" pitchFamily="2" charset="-122"/>
              <a:ea typeface="STKaiti" panose="02010600040101010101" pitchFamily="2" charset="-122"/>
            </a:endParaRPr>
          </a:p>
          <a:p>
            <a:endParaRPr lang="en-US" altLang="zh-CN" sz="2800" dirty="0">
              <a:solidFill>
                <a:srgbClr val="003DB8"/>
              </a:solidFill>
              <a:latin typeface="STKaiti" panose="02010600040101010101" pitchFamily="2" charset="-122"/>
              <a:ea typeface="STKaiti" panose="02010600040101010101" pitchFamily="2" charset="-122"/>
            </a:endParaRPr>
          </a:p>
        </p:txBody>
      </p:sp>
      <p:pic>
        <p:nvPicPr>
          <p:cNvPr id="10" name="Picture 9"/>
          <p:cNvPicPr>
            <a:picLocks noChangeAspect="1"/>
          </p:cNvPicPr>
          <p:nvPr/>
        </p:nvPicPr>
        <p:blipFill>
          <a:blip r:embed="rId2"/>
          <a:stretch>
            <a:fillRect/>
          </a:stretch>
        </p:blipFill>
        <p:spPr>
          <a:xfrm>
            <a:off x="0" y="5376702"/>
            <a:ext cx="12192000" cy="1481298"/>
          </a:xfrm>
          <a:prstGeom prst="rect">
            <a:avLst/>
          </a:prstGeom>
        </p:spPr>
      </p:pic>
    </p:spTree>
    <p:extLst>
      <p:ext uri="{BB962C8B-B14F-4D97-AF65-F5344CB8AC3E}">
        <p14:creationId xmlns:p14="http://schemas.microsoft.com/office/powerpoint/2010/main" val="19511053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838200" y="365125"/>
            <a:ext cx="10515600" cy="1325563"/>
          </a:xfrm>
        </p:spPr>
        <p:txBody>
          <a:bodyPr>
            <a:normAutofit/>
          </a:bodyPr>
          <a:lstStyle/>
          <a:p>
            <a:r>
              <a:rPr lang="en-US" altLang="zh-CN" sz="3600" dirty="0">
                <a:solidFill>
                  <a:srgbClr val="002060"/>
                </a:solidFill>
                <a:latin typeface="KaiTi" panose="02010609060101010101" pitchFamily="49" charset="-122"/>
                <a:ea typeface="KaiTi" panose="02010609060101010101" pitchFamily="49" charset="-122"/>
              </a:rPr>
              <a:t>3</a:t>
            </a:r>
            <a:r>
              <a:rPr lang="en-US" sz="3600" dirty="0">
                <a:solidFill>
                  <a:srgbClr val="002060"/>
                </a:solidFill>
                <a:latin typeface="KaiTi" panose="02010609060101010101" pitchFamily="49" charset="-122"/>
                <a:ea typeface="KaiTi" panose="02010609060101010101" pitchFamily="49" charset="-122"/>
              </a:rPr>
              <a:t>. </a:t>
            </a:r>
            <a:r>
              <a:rPr lang="zh-CN" altLang="en-US" sz="3600" dirty="0">
                <a:solidFill>
                  <a:srgbClr val="002060"/>
                </a:solidFill>
                <a:latin typeface="KaiTi" panose="02010609060101010101" pitchFamily="49" charset="-122"/>
                <a:ea typeface="KaiTi" panose="02010609060101010101" pitchFamily="49" charset="-122"/>
              </a:rPr>
              <a:t>美国税务居民披露海外金融账户的责任（</a:t>
            </a:r>
            <a:r>
              <a:rPr lang="en-US" altLang="zh-CN" sz="3600" dirty="0">
                <a:solidFill>
                  <a:srgbClr val="002060"/>
                </a:solidFill>
                <a:latin typeface="KaiTi" panose="02010609060101010101" pitchFamily="49" charset="-122"/>
                <a:ea typeface="KaiTi" panose="02010609060101010101" pitchFamily="49" charset="-122"/>
              </a:rPr>
              <a:t>FBAR</a:t>
            </a:r>
            <a:r>
              <a:rPr lang="zh-CN" altLang="en-US" sz="3600" dirty="0">
                <a:solidFill>
                  <a:srgbClr val="002060"/>
                </a:solidFill>
                <a:latin typeface="KaiTi" panose="02010609060101010101" pitchFamily="49" charset="-122"/>
                <a:ea typeface="KaiTi" panose="02010609060101010101" pitchFamily="49" charset="-122"/>
              </a:rPr>
              <a:t>）</a:t>
            </a:r>
            <a:endParaRPr lang="en-US" sz="3600" dirty="0">
              <a:solidFill>
                <a:srgbClr val="002060"/>
              </a:solidFill>
              <a:latin typeface="KaiTi" panose="02010609060101010101" pitchFamily="49" charset="-122"/>
              <a:ea typeface="KaiTi" panose="02010609060101010101" pitchFamily="49" charset="-122"/>
            </a:endParaRPr>
          </a:p>
        </p:txBody>
      </p:sp>
      <p:sp>
        <p:nvSpPr>
          <p:cNvPr id="9" name="Title 1"/>
          <p:cNvSpPr txBox="1">
            <a:spLocks/>
          </p:cNvSpPr>
          <p:nvPr/>
        </p:nvSpPr>
        <p:spPr>
          <a:xfrm>
            <a:off x="997297" y="1665309"/>
            <a:ext cx="9530178" cy="38031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14350" indent="-514350">
              <a:buFont typeface="Arial" panose="020B0604020202020204" pitchFamily="34" charset="0"/>
              <a:buChar char="•"/>
            </a:pPr>
            <a:r>
              <a:rPr lang="zh-CN" altLang="en-US" sz="2800" b="1" dirty="0">
                <a:solidFill>
                  <a:srgbClr val="003DB8"/>
                </a:solidFill>
                <a:latin typeface="STKaiti" panose="02010600040101010101" pitchFamily="2" charset="-122"/>
                <a:ea typeface="STKaiti" panose="02010600040101010101" pitchFamily="2" charset="-122"/>
              </a:rPr>
              <a:t>每年</a:t>
            </a:r>
            <a:r>
              <a:rPr lang="en-US" altLang="zh-CN" sz="2800" b="1" dirty="0">
                <a:solidFill>
                  <a:srgbClr val="003DB8"/>
                </a:solidFill>
                <a:latin typeface="STKaiti" panose="02010600040101010101" pitchFamily="2" charset="-122"/>
                <a:ea typeface="STKaiti" panose="02010600040101010101" pitchFamily="2" charset="-122"/>
              </a:rPr>
              <a:t>6</a:t>
            </a:r>
            <a:r>
              <a:rPr lang="zh-CN" altLang="en-US" sz="2800" b="1" dirty="0">
                <a:solidFill>
                  <a:srgbClr val="003DB8"/>
                </a:solidFill>
                <a:latin typeface="STKaiti" panose="02010600040101010101" pitchFamily="2" charset="-122"/>
                <a:ea typeface="STKaiti" panose="02010600040101010101" pitchFamily="2" charset="-122"/>
              </a:rPr>
              <a:t>月</a:t>
            </a:r>
            <a:r>
              <a:rPr lang="en-US" altLang="zh-CN" sz="2800" b="1" dirty="0">
                <a:solidFill>
                  <a:srgbClr val="003DB8"/>
                </a:solidFill>
                <a:latin typeface="STKaiti" panose="02010600040101010101" pitchFamily="2" charset="-122"/>
                <a:ea typeface="STKaiti" panose="02010600040101010101" pitchFamily="2" charset="-122"/>
              </a:rPr>
              <a:t>30</a:t>
            </a:r>
            <a:r>
              <a:rPr lang="zh-CN" altLang="en-US" sz="2800" b="1" dirty="0">
                <a:solidFill>
                  <a:srgbClr val="003DB8"/>
                </a:solidFill>
                <a:latin typeface="STKaiti" panose="02010600040101010101" pitchFamily="2" charset="-122"/>
                <a:ea typeface="STKaiti" panose="02010600040101010101" pitchFamily="2" charset="-122"/>
              </a:rPr>
              <a:t>号之前必须向美国国税局披露所有海外金融账户的信息（除非所有海外金融账户的余额在上一年度的任何时刻加起来的总额没有超过一万美元）。</a:t>
            </a:r>
            <a:endParaRPr lang="en-US" altLang="zh-CN" sz="2800" b="1" dirty="0">
              <a:solidFill>
                <a:srgbClr val="003DB8"/>
              </a:solidFill>
              <a:latin typeface="STKaiti" panose="02010600040101010101" pitchFamily="2" charset="-122"/>
              <a:ea typeface="STKaiti" panose="02010600040101010101" pitchFamily="2" charset="-122"/>
            </a:endParaRPr>
          </a:p>
          <a:p>
            <a:endParaRPr lang="en-US" altLang="zh-CN" sz="2800" b="1" dirty="0">
              <a:solidFill>
                <a:srgbClr val="003DB8"/>
              </a:solidFill>
              <a:latin typeface="STKaiti" panose="02010600040101010101" pitchFamily="2" charset="-122"/>
              <a:ea typeface="STKaiti" panose="02010600040101010101" pitchFamily="2" charset="-122"/>
            </a:endParaRPr>
          </a:p>
          <a:p>
            <a:pPr marL="514350" indent="-514350">
              <a:buFont typeface="Arial" panose="020B0604020202020204" pitchFamily="34" charset="0"/>
              <a:buChar char="•"/>
            </a:pPr>
            <a:r>
              <a:rPr lang="zh-CN" altLang="en-US" sz="2800" b="1" dirty="0">
                <a:solidFill>
                  <a:srgbClr val="003DB8"/>
                </a:solidFill>
                <a:latin typeface="STKaiti" panose="02010600040101010101" pitchFamily="2" charset="-122"/>
                <a:ea typeface="STKaiti" panose="02010600040101010101" pitchFamily="2" charset="-122"/>
              </a:rPr>
              <a:t>披露范围包括银行账户、理财产品、股票账户等。</a:t>
            </a:r>
            <a:endParaRPr lang="en-US" altLang="zh-CN" sz="2800" b="1" dirty="0">
              <a:solidFill>
                <a:srgbClr val="003DB8"/>
              </a:solidFill>
              <a:latin typeface="STKaiti" panose="02010600040101010101" pitchFamily="2" charset="-122"/>
              <a:ea typeface="STKaiti" panose="02010600040101010101" pitchFamily="2" charset="-122"/>
            </a:endParaRPr>
          </a:p>
          <a:p>
            <a:endParaRPr lang="en-US" altLang="zh-CN" sz="2800" b="1" dirty="0">
              <a:solidFill>
                <a:srgbClr val="003DB8"/>
              </a:solidFill>
              <a:latin typeface="STKaiti" panose="02010600040101010101" pitchFamily="2" charset="-122"/>
              <a:ea typeface="STKaiti" panose="02010600040101010101" pitchFamily="2" charset="-122"/>
            </a:endParaRPr>
          </a:p>
          <a:p>
            <a:pPr marL="514350" indent="-514350">
              <a:buFont typeface="Arial" panose="020B0604020202020204" pitchFamily="34" charset="0"/>
              <a:buChar char="•"/>
            </a:pPr>
            <a:r>
              <a:rPr lang="zh-CN" altLang="en-US" sz="2800" b="1" dirty="0">
                <a:solidFill>
                  <a:srgbClr val="003DB8"/>
                </a:solidFill>
                <a:latin typeface="STKaiti" panose="02010600040101010101" pitchFamily="2" charset="-122"/>
                <a:ea typeface="STKaiti" panose="02010600040101010101" pitchFamily="2" charset="-122"/>
              </a:rPr>
              <a:t>目的为了这些账户将来有收益之后需要交税。</a:t>
            </a:r>
            <a:endParaRPr lang="en-US" altLang="zh-CN" sz="2800" b="1" dirty="0">
              <a:solidFill>
                <a:srgbClr val="003DB8"/>
              </a:solidFill>
              <a:latin typeface="STKaiti" panose="02010600040101010101" pitchFamily="2" charset="-122"/>
              <a:ea typeface="STKaiti" panose="02010600040101010101" pitchFamily="2" charset="-122"/>
            </a:endParaRPr>
          </a:p>
          <a:p>
            <a:endParaRPr lang="zh-CN" altLang="en-US" sz="2800" dirty="0">
              <a:solidFill>
                <a:srgbClr val="003DB8"/>
              </a:solidFill>
              <a:latin typeface="STKaiti" panose="02010600040101010101" pitchFamily="2" charset="-122"/>
              <a:ea typeface="STKaiti" panose="02010600040101010101" pitchFamily="2" charset="-122"/>
            </a:endParaRPr>
          </a:p>
          <a:p>
            <a:endParaRPr lang="en-US" altLang="zh-CN" sz="2800" dirty="0">
              <a:solidFill>
                <a:srgbClr val="003DB8"/>
              </a:solidFill>
              <a:latin typeface="STKaiti" panose="02010600040101010101" pitchFamily="2" charset="-122"/>
              <a:ea typeface="STKaiti" panose="02010600040101010101" pitchFamily="2" charset="-122"/>
            </a:endParaRPr>
          </a:p>
        </p:txBody>
      </p:sp>
      <p:pic>
        <p:nvPicPr>
          <p:cNvPr id="10" name="Picture 9"/>
          <p:cNvPicPr>
            <a:picLocks noChangeAspect="1"/>
          </p:cNvPicPr>
          <p:nvPr/>
        </p:nvPicPr>
        <p:blipFill>
          <a:blip r:embed="rId2"/>
          <a:stretch>
            <a:fillRect/>
          </a:stretch>
        </p:blipFill>
        <p:spPr>
          <a:xfrm>
            <a:off x="0" y="5376702"/>
            <a:ext cx="12192000" cy="1481298"/>
          </a:xfrm>
          <a:prstGeom prst="rect">
            <a:avLst/>
          </a:prstGeom>
        </p:spPr>
      </p:pic>
    </p:spTree>
    <p:extLst>
      <p:ext uri="{BB962C8B-B14F-4D97-AF65-F5344CB8AC3E}">
        <p14:creationId xmlns:p14="http://schemas.microsoft.com/office/powerpoint/2010/main" val="42450431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838200" y="365125"/>
            <a:ext cx="10515600" cy="1325563"/>
          </a:xfrm>
        </p:spPr>
        <p:txBody>
          <a:bodyPr>
            <a:normAutofit/>
          </a:bodyPr>
          <a:lstStyle/>
          <a:p>
            <a:r>
              <a:rPr lang="en-US" altLang="zh-CN" sz="3600" dirty="0">
                <a:solidFill>
                  <a:srgbClr val="002060"/>
                </a:solidFill>
                <a:latin typeface="KaiTi" panose="02010609060101010101" pitchFamily="49" charset="-122"/>
                <a:ea typeface="KaiTi" panose="02010609060101010101" pitchFamily="49" charset="-122"/>
              </a:rPr>
              <a:t>4</a:t>
            </a:r>
            <a:r>
              <a:rPr lang="en-US" sz="3600" dirty="0">
                <a:solidFill>
                  <a:srgbClr val="002060"/>
                </a:solidFill>
                <a:latin typeface="KaiTi" panose="02010609060101010101" pitchFamily="49" charset="-122"/>
                <a:ea typeface="KaiTi" panose="02010609060101010101" pitchFamily="49" charset="-122"/>
              </a:rPr>
              <a:t>. </a:t>
            </a:r>
            <a:r>
              <a:rPr lang="zh-CN" altLang="en-US" sz="3600" dirty="0">
                <a:solidFill>
                  <a:srgbClr val="002060"/>
                </a:solidFill>
                <a:latin typeface="KaiTi" panose="02010609060101010101" pitchFamily="49" charset="-122"/>
                <a:ea typeface="KaiTi" panose="02010609060101010101" pitchFamily="49" charset="-122"/>
              </a:rPr>
              <a:t>美国公民或绿卡持有中国公司股份的问题</a:t>
            </a:r>
            <a:endParaRPr lang="en-US" sz="3600" dirty="0">
              <a:solidFill>
                <a:srgbClr val="002060"/>
              </a:solidFill>
              <a:latin typeface="KaiTi" panose="02010609060101010101" pitchFamily="49" charset="-122"/>
              <a:ea typeface="KaiTi" panose="02010609060101010101" pitchFamily="49" charset="-122"/>
            </a:endParaRPr>
          </a:p>
        </p:txBody>
      </p:sp>
      <p:sp>
        <p:nvSpPr>
          <p:cNvPr id="9" name="Title 1"/>
          <p:cNvSpPr txBox="1">
            <a:spLocks/>
          </p:cNvSpPr>
          <p:nvPr/>
        </p:nvSpPr>
        <p:spPr>
          <a:xfrm>
            <a:off x="990123" y="2386013"/>
            <a:ext cx="9530178" cy="38031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14350" indent="-514350">
              <a:buFont typeface="Arial" panose="020B0604020202020204" pitchFamily="34" charset="0"/>
              <a:buChar char="•"/>
            </a:pPr>
            <a:r>
              <a:rPr lang="zh-CN" altLang="en-US" sz="2800" b="1" dirty="0">
                <a:solidFill>
                  <a:srgbClr val="003DB8"/>
                </a:solidFill>
                <a:latin typeface="STKaiti" panose="02010600040101010101" pitchFamily="2" charset="-122"/>
                <a:ea typeface="STKaiti" panose="02010600040101010101" pitchFamily="2" charset="-122"/>
              </a:rPr>
              <a:t>美国税务居民每年必须向美国国税局披露持有的海外公司的股份（</a:t>
            </a:r>
            <a:r>
              <a:rPr lang="en-US" altLang="zh-CN" sz="2800" b="1" dirty="0">
                <a:solidFill>
                  <a:srgbClr val="003DB8"/>
                </a:solidFill>
                <a:latin typeface="STKaiti" panose="02010600040101010101" pitchFamily="2" charset="-122"/>
                <a:ea typeface="STKaiti" panose="02010600040101010101" pitchFamily="2" charset="-122"/>
              </a:rPr>
              <a:t>Form 5471</a:t>
            </a:r>
            <a:r>
              <a:rPr lang="zh-CN" altLang="en-US" sz="2800" b="1" dirty="0">
                <a:solidFill>
                  <a:srgbClr val="003DB8"/>
                </a:solidFill>
                <a:latin typeface="STKaiti" panose="02010600040101010101" pitchFamily="2" charset="-122"/>
                <a:ea typeface="STKaiti" panose="02010600040101010101" pitchFamily="2" charset="-122"/>
              </a:rPr>
              <a:t>）。</a:t>
            </a:r>
            <a:endParaRPr lang="en-US" altLang="zh-CN" sz="2800" b="1" dirty="0">
              <a:solidFill>
                <a:srgbClr val="003DB8"/>
              </a:solidFill>
              <a:latin typeface="STKaiti" panose="02010600040101010101" pitchFamily="2" charset="-122"/>
              <a:ea typeface="STKaiti" panose="02010600040101010101" pitchFamily="2" charset="-122"/>
            </a:endParaRPr>
          </a:p>
          <a:p>
            <a:endParaRPr lang="en-US" altLang="zh-CN" sz="2800" b="1" dirty="0">
              <a:solidFill>
                <a:srgbClr val="003DB8"/>
              </a:solidFill>
              <a:latin typeface="STKaiti" panose="02010600040101010101" pitchFamily="2" charset="-122"/>
              <a:ea typeface="STKaiti" panose="02010600040101010101" pitchFamily="2" charset="-122"/>
            </a:endParaRPr>
          </a:p>
          <a:p>
            <a:pPr marL="514350" indent="-514350">
              <a:buFont typeface="Arial" panose="020B0604020202020204" pitchFamily="34" charset="0"/>
              <a:buChar char="•"/>
            </a:pPr>
            <a:r>
              <a:rPr lang="zh-CN" altLang="en-US" sz="2800" b="1" dirty="0">
                <a:solidFill>
                  <a:srgbClr val="003DB8"/>
                </a:solidFill>
                <a:latin typeface="STKaiti" panose="02010600040101010101" pitchFamily="2" charset="-122"/>
                <a:ea typeface="STKaiti" panose="02010600040101010101" pitchFamily="2" charset="-122"/>
              </a:rPr>
              <a:t>美国法律不承认代持。也就是说，报税的时候需要体现股权的最终控制人是谁。</a:t>
            </a:r>
            <a:endParaRPr lang="en-US" altLang="zh-CN" sz="2800" b="1" dirty="0">
              <a:solidFill>
                <a:srgbClr val="003DB8"/>
              </a:solidFill>
              <a:latin typeface="STKaiti" panose="02010600040101010101" pitchFamily="2" charset="-122"/>
              <a:ea typeface="STKaiti" panose="02010600040101010101" pitchFamily="2" charset="-122"/>
            </a:endParaRPr>
          </a:p>
          <a:p>
            <a:endParaRPr lang="en-US" altLang="zh-CN" sz="2800" b="1" dirty="0">
              <a:solidFill>
                <a:srgbClr val="003DB8"/>
              </a:solidFill>
              <a:latin typeface="STKaiti" panose="02010600040101010101" pitchFamily="2" charset="-122"/>
              <a:ea typeface="STKaiti" panose="02010600040101010101" pitchFamily="2" charset="-122"/>
            </a:endParaRPr>
          </a:p>
          <a:p>
            <a:pPr marL="514350" indent="-514350">
              <a:buFont typeface="Arial" panose="020B0604020202020204" pitchFamily="34" charset="0"/>
              <a:buChar char="•"/>
            </a:pPr>
            <a:r>
              <a:rPr lang="zh-CN" altLang="en-US" sz="2800" b="1" dirty="0">
                <a:solidFill>
                  <a:srgbClr val="003DB8"/>
                </a:solidFill>
                <a:latin typeface="STKaiti" panose="02010600040101010101" pitchFamily="2" charset="-122"/>
                <a:ea typeface="STKaiti" panose="02010600040101010101" pitchFamily="2" charset="-122"/>
              </a:rPr>
              <a:t>及时披露 </a:t>
            </a:r>
            <a:r>
              <a:rPr lang="en-US" altLang="zh-CN" sz="2800" b="1" dirty="0">
                <a:solidFill>
                  <a:srgbClr val="003DB8"/>
                </a:solidFill>
                <a:latin typeface="STKaiti" panose="02010600040101010101" pitchFamily="2" charset="-122"/>
                <a:ea typeface="STKaiti" panose="02010600040101010101" pitchFamily="2" charset="-122"/>
              </a:rPr>
              <a:t>+ </a:t>
            </a:r>
            <a:r>
              <a:rPr lang="zh-CN" altLang="en-US" sz="2800" b="1" dirty="0">
                <a:solidFill>
                  <a:srgbClr val="003DB8"/>
                </a:solidFill>
                <a:latin typeface="STKaiti" panose="02010600040101010101" pitchFamily="2" charset="-122"/>
                <a:ea typeface="STKaiti" panose="02010600040101010101" pitchFamily="2" charset="-122"/>
              </a:rPr>
              <a:t>提早规划才可以避免将来上市之后的麻烦。</a:t>
            </a:r>
            <a:endParaRPr lang="en-US" altLang="zh-CN" sz="2800" b="1" dirty="0">
              <a:solidFill>
                <a:srgbClr val="003DB8"/>
              </a:solidFill>
              <a:latin typeface="STKaiti" panose="02010600040101010101" pitchFamily="2" charset="-122"/>
              <a:ea typeface="STKaiti" panose="02010600040101010101" pitchFamily="2" charset="-122"/>
            </a:endParaRPr>
          </a:p>
          <a:p>
            <a:endParaRPr lang="en-US" altLang="zh-CN" sz="2800" b="1" dirty="0">
              <a:solidFill>
                <a:srgbClr val="003DB8"/>
              </a:solidFill>
              <a:latin typeface="STKaiti" panose="02010600040101010101" pitchFamily="2" charset="-122"/>
              <a:ea typeface="STKaiti" panose="02010600040101010101" pitchFamily="2" charset="-122"/>
            </a:endParaRPr>
          </a:p>
          <a:p>
            <a:pPr marL="514350" indent="-514350">
              <a:buFont typeface="Arial" panose="020B0604020202020204" pitchFamily="34" charset="0"/>
              <a:buChar char="•"/>
            </a:pPr>
            <a:r>
              <a:rPr lang="zh-CN" altLang="en-US" sz="2800" b="1" dirty="0">
                <a:solidFill>
                  <a:srgbClr val="003DB8"/>
                </a:solidFill>
                <a:latin typeface="STKaiti" panose="02010600040101010101" pitchFamily="2" charset="-122"/>
                <a:ea typeface="STKaiti" panose="02010600040101010101" pitchFamily="2" charset="-122"/>
              </a:rPr>
              <a:t>赠与？</a:t>
            </a:r>
            <a:endParaRPr lang="en-US" altLang="zh-CN" sz="2800" b="1" dirty="0">
              <a:solidFill>
                <a:srgbClr val="003DB8"/>
              </a:solidFill>
              <a:latin typeface="STKaiti" panose="02010600040101010101" pitchFamily="2" charset="-122"/>
              <a:ea typeface="STKaiti" panose="02010600040101010101" pitchFamily="2" charset="-122"/>
            </a:endParaRPr>
          </a:p>
          <a:p>
            <a:endParaRPr lang="en-US" altLang="zh-CN" sz="2800" dirty="0">
              <a:solidFill>
                <a:srgbClr val="003DB8"/>
              </a:solidFill>
              <a:latin typeface="STKaiti" panose="02010600040101010101" pitchFamily="2" charset="-122"/>
              <a:ea typeface="STKaiti" panose="02010600040101010101" pitchFamily="2" charset="-122"/>
            </a:endParaRPr>
          </a:p>
          <a:p>
            <a:endParaRPr lang="en-US" altLang="zh-CN" sz="2800" dirty="0">
              <a:solidFill>
                <a:srgbClr val="003DB8"/>
              </a:solidFill>
              <a:latin typeface="STKaiti" panose="02010600040101010101" pitchFamily="2" charset="-122"/>
              <a:ea typeface="STKaiti" panose="02010600040101010101" pitchFamily="2" charset="-122"/>
            </a:endParaRPr>
          </a:p>
          <a:p>
            <a:endParaRPr lang="zh-CN" altLang="en-US" sz="2800" dirty="0">
              <a:solidFill>
                <a:srgbClr val="003DB8"/>
              </a:solidFill>
              <a:latin typeface="STKaiti" panose="02010600040101010101" pitchFamily="2" charset="-122"/>
              <a:ea typeface="STKaiti" panose="02010600040101010101" pitchFamily="2" charset="-122"/>
            </a:endParaRPr>
          </a:p>
          <a:p>
            <a:endParaRPr lang="en-US" altLang="zh-CN" sz="2800" dirty="0">
              <a:solidFill>
                <a:srgbClr val="003DB8"/>
              </a:solidFill>
              <a:latin typeface="STKaiti" panose="02010600040101010101" pitchFamily="2" charset="-122"/>
              <a:ea typeface="STKaiti" panose="02010600040101010101" pitchFamily="2" charset="-122"/>
            </a:endParaRPr>
          </a:p>
        </p:txBody>
      </p:sp>
      <p:pic>
        <p:nvPicPr>
          <p:cNvPr id="10" name="Picture 9"/>
          <p:cNvPicPr>
            <a:picLocks noChangeAspect="1"/>
          </p:cNvPicPr>
          <p:nvPr/>
        </p:nvPicPr>
        <p:blipFill>
          <a:blip r:embed="rId2"/>
          <a:stretch>
            <a:fillRect/>
          </a:stretch>
        </p:blipFill>
        <p:spPr>
          <a:xfrm>
            <a:off x="0" y="5376702"/>
            <a:ext cx="12192000" cy="1481298"/>
          </a:xfrm>
          <a:prstGeom prst="rect">
            <a:avLst/>
          </a:prstGeom>
        </p:spPr>
      </p:pic>
    </p:spTree>
    <p:extLst>
      <p:ext uri="{BB962C8B-B14F-4D97-AF65-F5344CB8AC3E}">
        <p14:creationId xmlns:p14="http://schemas.microsoft.com/office/powerpoint/2010/main" val="7359664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838200" y="365125"/>
            <a:ext cx="10515600" cy="1325563"/>
          </a:xfrm>
        </p:spPr>
        <p:txBody>
          <a:bodyPr>
            <a:normAutofit/>
          </a:bodyPr>
          <a:lstStyle/>
          <a:p>
            <a:r>
              <a:rPr lang="en-US" altLang="zh-CN" sz="3600" dirty="0">
                <a:solidFill>
                  <a:srgbClr val="002060"/>
                </a:solidFill>
                <a:latin typeface="KaiTi" panose="02010609060101010101" pitchFamily="49" charset="-122"/>
                <a:ea typeface="KaiTi" panose="02010609060101010101" pitchFamily="49" charset="-122"/>
              </a:rPr>
              <a:t>5</a:t>
            </a:r>
            <a:r>
              <a:rPr lang="en-US" sz="3600" dirty="0">
                <a:solidFill>
                  <a:srgbClr val="002060"/>
                </a:solidFill>
                <a:latin typeface="KaiTi" panose="02010609060101010101" pitchFamily="49" charset="-122"/>
                <a:ea typeface="KaiTi" panose="02010609060101010101" pitchFamily="49" charset="-122"/>
              </a:rPr>
              <a:t>. </a:t>
            </a:r>
            <a:r>
              <a:rPr lang="zh-CN" altLang="en-US" sz="3600" dirty="0">
                <a:solidFill>
                  <a:srgbClr val="002060"/>
                </a:solidFill>
                <a:latin typeface="KaiTi" panose="02010609060101010101" pitchFamily="49" charset="-122"/>
                <a:ea typeface="KaiTi" panose="02010609060101010101" pitchFamily="49" charset="-122"/>
              </a:rPr>
              <a:t>换汇的问题</a:t>
            </a:r>
            <a:endParaRPr lang="en-US" sz="3600" dirty="0">
              <a:solidFill>
                <a:srgbClr val="002060"/>
              </a:solidFill>
              <a:latin typeface="KaiTi" panose="02010609060101010101" pitchFamily="49" charset="-122"/>
              <a:ea typeface="KaiTi" panose="02010609060101010101" pitchFamily="49" charset="-122"/>
            </a:endParaRPr>
          </a:p>
        </p:txBody>
      </p:sp>
      <p:sp>
        <p:nvSpPr>
          <p:cNvPr id="9" name="Title 1"/>
          <p:cNvSpPr txBox="1">
            <a:spLocks/>
          </p:cNvSpPr>
          <p:nvPr/>
        </p:nvSpPr>
        <p:spPr>
          <a:xfrm>
            <a:off x="838200" y="1690688"/>
            <a:ext cx="9530178" cy="38031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14350" indent="-514350">
              <a:buFont typeface="Arial" panose="020B0604020202020204" pitchFamily="34" charset="0"/>
              <a:buChar char="•"/>
            </a:pPr>
            <a:r>
              <a:rPr lang="zh-CN" altLang="en-US" sz="2800" b="1" dirty="0">
                <a:solidFill>
                  <a:srgbClr val="003DB8"/>
                </a:solidFill>
                <a:latin typeface="STKaiti" panose="02010600040101010101" pitchFamily="2" charset="-122"/>
                <a:ea typeface="STKaiti" panose="02010600040101010101" pitchFamily="2" charset="-122"/>
              </a:rPr>
              <a:t>平行换汇在中国法律下可能是有问题的（请咨询国内律师）。</a:t>
            </a:r>
            <a:endParaRPr lang="en-US" altLang="zh-CN" sz="2800" b="1" dirty="0">
              <a:solidFill>
                <a:srgbClr val="003DB8"/>
              </a:solidFill>
              <a:latin typeface="STKaiti" panose="02010600040101010101" pitchFamily="2" charset="-122"/>
              <a:ea typeface="STKaiti" panose="02010600040101010101" pitchFamily="2" charset="-122"/>
            </a:endParaRPr>
          </a:p>
          <a:p>
            <a:endParaRPr lang="en-US" altLang="zh-CN" sz="2800" b="1" dirty="0">
              <a:solidFill>
                <a:srgbClr val="003DB8"/>
              </a:solidFill>
              <a:latin typeface="STKaiti" panose="02010600040101010101" pitchFamily="2" charset="-122"/>
              <a:ea typeface="STKaiti" panose="02010600040101010101" pitchFamily="2" charset="-122"/>
            </a:endParaRPr>
          </a:p>
          <a:p>
            <a:pPr marL="514350" indent="-514350">
              <a:buFont typeface="Arial" panose="020B0604020202020204" pitchFamily="34" charset="0"/>
              <a:buChar char="•"/>
            </a:pPr>
            <a:r>
              <a:rPr lang="zh-CN" altLang="en-US" sz="2800" b="1" dirty="0">
                <a:solidFill>
                  <a:srgbClr val="003DB8"/>
                </a:solidFill>
                <a:latin typeface="STKaiti" panose="02010600040101010101" pitchFamily="2" charset="-122"/>
                <a:ea typeface="STKaiti" panose="02010600040101010101" pitchFamily="2" charset="-122"/>
              </a:rPr>
              <a:t>平行换汇在美国法律下是可以的，但需要能够证明钱的合法来源（尤其是大金额的换汇）。</a:t>
            </a:r>
            <a:endParaRPr lang="en-US" altLang="zh-CN" sz="2800" b="1" dirty="0">
              <a:solidFill>
                <a:srgbClr val="003DB8"/>
              </a:solidFill>
              <a:latin typeface="STKaiti" panose="02010600040101010101" pitchFamily="2" charset="-122"/>
              <a:ea typeface="STKaiti" panose="02010600040101010101" pitchFamily="2" charset="-122"/>
            </a:endParaRPr>
          </a:p>
          <a:p>
            <a:endParaRPr lang="en-US" altLang="zh-CN" sz="2800" dirty="0">
              <a:solidFill>
                <a:srgbClr val="003DB8"/>
              </a:solidFill>
              <a:latin typeface="STKaiti" panose="02010600040101010101" pitchFamily="2" charset="-122"/>
              <a:ea typeface="STKaiti" panose="02010600040101010101" pitchFamily="2" charset="-122"/>
            </a:endParaRPr>
          </a:p>
          <a:p>
            <a:endParaRPr lang="en-US" altLang="zh-CN" sz="2800" dirty="0">
              <a:solidFill>
                <a:srgbClr val="003DB8"/>
              </a:solidFill>
              <a:latin typeface="STKaiti" panose="02010600040101010101" pitchFamily="2" charset="-122"/>
              <a:ea typeface="STKaiti" panose="02010600040101010101" pitchFamily="2" charset="-122"/>
            </a:endParaRPr>
          </a:p>
          <a:p>
            <a:endParaRPr lang="zh-CN" altLang="en-US" sz="2800" dirty="0">
              <a:solidFill>
                <a:srgbClr val="003DB8"/>
              </a:solidFill>
              <a:latin typeface="STKaiti" panose="02010600040101010101" pitchFamily="2" charset="-122"/>
              <a:ea typeface="STKaiti" panose="02010600040101010101" pitchFamily="2" charset="-122"/>
            </a:endParaRPr>
          </a:p>
          <a:p>
            <a:endParaRPr lang="en-US" altLang="zh-CN" sz="2800" dirty="0">
              <a:solidFill>
                <a:srgbClr val="003DB8"/>
              </a:solidFill>
              <a:latin typeface="STKaiti" panose="02010600040101010101" pitchFamily="2" charset="-122"/>
              <a:ea typeface="STKaiti" panose="02010600040101010101" pitchFamily="2" charset="-122"/>
            </a:endParaRPr>
          </a:p>
        </p:txBody>
      </p:sp>
      <p:pic>
        <p:nvPicPr>
          <p:cNvPr id="10" name="Picture 9"/>
          <p:cNvPicPr>
            <a:picLocks noChangeAspect="1"/>
          </p:cNvPicPr>
          <p:nvPr/>
        </p:nvPicPr>
        <p:blipFill>
          <a:blip r:embed="rId2"/>
          <a:stretch>
            <a:fillRect/>
          </a:stretch>
        </p:blipFill>
        <p:spPr>
          <a:xfrm>
            <a:off x="0" y="5376702"/>
            <a:ext cx="12192000" cy="1481298"/>
          </a:xfrm>
          <a:prstGeom prst="rect">
            <a:avLst/>
          </a:prstGeom>
        </p:spPr>
      </p:pic>
    </p:spTree>
    <p:extLst>
      <p:ext uri="{BB962C8B-B14F-4D97-AF65-F5344CB8AC3E}">
        <p14:creationId xmlns:p14="http://schemas.microsoft.com/office/powerpoint/2010/main" val="21591448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8246377"/>
          </a:xfrm>
          <a:prstGeom prst="rect">
            <a:avLst/>
          </a:prstGeom>
        </p:spPr>
      </p:pic>
      <p:sp>
        <p:nvSpPr>
          <p:cNvPr id="6" name="TextBox 5">
            <a:extLst>
              <a:ext uri="{FF2B5EF4-FFF2-40B4-BE49-F238E27FC236}">
                <a16:creationId xmlns:a16="http://schemas.microsoft.com/office/drawing/2014/main" id="{628E0B33-E2F1-4163-B231-CDDFA52CE97D}"/>
              </a:ext>
            </a:extLst>
          </p:cNvPr>
          <p:cNvSpPr txBox="1"/>
          <p:nvPr/>
        </p:nvSpPr>
        <p:spPr>
          <a:xfrm>
            <a:off x="1313038" y="3029046"/>
            <a:ext cx="808239" cy="399954"/>
          </a:xfrm>
          <a:prstGeom prst="rect">
            <a:avLst/>
          </a:prstGeom>
          <a:noFill/>
        </p:spPr>
        <p:txBody>
          <a:bodyPr wrap="none" rtlCol="0">
            <a:spAutoFit/>
          </a:bodyPr>
          <a:lstStyle/>
          <a:p>
            <a:pPr marL="0" marR="0" lvl="0" indent="0" algn="l" defTabSz="914034" rtl="0" eaLnBrk="1" fontAlgn="base" latinLnBrk="0" hangingPunct="1">
              <a:lnSpc>
                <a:spcPct val="100000"/>
              </a:lnSpc>
              <a:spcBef>
                <a:spcPct val="0"/>
              </a:spcBef>
              <a:spcAft>
                <a:spcPct val="0"/>
              </a:spcAft>
              <a:buClrTx/>
              <a:buSzTx/>
              <a:buFontTx/>
              <a:buNone/>
              <a:tabLst/>
              <a:defRPr/>
            </a:pPr>
            <a:r>
              <a:rPr kumimoji="0" lang="en-US" altLang="zh-CN" sz="1999"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PART</a:t>
            </a:r>
            <a:endParaRPr kumimoji="0" lang="zh-CN" altLang="en-US" sz="1999"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endParaRPr>
          </a:p>
        </p:txBody>
      </p:sp>
      <p:sp>
        <p:nvSpPr>
          <p:cNvPr id="7" name="TextBox 6">
            <a:extLst>
              <a:ext uri="{FF2B5EF4-FFF2-40B4-BE49-F238E27FC236}">
                <a16:creationId xmlns:a16="http://schemas.microsoft.com/office/drawing/2014/main" id="{617C78E4-76D7-4964-B9E3-0FB4FD0EC60F}"/>
              </a:ext>
            </a:extLst>
          </p:cNvPr>
          <p:cNvSpPr txBox="1"/>
          <p:nvPr/>
        </p:nvSpPr>
        <p:spPr>
          <a:xfrm>
            <a:off x="4485754" y="2043442"/>
            <a:ext cx="6497233" cy="769441"/>
          </a:xfrm>
          <a:prstGeom prst="rect">
            <a:avLst/>
          </a:prstGeom>
          <a:noFill/>
        </p:spPr>
        <p:txBody>
          <a:bodyPr wrap="square" rtlCol="0">
            <a:spAutoFit/>
          </a:bodyPr>
          <a:lstStyle/>
          <a:p>
            <a:pPr marL="0" marR="0" lvl="0" indent="0" algn="l" defTabSz="914034" rtl="0" eaLnBrk="1" fontAlgn="base" latinLnBrk="0" hangingPunct="1">
              <a:lnSpc>
                <a:spcPct val="100000"/>
              </a:lnSpc>
              <a:spcBef>
                <a:spcPct val="0"/>
              </a:spcBef>
              <a:spcAft>
                <a:spcPct val="0"/>
              </a:spcAft>
              <a:buClrTx/>
              <a:buSzTx/>
              <a:buFontTx/>
              <a:buNone/>
              <a:tabLst/>
              <a:defRPr/>
            </a:pPr>
            <a:r>
              <a:rPr kumimoji="0" lang="zh-CN" altLang="en-US" sz="4400" b="1" i="0" u="none" strike="noStrike" kern="1200" cap="none" spc="0" normalizeH="0" baseline="0" noProof="0" dirty="0">
                <a:ln>
                  <a:noFill/>
                </a:ln>
                <a:solidFill>
                  <a:srgbClr val="4472C4">
                    <a:lumMod val="50000"/>
                  </a:srgbClr>
                </a:solidFill>
                <a:effectLst/>
                <a:uLnTx/>
                <a:uFillTx/>
                <a:latin typeface="Calibri" panose="020F0502020204030204"/>
                <a:ea typeface="等线" panose="02010600030101010101" pitchFamily="2" charset="-122"/>
                <a:cs typeface="+mn-cs"/>
              </a:rPr>
              <a:t>高科技行业的特殊风险</a:t>
            </a:r>
            <a:endParaRPr kumimoji="0" lang="zh-CN" altLang="en-US" sz="44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cxnSp>
        <p:nvCxnSpPr>
          <p:cNvPr id="8" name="直接连接符 20">
            <a:extLst>
              <a:ext uri="{FF2B5EF4-FFF2-40B4-BE49-F238E27FC236}">
                <a16:creationId xmlns:a16="http://schemas.microsoft.com/office/drawing/2014/main" id="{EED5C005-4D88-4FF1-9988-8DB6195E9E1F}"/>
              </a:ext>
            </a:extLst>
          </p:cNvPr>
          <p:cNvCxnSpPr/>
          <p:nvPr/>
        </p:nvCxnSpPr>
        <p:spPr bwMode="auto">
          <a:xfrm>
            <a:off x="1482967" y="3674786"/>
            <a:ext cx="9141445" cy="0"/>
          </a:xfrm>
          <a:prstGeom prst="line">
            <a:avLst/>
          </a:prstGeom>
          <a:ln>
            <a:solidFill>
              <a:schemeClr val="tx1">
                <a:lumMod val="75000"/>
                <a:lumOff val="25000"/>
              </a:schemeClr>
            </a:solidFill>
            <a:headEnd type="none" w="med" len="med"/>
            <a:tailEnd type="none" w="med" len="med"/>
          </a:ln>
        </p:spPr>
        <p:style>
          <a:lnRef idx="3">
            <a:schemeClr val="dk1"/>
          </a:lnRef>
          <a:fillRef idx="0">
            <a:schemeClr val="dk1"/>
          </a:fillRef>
          <a:effectRef idx="2">
            <a:schemeClr val="dk1"/>
          </a:effectRef>
          <a:fontRef idx="minor">
            <a:schemeClr val="tx1"/>
          </a:fontRef>
        </p:style>
      </p:cxnSp>
      <p:cxnSp>
        <p:nvCxnSpPr>
          <p:cNvPr id="9" name="直接连接符 21">
            <a:extLst>
              <a:ext uri="{FF2B5EF4-FFF2-40B4-BE49-F238E27FC236}">
                <a16:creationId xmlns:a16="http://schemas.microsoft.com/office/drawing/2014/main" id="{59E37872-72AE-498C-B650-1693BC01E004}"/>
              </a:ext>
            </a:extLst>
          </p:cNvPr>
          <p:cNvCxnSpPr/>
          <p:nvPr/>
        </p:nvCxnSpPr>
        <p:spPr bwMode="auto">
          <a:xfrm>
            <a:off x="1482967" y="1026773"/>
            <a:ext cx="9141445" cy="0"/>
          </a:xfrm>
          <a:prstGeom prst="line">
            <a:avLst/>
          </a:prstGeom>
          <a:ln>
            <a:solidFill>
              <a:schemeClr val="bg2">
                <a:lumMod val="25000"/>
              </a:schemeClr>
            </a:solidFill>
            <a:headEnd type="none" w="med" len="med"/>
            <a:tailEnd type="none" w="med" len="med"/>
          </a:ln>
        </p:spPr>
        <p:style>
          <a:lnRef idx="3">
            <a:schemeClr val="dk1"/>
          </a:lnRef>
          <a:fillRef idx="0">
            <a:schemeClr val="dk1"/>
          </a:fillRef>
          <a:effectRef idx="2">
            <a:schemeClr val="dk1"/>
          </a:effectRef>
          <a:fontRef idx="minor">
            <a:schemeClr val="tx1"/>
          </a:fontRef>
        </p:style>
      </p:cxnSp>
      <p:sp>
        <p:nvSpPr>
          <p:cNvPr id="13" name="TextBox 12">
            <a:extLst>
              <a:ext uri="{FF2B5EF4-FFF2-40B4-BE49-F238E27FC236}">
                <a16:creationId xmlns:a16="http://schemas.microsoft.com/office/drawing/2014/main" id="{A9282F1E-AC2B-45E1-9ECA-8C00FA6CCE36}"/>
              </a:ext>
            </a:extLst>
          </p:cNvPr>
          <p:cNvSpPr txBox="1"/>
          <p:nvPr/>
        </p:nvSpPr>
        <p:spPr>
          <a:xfrm>
            <a:off x="2065416" y="953089"/>
            <a:ext cx="1602297" cy="31700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0000" dirty="0">
                <a:solidFill>
                  <a:srgbClr val="4472C4">
                    <a:lumMod val="75000"/>
                  </a:srgbClr>
                </a:solidFill>
                <a:latin typeface="Calibri" panose="020F0502020204030204"/>
                <a:ea typeface="等线" panose="02010600030101010101" pitchFamily="2" charset="-122"/>
              </a:rPr>
              <a:t>C</a:t>
            </a:r>
            <a:endParaRPr kumimoji="0" lang="en-US" sz="200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415015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838200" y="365125"/>
            <a:ext cx="10515600" cy="1325563"/>
          </a:xfrm>
        </p:spPr>
        <p:txBody>
          <a:bodyPr>
            <a:normAutofit/>
          </a:bodyPr>
          <a:lstStyle/>
          <a:p>
            <a:r>
              <a:rPr lang="en-US" altLang="zh-CN" sz="3600" dirty="0">
                <a:solidFill>
                  <a:srgbClr val="002060"/>
                </a:solidFill>
                <a:latin typeface="KaiTi" panose="02010609060101010101" pitchFamily="49" charset="-122"/>
                <a:ea typeface="KaiTi" panose="02010609060101010101" pitchFamily="49" charset="-122"/>
              </a:rPr>
              <a:t>1</a:t>
            </a:r>
            <a:r>
              <a:rPr lang="en-US" sz="3600" dirty="0">
                <a:solidFill>
                  <a:srgbClr val="002060"/>
                </a:solidFill>
                <a:latin typeface="KaiTi" panose="02010609060101010101" pitchFamily="49" charset="-122"/>
                <a:ea typeface="KaiTi" panose="02010609060101010101" pitchFamily="49" charset="-122"/>
              </a:rPr>
              <a:t>. </a:t>
            </a:r>
            <a:r>
              <a:rPr lang="zh-CN" altLang="en-US" sz="3600" dirty="0">
                <a:solidFill>
                  <a:srgbClr val="002060"/>
                </a:solidFill>
                <a:latin typeface="KaiTi" panose="02010609060101010101" pitchFamily="49" charset="-122"/>
                <a:ea typeface="KaiTi" panose="02010609060101010101" pitchFamily="49" charset="-122"/>
              </a:rPr>
              <a:t>美国的长臂管辖权没有地理边界</a:t>
            </a:r>
            <a:endParaRPr lang="en-US" sz="3600" dirty="0">
              <a:solidFill>
                <a:srgbClr val="002060"/>
              </a:solidFill>
              <a:latin typeface="KaiTi" panose="02010609060101010101" pitchFamily="49" charset="-122"/>
              <a:ea typeface="KaiTi" panose="02010609060101010101" pitchFamily="49" charset="-122"/>
            </a:endParaRPr>
          </a:p>
        </p:txBody>
      </p:sp>
      <p:pic>
        <p:nvPicPr>
          <p:cNvPr id="2" name="Picture 1"/>
          <p:cNvPicPr>
            <a:picLocks noChangeAspect="1"/>
          </p:cNvPicPr>
          <p:nvPr/>
        </p:nvPicPr>
        <p:blipFill>
          <a:blip r:embed="rId2"/>
          <a:stretch>
            <a:fillRect/>
          </a:stretch>
        </p:blipFill>
        <p:spPr>
          <a:xfrm>
            <a:off x="0" y="5769204"/>
            <a:ext cx="12192000" cy="1088796"/>
          </a:xfrm>
          <a:prstGeom prst="rect">
            <a:avLst/>
          </a:prstGeom>
        </p:spPr>
      </p:pic>
      <p:grpSp>
        <p:nvGrpSpPr>
          <p:cNvPr id="7" name="Google Shape;1147;p54">
            <a:extLst>
              <a:ext uri="{FF2B5EF4-FFF2-40B4-BE49-F238E27FC236}">
                <a16:creationId xmlns:a16="http://schemas.microsoft.com/office/drawing/2014/main" id="{A33C9E81-6218-4433-BF08-15021A276BFE}"/>
              </a:ext>
            </a:extLst>
          </p:cNvPr>
          <p:cNvGrpSpPr/>
          <p:nvPr/>
        </p:nvGrpSpPr>
        <p:grpSpPr>
          <a:xfrm>
            <a:off x="704507" y="1794326"/>
            <a:ext cx="7467943" cy="3974878"/>
            <a:chOff x="238125" y="1038125"/>
            <a:chExt cx="7146800" cy="3633625"/>
          </a:xfrm>
        </p:grpSpPr>
        <p:sp>
          <p:nvSpPr>
            <p:cNvPr id="8" name="Google Shape;1148;p54">
              <a:extLst>
                <a:ext uri="{FF2B5EF4-FFF2-40B4-BE49-F238E27FC236}">
                  <a16:creationId xmlns:a16="http://schemas.microsoft.com/office/drawing/2014/main" id="{799D5CC3-CA46-45BE-84CA-ECFDD49DCFFF}"/>
                </a:ext>
              </a:extLst>
            </p:cNvPr>
            <p:cNvSpPr/>
            <p:nvPr/>
          </p:nvSpPr>
          <p:spPr>
            <a:xfrm>
              <a:off x="6256150" y="3780375"/>
              <a:ext cx="62400" cy="53425"/>
            </a:xfrm>
            <a:custGeom>
              <a:avLst/>
              <a:gdLst/>
              <a:ahLst/>
              <a:cxnLst/>
              <a:rect l="l" t="t" r="r" b="b"/>
              <a:pathLst>
                <a:path w="2496" h="2137" extrusionOk="0">
                  <a:moveTo>
                    <a:pt x="1065" y="0"/>
                  </a:moveTo>
                  <a:cubicBezTo>
                    <a:pt x="472" y="0"/>
                    <a:pt x="0" y="480"/>
                    <a:pt x="0" y="1065"/>
                  </a:cubicBezTo>
                  <a:cubicBezTo>
                    <a:pt x="0" y="1709"/>
                    <a:pt x="525" y="2137"/>
                    <a:pt x="1074" y="2137"/>
                  </a:cubicBezTo>
                  <a:cubicBezTo>
                    <a:pt x="1336" y="2137"/>
                    <a:pt x="1603" y="2039"/>
                    <a:pt x="1821" y="1821"/>
                  </a:cubicBezTo>
                  <a:cubicBezTo>
                    <a:pt x="2496" y="1146"/>
                    <a:pt x="2016"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149;p54">
              <a:extLst>
                <a:ext uri="{FF2B5EF4-FFF2-40B4-BE49-F238E27FC236}">
                  <a16:creationId xmlns:a16="http://schemas.microsoft.com/office/drawing/2014/main" id="{D7007D7A-3E9A-4C97-BA43-2E687686CD4C}"/>
                </a:ext>
              </a:extLst>
            </p:cNvPr>
            <p:cNvSpPr/>
            <p:nvPr/>
          </p:nvSpPr>
          <p:spPr>
            <a:xfrm>
              <a:off x="6256150" y="3856775"/>
              <a:ext cx="62200" cy="53250"/>
            </a:xfrm>
            <a:custGeom>
              <a:avLst/>
              <a:gdLst/>
              <a:ahLst/>
              <a:cxnLst/>
              <a:rect l="l" t="t" r="r" b="b"/>
              <a:pathLst>
                <a:path w="2488" h="2130" extrusionOk="0">
                  <a:moveTo>
                    <a:pt x="1065" y="1"/>
                  </a:moveTo>
                  <a:cubicBezTo>
                    <a:pt x="480" y="1"/>
                    <a:pt x="0" y="472"/>
                    <a:pt x="0" y="1066"/>
                  </a:cubicBezTo>
                  <a:cubicBezTo>
                    <a:pt x="0" y="1704"/>
                    <a:pt x="524" y="2129"/>
                    <a:pt x="1070" y="2129"/>
                  </a:cubicBezTo>
                  <a:cubicBezTo>
                    <a:pt x="1331" y="2129"/>
                    <a:pt x="1597" y="2032"/>
                    <a:pt x="1813" y="1814"/>
                  </a:cubicBezTo>
                  <a:cubicBezTo>
                    <a:pt x="2488"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50;p54">
              <a:extLst>
                <a:ext uri="{FF2B5EF4-FFF2-40B4-BE49-F238E27FC236}">
                  <a16:creationId xmlns:a16="http://schemas.microsoft.com/office/drawing/2014/main" id="{055398F3-765D-4A3B-BB26-989B5E4B0D41}"/>
                </a:ext>
              </a:extLst>
            </p:cNvPr>
            <p:cNvSpPr/>
            <p:nvPr/>
          </p:nvSpPr>
          <p:spPr>
            <a:xfrm>
              <a:off x="6256150" y="3932800"/>
              <a:ext cx="62200" cy="53425"/>
            </a:xfrm>
            <a:custGeom>
              <a:avLst/>
              <a:gdLst/>
              <a:ahLst/>
              <a:cxnLst/>
              <a:rect l="l" t="t" r="r" b="b"/>
              <a:pathLst>
                <a:path w="2488" h="2137" extrusionOk="0">
                  <a:moveTo>
                    <a:pt x="1065" y="0"/>
                  </a:moveTo>
                  <a:cubicBezTo>
                    <a:pt x="472" y="0"/>
                    <a:pt x="0" y="480"/>
                    <a:pt x="0" y="1065"/>
                  </a:cubicBezTo>
                  <a:cubicBezTo>
                    <a:pt x="0" y="1709"/>
                    <a:pt x="525" y="2137"/>
                    <a:pt x="1071" y="2137"/>
                  </a:cubicBezTo>
                  <a:cubicBezTo>
                    <a:pt x="1332" y="2137"/>
                    <a:pt x="1597" y="2039"/>
                    <a:pt x="1813" y="1821"/>
                  </a:cubicBezTo>
                  <a:cubicBezTo>
                    <a:pt x="2488" y="1155"/>
                    <a:pt x="2016"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151;p54">
              <a:extLst>
                <a:ext uri="{FF2B5EF4-FFF2-40B4-BE49-F238E27FC236}">
                  <a16:creationId xmlns:a16="http://schemas.microsoft.com/office/drawing/2014/main" id="{8A28BD0A-3B86-43B1-A917-78F4D4F86C73}"/>
                </a:ext>
              </a:extLst>
            </p:cNvPr>
            <p:cNvSpPr/>
            <p:nvPr/>
          </p:nvSpPr>
          <p:spPr>
            <a:xfrm>
              <a:off x="6332350" y="3856775"/>
              <a:ext cx="62225" cy="53250"/>
            </a:xfrm>
            <a:custGeom>
              <a:avLst/>
              <a:gdLst/>
              <a:ahLst/>
              <a:cxnLst/>
              <a:rect l="l" t="t" r="r" b="b"/>
              <a:pathLst>
                <a:path w="2489" h="2130" extrusionOk="0">
                  <a:moveTo>
                    <a:pt x="1066" y="1"/>
                  </a:moveTo>
                  <a:cubicBezTo>
                    <a:pt x="472" y="1"/>
                    <a:pt x="1" y="472"/>
                    <a:pt x="1" y="1066"/>
                  </a:cubicBezTo>
                  <a:cubicBezTo>
                    <a:pt x="1" y="1704"/>
                    <a:pt x="525" y="2129"/>
                    <a:pt x="1071" y="2129"/>
                  </a:cubicBezTo>
                  <a:cubicBezTo>
                    <a:pt x="1332" y="2129"/>
                    <a:pt x="1598" y="2032"/>
                    <a:pt x="1813" y="1814"/>
                  </a:cubicBezTo>
                  <a:cubicBezTo>
                    <a:pt x="2488" y="1147"/>
                    <a:pt x="2009"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152;p54">
              <a:extLst>
                <a:ext uri="{FF2B5EF4-FFF2-40B4-BE49-F238E27FC236}">
                  <a16:creationId xmlns:a16="http://schemas.microsoft.com/office/drawing/2014/main" id="{66D7B183-0075-4C6F-AEDA-48EBCD50A069}"/>
                </a:ext>
              </a:extLst>
            </p:cNvPr>
            <p:cNvSpPr/>
            <p:nvPr/>
          </p:nvSpPr>
          <p:spPr>
            <a:xfrm>
              <a:off x="6332350" y="3932800"/>
              <a:ext cx="62225" cy="53425"/>
            </a:xfrm>
            <a:custGeom>
              <a:avLst/>
              <a:gdLst/>
              <a:ahLst/>
              <a:cxnLst/>
              <a:rect l="l" t="t" r="r" b="b"/>
              <a:pathLst>
                <a:path w="2489" h="2137" extrusionOk="0">
                  <a:moveTo>
                    <a:pt x="1066" y="0"/>
                  </a:moveTo>
                  <a:cubicBezTo>
                    <a:pt x="472" y="8"/>
                    <a:pt x="1" y="480"/>
                    <a:pt x="1" y="1065"/>
                  </a:cubicBezTo>
                  <a:cubicBezTo>
                    <a:pt x="1" y="1709"/>
                    <a:pt x="526" y="2137"/>
                    <a:pt x="1072" y="2137"/>
                  </a:cubicBezTo>
                  <a:cubicBezTo>
                    <a:pt x="1333" y="2137"/>
                    <a:pt x="1598" y="2039"/>
                    <a:pt x="1813" y="1821"/>
                  </a:cubicBezTo>
                  <a:cubicBezTo>
                    <a:pt x="2488" y="1146"/>
                    <a:pt x="2009" y="0"/>
                    <a:pt x="106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153;p54">
              <a:extLst>
                <a:ext uri="{FF2B5EF4-FFF2-40B4-BE49-F238E27FC236}">
                  <a16:creationId xmlns:a16="http://schemas.microsoft.com/office/drawing/2014/main" id="{781C7A63-8F78-4DB3-97B4-49AD89174637}"/>
                </a:ext>
              </a:extLst>
            </p:cNvPr>
            <p:cNvSpPr/>
            <p:nvPr/>
          </p:nvSpPr>
          <p:spPr>
            <a:xfrm>
              <a:off x="6408350" y="3856775"/>
              <a:ext cx="62425" cy="53250"/>
            </a:xfrm>
            <a:custGeom>
              <a:avLst/>
              <a:gdLst/>
              <a:ahLst/>
              <a:cxnLst/>
              <a:rect l="l" t="t" r="r" b="b"/>
              <a:pathLst>
                <a:path w="2497" h="2130" extrusionOk="0">
                  <a:moveTo>
                    <a:pt x="1074" y="1"/>
                  </a:moveTo>
                  <a:cubicBezTo>
                    <a:pt x="481" y="1"/>
                    <a:pt x="9" y="472"/>
                    <a:pt x="1" y="1066"/>
                  </a:cubicBezTo>
                  <a:cubicBezTo>
                    <a:pt x="1" y="1704"/>
                    <a:pt x="525" y="2129"/>
                    <a:pt x="1074" y="2129"/>
                  </a:cubicBezTo>
                  <a:cubicBezTo>
                    <a:pt x="1336" y="2129"/>
                    <a:pt x="1604" y="2032"/>
                    <a:pt x="1822" y="1814"/>
                  </a:cubicBezTo>
                  <a:cubicBezTo>
                    <a:pt x="2497" y="1147"/>
                    <a:pt x="2017" y="1"/>
                    <a:pt x="1074"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154;p54">
              <a:extLst>
                <a:ext uri="{FF2B5EF4-FFF2-40B4-BE49-F238E27FC236}">
                  <a16:creationId xmlns:a16="http://schemas.microsoft.com/office/drawing/2014/main" id="{16605672-C2BD-4BF2-AC5D-2AF0E0DB7F1B}"/>
                </a:ext>
              </a:extLst>
            </p:cNvPr>
            <p:cNvSpPr/>
            <p:nvPr/>
          </p:nvSpPr>
          <p:spPr>
            <a:xfrm>
              <a:off x="6408350" y="3932800"/>
              <a:ext cx="62425" cy="53425"/>
            </a:xfrm>
            <a:custGeom>
              <a:avLst/>
              <a:gdLst/>
              <a:ahLst/>
              <a:cxnLst/>
              <a:rect l="l" t="t" r="r" b="b"/>
              <a:pathLst>
                <a:path w="2497" h="2137" extrusionOk="0">
                  <a:moveTo>
                    <a:pt x="1074" y="0"/>
                  </a:moveTo>
                  <a:cubicBezTo>
                    <a:pt x="481" y="0"/>
                    <a:pt x="1" y="480"/>
                    <a:pt x="1" y="1065"/>
                  </a:cubicBezTo>
                  <a:cubicBezTo>
                    <a:pt x="1" y="1709"/>
                    <a:pt x="526" y="2137"/>
                    <a:pt x="1075" y="2137"/>
                  </a:cubicBezTo>
                  <a:cubicBezTo>
                    <a:pt x="1337" y="2137"/>
                    <a:pt x="1604" y="2039"/>
                    <a:pt x="1822" y="1821"/>
                  </a:cubicBezTo>
                  <a:cubicBezTo>
                    <a:pt x="2497" y="1155"/>
                    <a:pt x="2017" y="0"/>
                    <a:pt x="1074"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155;p54">
              <a:extLst>
                <a:ext uri="{FF2B5EF4-FFF2-40B4-BE49-F238E27FC236}">
                  <a16:creationId xmlns:a16="http://schemas.microsoft.com/office/drawing/2014/main" id="{BC15F6AA-EA77-475E-AFCF-E5DC15775AB3}"/>
                </a:ext>
              </a:extLst>
            </p:cNvPr>
            <p:cNvSpPr/>
            <p:nvPr/>
          </p:nvSpPr>
          <p:spPr>
            <a:xfrm>
              <a:off x="6408350" y="4085225"/>
              <a:ext cx="62425" cy="53350"/>
            </a:xfrm>
            <a:custGeom>
              <a:avLst/>
              <a:gdLst/>
              <a:ahLst/>
              <a:cxnLst/>
              <a:rect l="l" t="t" r="r" b="b"/>
              <a:pathLst>
                <a:path w="2497" h="2134" extrusionOk="0">
                  <a:moveTo>
                    <a:pt x="1074" y="0"/>
                  </a:moveTo>
                  <a:cubicBezTo>
                    <a:pt x="481" y="0"/>
                    <a:pt x="9" y="480"/>
                    <a:pt x="1" y="1065"/>
                  </a:cubicBezTo>
                  <a:cubicBezTo>
                    <a:pt x="1" y="1709"/>
                    <a:pt x="526" y="2133"/>
                    <a:pt x="1075" y="2133"/>
                  </a:cubicBezTo>
                  <a:cubicBezTo>
                    <a:pt x="1337" y="2133"/>
                    <a:pt x="1604" y="2037"/>
                    <a:pt x="1822" y="1821"/>
                  </a:cubicBezTo>
                  <a:cubicBezTo>
                    <a:pt x="2497" y="1147"/>
                    <a:pt x="2017" y="0"/>
                    <a:pt x="1074"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156;p54">
              <a:extLst>
                <a:ext uri="{FF2B5EF4-FFF2-40B4-BE49-F238E27FC236}">
                  <a16:creationId xmlns:a16="http://schemas.microsoft.com/office/drawing/2014/main" id="{B646E897-8DC8-44D1-8DFF-A47C3983DF61}"/>
                </a:ext>
              </a:extLst>
            </p:cNvPr>
            <p:cNvSpPr/>
            <p:nvPr/>
          </p:nvSpPr>
          <p:spPr>
            <a:xfrm>
              <a:off x="6484575" y="3856775"/>
              <a:ext cx="62425" cy="53250"/>
            </a:xfrm>
            <a:custGeom>
              <a:avLst/>
              <a:gdLst/>
              <a:ahLst/>
              <a:cxnLst/>
              <a:rect l="l" t="t" r="r" b="b"/>
              <a:pathLst>
                <a:path w="2497" h="2130" extrusionOk="0">
                  <a:moveTo>
                    <a:pt x="1065" y="1"/>
                  </a:moveTo>
                  <a:cubicBezTo>
                    <a:pt x="480" y="1"/>
                    <a:pt x="1" y="472"/>
                    <a:pt x="1" y="1066"/>
                  </a:cubicBezTo>
                  <a:cubicBezTo>
                    <a:pt x="1" y="1704"/>
                    <a:pt x="525" y="2129"/>
                    <a:pt x="1073" y="2129"/>
                  </a:cubicBezTo>
                  <a:cubicBezTo>
                    <a:pt x="1335" y="2129"/>
                    <a:pt x="1603" y="2032"/>
                    <a:pt x="1822" y="1814"/>
                  </a:cubicBezTo>
                  <a:cubicBezTo>
                    <a:pt x="2496" y="1147"/>
                    <a:pt x="2017"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157;p54">
              <a:extLst>
                <a:ext uri="{FF2B5EF4-FFF2-40B4-BE49-F238E27FC236}">
                  <a16:creationId xmlns:a16="http://schemas.microsoft.com/office/drawing/2014/main" id="{ACA62C0C-DE05-4C10-997F-097D255A0CA3}"/>
                </a:ext>
              </a:extLst>
            </p:cNvPr>
            <p:cNvSpPr/>
            <p:nvPr/>
          </p:nvSpPr>
          <p:spPr>
            <a:xfrm>
              <a:off x="6484575" y="3932800"/>
              <a:ext cx="62425" cy="53425"/>
            </a:xfrm>
            <a:custGeom>
              <a:avLst/>
              <a:gdLst/>
              <a:ahLst/>
              <a:cxnLst/>
              <a:rect l="l" t="t" r="r" b="b"/>
              <a:pathLst>
                <a:path w="2497" h="2137" extrusionOk="0">
                  <a:moveTo>
                    <a:pt x="1065" y="0"/>
                  </a:moveTo>
                  <a:cubicBezTo>
                    <a:pt x="480" y="0"/>
                    <a:pt x="1" y="480"/>
                    <a:pt x="1" y="1065"/>
                  </a:cubicBezTo>
                  <a:cubicBezTo>
                    <a:pt x="1" y="1709"/>
                    <a:pt x="526" y="2137"/>
                    <a:pt x="1074" y="2137"/>
                  </a:cubicBezTo>
                  <a:cubicBezTo>
                    <a:pt x="1336" y="2137"/>
                    <a:pt x="1603" y="2039"/>
                    <a:pt x="1822" y="1821"/>
                  </a:cubicBezTo>
                  <a:cubicBezTo>
                    <a:pt x="2496" y="1146"/>
                    <a:pt x="2017"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158;p54">
              <a:extLst>
                <a:ext uri="{FF2B5EF4-FFF2-40B4-BE49-F238E27FC236}">
                  <a16:creationId xmlns:a16="http://schemas.microsoft.com/office/drawing/2014/main" id="{2090F672-438B-4155-B2A2-C9898450323B}"/>
                </a:ext>
              </a:extLst>
            </p:cNvPr>
            <p:cNvSpPr/>
            <p:nvPr/>
          </p:nvSpPr>
          <p:spPr>
            <a:xfrm>
              <a:off x="6484575" y="4161425"/>
              <a:ext cx="62425" cy="53300"/>
            </a:xfrm>
            <a:custGeom>
              <a:avLst/>
              <a:gdLst/>
              <a:ahLst/>
              <a:cxnLst/>
              <a:rect l="l" t="t" r="r" b="b"/>
              <a:pathLst>
                <a:path w="2497" h="2132" extrusionOk="0">
                  <a:moveTo>
                    <a:pt x="1065" y="1"/>
                  </a:moveTo>
                  <a:cubicBezTo>
                    <a:pt x="480" y="1"/>
                    <a:pt x="1" y="472"/>
                    <a:pt x="1" y="1066"/>
                  </a:cubicBezTo>
                  <a:cubicBezTo>
                    <a:pt x="1" y="1708"/>
                    <a:pt x="523" y="2131"/>
                    <a:pt x="1070" y="2131"/>
                  </a:cubicBezTo>
                  <a:cubicBezTo>
                    <a:pt x="1333" y="2131"/>
                    <a:pt x="1602" y="2033"/>
                    <a:pt x="1822" y="1814"/>
                  </a:cubicBezTo>
                  <a:cubicBezTo>
                    <a:pt x="2496" y="1147"/>
                    <a:pt x="2017"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159;p54">
              <a:extLst>
                <a:ext uri="{FF2B5EF4-FFF2-40B4-BE49-F238E27FC236}">
                  <a16:creationId xmlns:a16="http://schemas.microsoft.com/office/drawing/2014/main" id="{BD42532B-EFFF-44A1-81E9-AEA1F3B879A3}"/>
                </a:ext>
              </a:extLst>
            </p:cNvPr>
            <p:cNvSpPr/>
            <p:nvPr/>
          </p:nvSpPr>
          <p:spPr>
            <a:xfrm>
              <a:off x="6484575" y="4085225"/>
              <a:ext cx="62425" cy="53350"/>
            </a:xfrm>
            <a:custGeom>
              <a:avLst/>
              <a:gdLst/>
              <a:ahLst/>
              <a:cxnLst/>
              <a:rect l="l" t="t" r="r" b="b"/>
              <a:pathLst>
                <a:path w="2497" h="2134" extrusionOk="0">
                  <a:moveTo>
                    <a:pt x="1065" y="0"/>
                  </a:moveTo>
                  <a:cubicBezTo>
                    <a:pt x="480" y="0"/>
                    <a:pt x="1" y="480"/>
                    <a:pt x="1" y="1065"/>
                  </a:cubicBezTo>
                  <a:cubicBezTo>
                    <a:pt x="1" y="1709"/>
                    <a:pt x="526" y="2133"/>
                    <a:pt x="1075" y="2133"/>
                  </a:cubicBezTo>
                  <a:cubicBezTo>
                    <a:pt x="1336" y="2133"/>
                    <a:pt x="1604" y="2037"/>
                    <a:pt x="1822" y="1821"/>
                  </a:cubicBezTo>
                  <a:cubicBezTo>
                    <a:pt x="2496" y="1147"/>
                    <a:pt x="2017"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160;p54">
              <a:extLst>
                <a:ext uri="{FF2B5EF4-FFF2-40B4-BE49-F238E27FC236}">
                  <a16:creationId xmlns:a16="http://schemas.microsoft.com/office/drawing/2014/main" id="{094605FE-CFF0-4AC3-B50A-13449DAF5C5B}"/>
                </a:ext>
              </a:extLst>
            </p:cNvPr>
            <p:cNvSpPr/>
            <p:nvPr/>
          </p:nvSpPr>
          <p:spPr>
            <a:xfrm>
              <a:off x="6484575" y="4009000"/>
              <a:ext cx="62425" cy="53350"/>
            </a:xfrm>
            <a:custGeom>
              <a:avLst/>
              <a:gdLst/>
              <a:ahLst/>
              <a:cxnLst/>
              <a:rect l="l" t="t" r="r" b="b"/>
              <a:pathLst>
                <a:path w="2497" h="2134" extrusionOk="0">
                  <a:moveTo>
                    <a:pt x="1065" y="1"/>
                  </a:moveTo>
                  <a:cubicBezTo>
                    <a:pt x="480" y="1"/>
                    <a:pt x="1" y="480"/>
                    <a:pt x="1" y="1066"/>
                  </a:cubicBezTo>
                  <a:cubicBezTo>
                    <a:pt x="1" y="1710"/>
                    <a:pt x="526" y="2134"/>
                    <a:pt x="1075" y="2134"/>
                  </a:cubicBezTo>
                  <a:cubicBezTo>
                    <a:pt x="1336" y="2134"/>
                    <a:pt x="1604" y="2037"/>
                    <a:pt x="1822" y="1822"/>
                  </a:cubicBezTo>
                  <a:cubicBezTo>
                    <a:pt x="2496" y="1147"/>
                    <a:pt x="2017"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161;p54">
              <a:extLst>
                <a:ext uri="{FF2B5EF4-FFF2-40B4-BE49-F238E27FC236}">
                  <a16:creationId xmlns:a16="http://schemas.microsoft.com/office/drawing/2014/main" id="{FCAF0704-4B75-450C-81D7-EE54A928BB7F}"/>
                </a:ext>
              </a:extLst>
            </p:cNvPr>
            <p:cNvSpPr/>
            <p:nvPr/>
          </p:nvSpPr>
          <p:spPr>
            <a:xfrm>
              <a:off x="6638425" y="3856775"/>
              <a:ext cx="62425" cy="53250"/>
            </a:xfrm>
            <a:custGeom>
              <a:avLst/>
              <a:gdLst/>
              <a:ahLst/>
              <a:cxnLst/>
              <a:rect l="l" t="t" r="r" b="b"/>
              <a:pathLst>
                <a:path w="2497" h="2130" extrusionOk="0">
                  <a:moveTo>
                    <a:pt x="1065" y="1"/>
                  </a:moveTo>
                  <a:cubicBezTo>
                    <a:pt x="480" y="1"/>
                    <a:pt x="9" y="472"/>
                    <a:pt x="1" y="1066"/>
                  </a:cubicBezTo>
                  <a:cubicBezTo>
                    <a:pt x="1" y="1704"/>
                    <a:pt x="525" y="2129"/>
                    <a:pt x="1073" y="2129"/>
                  </a:cubicBezTo>
                  <a:cubicBezTo>
                    <a:pt x="1335" y="2129"/>
                    <a:pt x="1603" y="2032"/>
                    <a:pt x="1822" y="1814"/>
                  </a:cubicBezTo>
                  <a:cubicBezTo>
                    <a:pt x="2496" y="1147"/>
                    <a:pt x="2017"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162;p54">
              <a:extLst>
                <a:ext uri="{FF2B5EF4-FFF2-40B4-BE49-F238E27FC236}">
                  <a16:creationId xmlns:a16="http://schemas.microsoft.com/office/drawing/2014/main" id="{CAACC349-6504-4D1D-9418-CA045CF27692}"/>
                </a:ext>
              </a:extLst>
            </p:cNvPr>
            <p:cNvSpPr/>
            <p:nvPr/>
          </p:nvSpPr>
          <p:spPr>
            <a:xfrm>
              <a:off x="6638425" y="3932800"/>
              <a:ext cx="62425" cy="53425"/>
            </a:xfrm>
            <a:custGeom>
              <a:avLst/>
              <a:gdLst/>
              <a:ahLst/>
              <a:cxnLst/>
              <a:rect l="l" t="t" r="r" b="b"/>
              <a:pathLst>
                <a:path w="2497" h="2137" extrusionOk="0">
                  <a:moveTo>
                    <a:pt x="1065" y="0"/>
                  </a:moveTo>
                  <a:cubicBezTo>
                    <a:pt x="480" y="0"/>
                    <a:pt x="1" y="480"/>
                    <a:pt x="1" y="1065"/>
                  </a:cubicBezTo>
                  <a:cubicBezTo>
                    <a:pt x="1" y="1709"/>
                    <a:pt x="526" y="2137"/>
                    <a:pt x="1074" y="2137"/>
                  </a:cubicBezTo>
                  <a:cubicBezTo>
                    <a:pt x="1336" y="2137"/>
                    <a:pt x="1603" y="2039"/>
                    <a:pt x="1822" y="1821"/>
                  </a:cubicBezTo>
                  <a:cubicBezTo>
                    <a:pt x="2496" y="1146"/>
                    <a:pt x="2017"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163;p54">
              <a:extLst>
                <a:ext uri="{FF2B5EF4-FFF2-40B4-BE49-F238E27FC236}">
                  <a16:creationId xmlns:a16="http://schemas.microsoft.com/office/drawing/2014/main" id="{E311E479-2CC4-44AA-A79C-8CB4BAD6B2F4}"/>
                </a:ext>
              </a:extLst>
            </p:cNvPr>
            <p:cNvSpPr/>
            <p:nvPr/>
          </p:nvSpPr>
          <p:spPr>
            <a:xfrm>
              <a:off x="6638425" y="4161425"/>
              <a:ext cx="62425" cy="53300"/>
            </a:xfrm>
            <a:custGeom>
              <a:avLst/>
              <a:gdLst/>
              <a:ahLst/>
              <a:cxnLst/>
              <a:rect l="l" t="t" r="r" b="b"/>
              <a:pathLst>
                <a:path w="2497" h="2132" extrusionOk="0">
                  <a:moveTo>
                    <a:pt x="1065" y="1"/>
                  </a:moveTo>
                  <a:cubicBezTo>
                    <a:pt x="480" y="1"/>
                    <a:pt x="1" y="472"/>
                    <a:pt x="1" y="1066"/>
                  </a:cubicBezTo>
                  <a:cubicBezTo>
                    <a:pt x="1" y="1708"/>
                    <a:pt x="526" y="2131"/>
                    <a:pt x="1073" y="2131"/>
                  </a:cubicBezTo>
                  <a:cubicBezTo>
                    <a:pt x="1337" y="2131"/>
                    <a:pt x="1605" y="2033"/>
                    <a:pt x="1822" y="1814"/>
                  </a:cubicBezTo>
                  <a:cubicBezTo>
                    <a:pt x="2496" y="1147"/>
                    <a:pt x="2017"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164;p54">
              <a:extLst>
                <a:ext uri="{FF2B5EF4-FFF2-40B4-BE49-F238E27FC236}">
                  <a16:creationId xmlns:a16="http://schemas.microsoft.com/office/drawing/2014/main" id="{D82D0289-4EC6-44C3-90E0-3BE903CB7931}"/>
                </a:ext>
              </a:extLst>
            </p:cNvPr>
            <p:cNvSpPr/>
            <p:nvPr/>
          </p:nvSpPr>
          <p:spPr>
            <a:xfrm>
              <a:off x="6638425" y="4085225"/>
              <a:ext cx="62425" cy="53350"/>
            </a:xfrm>
            <a:custGeom>
              <a:avLst/>
              <a:gdLst/>
              <a:ahLst/>
              <a:cxnLst/>
              <a:rect l="l" t="t" r="r" b="b"/>
              <a:pathLst>
                <a:path w="2497" h="2134" extrusionOk="0">
                  <a:moveTo>
                    <a:pt x="1065" y="0"/>
                  </a:moveTo>
                  <a:cubicBezTo>
                    <a:pt x="480" y="0"/>
                    <a:pt x="9" y="480"/>
                    <a:pt x="1" y="1065"/>
                  </a:cubicBezTo>
                  <a:cubicBezTo>
                    <a:pt x="1" y="1709"/>
                    <a:pt x="526" y="2133"/>
                    <a:pt x="1074" y="2133"/>
                  </a:cubicBezTo>
                  <a:cubicBezTo>
                    <a:pt x="1336" y="2133"/>
                    <a:pt x="1604" y="2037"/>
                    <a:pt x="1822" y="1821"/>
                  </a:cubicBezTo>
                  <a:cubicBezTo>
                    <a:pt x="2496" y="1147"/>
                    <a:pt x="2017"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165;p54">
              <a:extLst>
                <a:ext uri="{FF2B5EF4-FFF2-40B4-BE49-F238E27FC236}">
                  <a16:creationId xmlns:a16="http://schemas.microsoft.com/office/drawing/2014/main" id="{4F39D35E-0524-4F92-9928-050CFCBD31EA}"/>
                </a:ext>
              </a:extLst>
            </p:cNvPr>
            <p:cNvSpPr/>
            <p:nvPr/>
          </p:nvSpPr>
          <p:spPr>
            <a:xfrm>
              <a:off x="6638425" y="4009000"/>
              <a:ext cx="62425" cy="53350"/>
            </a:xfrm>
            <a:custGeom>
              <a:avLst/>
              <a:gdLst/>
              <a:ahLst/>
              <a:cxnLst/>
              <a:rect l="l" t="t" r="r" b="b"/>
              <a:pathLst>
                <a:path w="2497" h="2134" extrusionOk="0">
                  <a:moveTo>
                    <a:pt x="1065" y="1"/>
                  </a:moveTo>
                  <a:cubicBezTo>
                    <a:pt x="480" y="1"/>
                    <a:pt x="1" y="480"/>
                    <a:pt x="1" y="1066"/>
                  </a:cubicBezTo>
                  <a:cubicBezTo>
                    <a:pt x="1" y="1710"/>
                    <a:pt x="530" y="2134"/>
                    <a:pt x="1078" y="2134"/>
                  </a:cubicBezTo>
                  <a:cubicBezTo>
                    <a:pt x="1340" y="2134"/>
                    <a:pt x="1606" y="2037"/>
                    <a:pt x="1822" y="1822"/>
                  </a:cubicBezTo>
                  <a:cubicBezTo>
                    <a:pt x="2496" y="1147"/>
                    <a:pt x="2017"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166;p54">
              <a:extLst>
                <a:ext uri="{FF2B5EF4-FFF2-40B4-BE49-F238E27FC236}">
                  <a16:creationId xmlns:a16="http://schemas.microsoft.com/office/drawing/2014/main" id="{6F4D276A-26C4-48A0-87EA-66EF6659DBC5}"/>
                </a:ext>
              </a:extLst>
            </p:cNvPr>
            <p:cNvSpPr/>
            <p:nvPr/>
          </p:nvSpPr>
          <p:spPr>
            <a:xfrm>
              <a:off x="6715450" y="3932800"/>
              <a:ext cx="62225" cy="53425"/>
            </a:xfrm>
            <a:custGeom>
              <a:avLst/>
              <a:gdLst/>
              <a:ahLst/>
              <a:cxnLst/>
              <a:rect l="l" t="t" r="r" b="b"/>
              <a:pathLst>
                <a:path w="2489" h="2137" extrusionOk="0">
                  <a:moveTo>
                    <a:pt x="1066" y="0"/>
                  </a:moveTo>
                  <a:cubicBezTo>
                    <a:pt x="480" y="0"/>
                    <a:pt x="1" y="480"/>
                    <a:pt x="1" y="1065"/>
                  </a:cubicBezTo>
                  <a:cubicBezTo>
                    <a:pt x="1" y="1709"/>
                    <a:pt x="526" y="2137"/>
                    <a:pt x="1074" y="2137"/>
                  </a:cubicBezTo>
                  <a:cubicBezTo>
                    <a:pt x="1336" y="2137"/>
                    <a:pt x="1604" y="2039"/>
                    <a:pt x="1822" y="1821"/>
                  </a:cubicBezTo>
                  <a:cubicBezTo>
                    <a:pt x="2488" y="1146"/>
                    <a:pt x="2017" y="0"/>
                    <a:pt x="106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167;p54">
              <a:extLst>
                <a:ext uri="{FF2B5EF4-FFF2-40B4-BE49-F238E27FC236}">
                  <a16:creationId xmlns:a16="http://schemas.microsoft.com/office/drawing/2014/main" id="{6BDDAC8B-3FFF-4060-BC0A-A5FFD97436D1}"/>
                </a:ext>
              </a:extLst>
            </p:cNvPr>
            <p:cNvSpPr/>
            <p:nvPr/>
          </p:nvSpPr>
          <p:spPr>
            <a:xfrm>
              <a:off x="6715450" y="4085225"/>
              <a:ext cx="62225" cy="53350"/>
            </a:xfrm>
            <a:custGeom>
              <a:avLst/>
              <a:gdLst/>
              <a:ahLst/>
              <a:cxnLst/>
              <a:rect l="l" t="t" r="r" b="b"/>
              <a:pathLst>
                <a:path w="2489" h="2134" extrusionOk="0">
                  <a:moveTo>
                    <a:pt x="1066" y="0"/>
                  </a:moveTo>
                  <a:cubicBezTo>
                    <a:pt x="480" y="0"/>
                    <a:pt x="1" y="480"/>
                    <a:pt x="1" y="1065"/>
                  </a:cubicBezTo>
                  <a:cubicBezTo>
                    <a:pt x="1" y="1709"/>
                    <a:pt x="526" y="2133"/>
                    <a:pt x="1075" y="2133"/>
                  </a:cubicBezTo>
                  <a:cubicBezTo>
                    <a:pt x="1336" y="2133"/>
                    <a:pt x="1604" y="2037"/>
                    <a:pt x="1822" y="1821"/>
                  </a:cubicBezTo>
                  <a:cubicBezTo>
                    <a:pt x="2488" y="1147"/>
                    <a:pt x="2017" y="0"/>
                    <a:pt x="106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168;p54">
              <a:extLst>
                <a:ext uri="{FF2B5EF4-FFF2-40B4-BE49-F238E27FC236}">
                  <a16:creationId xmlns:a16="http://schemas.microsoft.com/office/drawing/2014/main" id="{B84820EB-65B9-4511-A315-EB2E68B9D089}"/>
                </a:ext>
              </a:extLst>
            </p:cNvPr>
            <p:cNvSpPr/>
            <p:nvPr/>
          </p:nvSpPr>
          <p:spPr>
            <a:xfrm>
              <a:off x="6715450" y="4009000"/>
              <a:ext cx="62225" cy="53350"/>
            </a:xfrm>
            <a:custGeom>
              <a:avLst/>
              <a:gdLst/>
              <a:ahLst/>
              <a:cxnLst/>
              <a:rect l="l" t="t" r="r" b="b"/>
              <a:pathLst>
                <a:path w="2489" h="2134" extrusionOk="0">
                  <a:moveTo>
                    <a:pt x="1066" y="1"/>
                  </a:moveTo>
                  <a:cubicBezTo>
                    <a:pt x="480" y="1"/>
                    <a:pt x="1" y="480"/>
                    <a:pt x="1" y="1066"/>
                  </a:cubicBezTo>
                  <a:cubicBezTo>
                    <a:pt x="1" y="1710"/>
                    <a:pt x="526" y="2134"/>
                    <a:pt x="1075" y="2134"/>
                  </a:cubicBezTo>
                  <a:cubicBezTo>
                    <a:pt x="1336" y="2134"/>
                    <a:pt x="1604" y="2037"/>
                    <a:pt x="1822" y="1822"/>
                  </a:cubicBezTo>
                  <a:cubicBezTo>
                    <a:pt x="2488"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169;p54">
              <a:extLst>
                <a:ext uri="{FF2B5EF4-FFF2-40B4-BE49-F238E27FC236}">
                  <a16:creationId xmlns:a16="http://schemas.microsoft.com/office/drawing/2014/main" id="{67ECC1B7-27E5-45E4-B03A-6761836FDC7E}"/>
                </a:ext>
              </a:extLst>
            </p:cNvPr>
            <p:cNvSpPr/>
            <p:nvPr/>
          </p:nvSpPr>
          <p:spPr>
            <a:xfrm>
              <a:off x="6408350" y="4009000"/>
              <a:ext cx="62425" cy="53350"/>
            </a:xfrm>
            <a:custGeom>
              <a:avLst/>
              <a:gdLst/>
              <a:ahLst/>
              <a:cxnLst/>
              <a:rect l="l" t="t" r="r" b="b"/>
              <a:pathLst>
                <a:path w="2497" h="2134" extrusionOk="0">
                  <a:moveTo>
                    <a:pt x="1074" y="1"/>
                  </a:moveTo>
                  <a:cubicBezTo>
                    <a:pt x="481" y="1"/>
                    <a:pt x="1" y="480"/>
                    <a:pt x="1" y="1066"/>
                  </a:cubicBezTo>
                  <a:cubicBezTo>
                    <a:pt x="1" y="1710"/>
                    <a:pt x="530" y="2134"/>
                    <a:pt x="1079" y="2134"/>
                  </a:cubicBezTo>
                  <a:cubicBezTo>
                    <a:pt x="1340" y="2134"/>
                    <a:pt x="1607" y="2037"/>
                    <a:pt x="1822" y="1822"/>
                  </a:cubicBezTo>
                  <a:cubicBezTo>
                    <a:pt x="2497" y="1147"/>
                    <a:pt x="2017" y="1"/>
                    <a:pt x="1074"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170;p54">
              <a:extLst>
                <a:ext uri="{FF2B5EF4-FFF2-40B4-BE49-F238E27FC236}">
                  <a16:creationId xmlns:a16="http://schemas.microsoft.com/office/drawing/2014/main" id="{BB64B92B-E348-484F-93D7-EC1BD48C2E05}"/>
                </a:ext>
              </a:extLst>
            </p:cNvPr>
            <p:cNvSpPr/>
            <p:nvPr/>
          </p:nvSpPr>
          <p:spPr>
            <a:xfrm>
              <a:off x="6332350" y="4009000"/>
              <a:ext cx="62225" cy="53350"/>
            </a:xfrm>
            <a:custGeom>
              <a:avLst/>
              <a:gdLst/>
              <a:ahLst/>
              <a:cxnLst/>
              <a:rect l="l" t="t" r="r" b="b"/>
              <a:pathLst>
                <a:path w="2489" h="2134" extrusionOk="0">
                  <a:moveTo>
                    <a:pt x="1066" y="1"/>
                  </a:moveTo>
                  <a:cubicBezTo>
                    <a:pt x="472" y="1"/>
                    <a:pt x="1" y="480"/>
                    <a:pt x="1" y="1066"/>
                  </a:cubicBezTo>
                  <a:cubicBezTo>
                    <a:pt x="1" y="1710"/>
                    <a:pt x="526" y="2134"/>
                    <a:pt x="1072" y="2134"/>
                  </a:cubicBezTo>
                  <a:cubicBezTo>
                    <a:pt x="1333" y="2134"/>
                    <a:pt x="1598" y="2037"/>
                    <a:pt x="1813" y="1822"/>
                  </a:cubicBezTo>
                  <a:cubicBezTo>
                    <a:pt x="2488" y="1147"/>
                    <a:pt x="2009"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171;p54">
              <a:extLst>
                <a:ext uri="{FF2B5EF4-FFF2-40B4-BE49-F238E27FC236}">
                  <a16:creationId xmlns:a16="http://schemas.microsoft.com/office/drawing/2014/main" id="{FB9420A4-7CB6-4113-87C4-936E7AEFAC54}"/>
                </a:ext>
              </a:extLst>
            </p:cNvPr>
            <p:cNvSpPr/>
            <p:nvPr/>
          </p:nvSpPr>
          <p:spPr>
            <a:xfrm>
              <a:off x="6256150" y="4009000"/>
              <a:ext cx="62200" cy="53350"/>
            </a:xfrm>
            <a:custGeom>
              <a:avLst/>
              <a:gdLst/>
              <a:ahLst/>
              <a:cxnLst/>
              <a:rect l="l" t="t" r="r" b="b"/>
              <a:pathLst>
                <a:path w="2488" h="2134" extrusionOk="0">
                  <a:moveTo>
                    <a:pt x="1065" y="1"/>
                  </a:moveTo>
                  <a:cubicBezTo>
                    <a:pt x="472" y="1"/>
                    <a:pt x="0" y="480"/>
                    <a:pt x="0" y="1066"/>
                  </a:cubicBezTo>
                  <a:cubicBezTo>
                    <a:pt x="0" y="1710"/>
                    <a:pt x="525" y="2134"/>
                    <a:pt x="1071" y="2134"/>
                  </a:cubicBezTo>
                  <a:cubicBezTo>
                    <a:pt x="1332" y="2134"/>
                    <a:pt x="1598" y="2037"/>
                    <a:pt x="1813" y="1822"/>
                  </a:cubicBezTo>
                  <a:cubicBezTo>
                    <a:pt x="2488"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172;p54">
              <a:extLst>
                <a:ext uri="{FF2B5EF4-FFF2-40B4-BE49-F238E27FC236}">
                  <a16:creationId xmlns:a16="http://schemas.microsoft.com/office/drawing/2014/main" id="{AF5A59BE-0444-49AB-8729-F6B8430FC8DC}"/>
                </a:ext>
              </a:extLst>
            </p:cNvPr>
            <p:cNvSpPr/>
            <p:nvPr/>
          </p:nvSpPr>
          <p:spPr>
            <a:xfrm>
              <a:off x="5951475" y="3932800"/>
              <a:ext cx="62225" cy="53425"/>
            </a:xfrm>
            <a:custGeom>
              <a:avLst/>
              <a:gdLst/>
              <a:ahLst/>
              <a:cxnLst/>
              <a:rect l="l" t="t" r="r" b="b"/>
              <a:pathLst>
                <a:path w="2489" h="2137" extrusionOk="0">
                  <a:moveTo>
                    <a:pt x="1066" y="0"/>
                  </a:moveTo>
                  <a:cubicBezTo>
                    <a:pt x="472" y="8"/>
                    <a:pt x="1" y="480"/>
                    <a:pt x="1" y="1065"/>
                  </a:cubicBezTo>
                  <a:cubicBezTo>
                    <a:pt x="1" y="1709"/>
                    <a:pt x="526" y="2137"/>
                    <a:pt x="1072" y="2137"/>
                  </a:cubicBezTo>
                  <a:cubicBezTo>
                    <a:pt x="1333" y="2137"/>
                    <a:pt x="1598" y="2039"/>
                    <a:pt x="1814" y="1821"/>
                  </a:cubicBezTo>
                  <a:cubicBezTo>
                    <a:pt x="2489" y="1146"/>
                    <a:pt x="2017" y="0"/>
                    <a:pt x="106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173;p54">
              <a:extLst>
                <a:ext uri="{FF2B5EF4-FFF2-40B4-BE49-F238E27FC236}">
                  <a16:creationId xmlns:a16="http://schemas.microsoft.com/office/drawing/2014/main" id="{08BA6350-0845-47B3-87A4-BD136BD22473}"/>
                </a:ext>
              </a:extLst>
            </p:cNvPr>
            <p:cNvSpPr/>
            <p:nvPr/>
          </p:nvSpPr>
          <p:spPr>
            <a:xfrm>
              <a:off x="5951475" y="4009000"/>
              <a:ext cx="62225" cy="53350"/>
            </a:xfrm>
            <a:custGeom>
              <a:avLst/>
              <a:gdLst/>
              <a:ahLst/>
              <a:cxnLst/>
              <a:rect l="l" t="t" r="r" b="b"/>
              <a:pathLst>
                <a:path w="2489" h="2134" extrusionOk="0">
                  <a:moveTo>
                    <a:pt x="1066" y="1"/>
                  </a:moveTo>
                  <a:cubicBezTo>
                    <a:pt x="472" y="1"/>
                    <a:pt x="1" y="480"/>
                    <a:pt x="1" y="1066"/>
                  </a:cubicBezTo>
                  <a:cubicBezTo>
                    <a:pt x="1" y="1710"/>
                    <a:pt x="526" y="2134"/>
                    <a:pt x="1075" y="2134"/>
                  </a:cubicBezTo>
                  <a:cubicBezTo>
                    <a:pt x="1337" y="2134"/>
                    <a:pt x="1604" y="2037"/>
                    <a:pt x="1822" y="1822"/>
                  </a:cubicBezTo>
                  <a:cubicBezTo>
                    <a:pt x="2489"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174;p54">
              <a:extLst>
                <a:ext uri="{FF2B5EF4-FFF2-40B4-BE49-F238E27FC236}">
                  <a16:creationId xmlns:a16="http://schemas.microsoft.com/office/drawing/2014/main" id="{86B4582F-35B2-4F33-83D6-4F82758F0124}"/>
                </a:ext>
              </a:extLst>
            </p:cNvPr>
            <p:cNvSpPr/>
            <p:nvPr/>
          </p:nvSpPr>
          <p:spPr>
            <a:xfrm>
              <a:off x="6027500" y="3856775"/>
              <a:ext cx="62425" cy="53250"/>
            </a:xfrm>
            <a:custGeom>
              <a:avLst/>
              <a:gdLst/>
              <a:ahLst/>
              <a:cxnLst/>
              <a:rect l="l" t="t" r="r" b="b"/>
              <a:pathLst>
                <a:path w="2497" h="2130" extrusionOk="0">
                  <a:moveTo>
                    <a:pt x="1073" y="1"/>
                  </a:moveTo>
                  <a:cubicBezTo>
                    <a:pt x="480" y="1"/>
                    <a:pt x="9" y="472"/>
                    <a:pt x="0" y="1066"/>
                  </a:cubicBezTo>
                  <a:cubicBezTo>
                    <a:pt x="0" y="1704"/>
                    <a:pt x="529" y="2129"/>
                    <a:pt x="1077" y="2129"/>
                  </a:cubicBezTo>
                  <a:cubicBezTo>
                    <a:pt x="1339" y="2129"/>
                    <a:pt x="1606" y="2032"/>
                    <a:pt x="1821" y="1814"/>
                  </a:cubicBezTo>
                  <a:cubicBezTo>
                    <a:pt x="2496" y="1147"/>
                    <a:pt x="2016" y="1"/>
                    <a:pt x="1073"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175;p54">
              <a:extLst>
                <a:ext uri="{FF2B5EF4-FFF2-40B4-BE49-F238E27FC236}">
                  <a16:creationId xmlns:a16="http://schemas.microsoft.com/office/drawing/2014/main" id="{E21D4610-D8BB-4008-9C42-37935E1E3383}"/>
                </a:ext>
              </a:extLst>
            </p:cNvPr>
            <p:cNvSpPr/>
            <p:nvPr/>
          </p:nvSpPr>
          <p:spPr>
            <a:xfrm>
              <a:off x="6027500" y="3932800"/>
              <a:ext cx="62425" cy="53425"/>
            </a:xfrm>
            <a:custGeom>
              <a:avLst/>
              <a:gdLst/>
              <a:ahLst/>
              <a:cxnLst/>
              <a:rect l="l" t="t" r="r" b="b"/>
              <a:pathLst>
                <a:path w="2497" h="2137" extrusionOk="0">
                  <a:moveTo>
                    <a:pt x="1073" y="0"/>
                  </a:moveTo>
                  <a:cubicBezTo>
                    <a:pt x="480" y="0"/>
                    <a:pt x="9" y="480"/>
                    <a:pt x="0" y="1065"/>
                  </a:cubicBezTo>
                  <a:cubicBezTo>
                    <a:pt x="0" y="1709"/>
                    <a:pt x="529" y="2137"/>
                    <a:pt x="1078" y="2137"/>
                  </a:cubicBezTo>
                  <a:cubicBezTo>
                    <a:pt x="1340" y="2137"/>
                    <a:pt x="1606" y="2039"/>
                    <a:pt x="1821" y="1821"/>
                  </a:cubicBezTo>
                  <a:cubicBezTo>
                    <a:pt x="2496" y="1155"/>
                    <a:pt x="2016" y="0"/>
                    <a:pt x="1073"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176;p54">
              <a:extLst>
                <a:ext uri="{FF2B5EF4-FFF2-40B4-BE49-F238E27FC236}">
                  <a16:creationId xmlns:a16="http://schemas.microsoft.com/office/drawing/2014/main" id="{9EEE4C21-CD41-4EF5-8296-1BF1BB06BA48}"/>
                </a:ext>
              </a:extLst>
            </p:cNvPr>
            <p:cNvSpPr/>
            <p:nvPr/>
          </p:nvSpPr>
          <p:spPr>
            <a:xfrm>
              <a:off x="6027500" y="4009000"/>
              <a:ext cx="62425" cy="53350"/>
            </a:xfrm>
            <a:custGeom>
              <a:avLst/>
              <a:gdLst/>
              <a:ahLst/>
              <a:cxnLst/>
              <a:rect l="l" t="t" r="r" b="b"/>
              <a:pathLst>
                <a:path w="2497" h="2134" extrusionOk="0">
                  <a:moveTo>
                    <a:pt x="1073" y="1"/>
                  </a:moveTo>
                  <a:cubicBezTo>
                    <a:pt x="480" y="1"/>
                    <a:pt x="9" y="480"/>
                    <a:pt x="0" y="1066"/>
                  </a:cubicBezTo>
                  <a:cubicBezTo>
                    <a:pt x="0" y="1710"/>
                    <a:pt x="529" y="2134"/>
                    <a:pt x="1078" y="2134"/>
                  </a:cubicBezTo>
                  <a:cubicBezTo>
                    <a:pt x="1340" y="2134"/>
                    <a:pt x="1606" y="2037"/>
                    <a:pt x="1821" y="1822"/>
                  </a:cubicBezTo>
                  <a:cubicBezTo>
                    <a:pt x="2496" y="1147"/>
                    <a:pt x="2016" y="1"/>
                    <a:pt x="1073"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177;p54">
              <a:extLst>
                <a:ext uri="{FF2B5EF4-FFF2-40B4-BE49-F238E27FC236}">
                  <a16:creationId xmlns:a16="http://schemas.microsoft.com/office/drawing/2014/main" id="{06880A73-D3C8-4ACE-9E9C-6FC2DB8DE7CC}"/>
                </a:ext>
              </a:extLst>
            </p:cNvPr>
            <p:cNvSpPr/>
            <p:nvPr/>
          </p:nvSpPr>
          <p:spPr>
            <a:xfrm>
              <a:off x="6103700" y="3780375"/>
              <a:ext cx="62425" cy="53475"/>
            </a:xfrm>
            <a:custGeom>
              <a:avLst/>
              <a:gdLst/>
              <a:ahLst/>
              <a:cxnLst/>
              <a:rect l="l" t="t" r="r" b="b"/>
              <a:pathLst>
                <a:path w="2497" h="2139" extrusionOk="0">
                  <a:moveTo>
                    <a:pt x="1066" y="0"/>
                  </a:moveTo>
                  <a:cubicBezTo>
                    <a:pt x="481" y="0"/>
                    <a:pt x="1" y="480"/>
                    <a:pt x="1" y="1073"/>
                  </a:cubicBezTo>
                  <a:cubicBezTo>
                    <a:pt x="6" y="1715"/>
                    <a:pt x="530" y="2139"/>
                    <a:pt x="1078" y="2139"/>
                  </a:cubicBezTo>
                  <a:cubicBezTo>
                    <a:pt x="1342" y="2139"/>
                    <a:pt x="1611" y="2040"/>
                    <a:pt x="1830" y="1821"/>
                  </a:cubicBezTo>
                  <a:cubicBezTo>
                    <a:pt x="2497" y="1146"/>
                    <a:pt x="2017" y="0"/>
                    <a:pt x="106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178;p54">
              <a:extLst>
                <a:ext uri="{FF2B5EF4-FFF2-40B4-BE49-F238E27FC236}">
                  <a16:creationId xmlns:a16="http://schemas.microsoft.com/office/drawing/2014/main" id="{29C799AC-0C89-4E98-9B8E-7842EBB062C1}"/>
                </a:ext>
              </a:extLst>
            </p:cNvPr>
            <p:cNvSpPr/>
            <p:nvPr/>
          </p:nvSpPr>
          <p:spPr>
            <a:xfrm>
              <a:off x="6103700" y="3856775"/>
              <a:ext cx="62425" cy="53300"/>
            </a:xfrm>
            <a:custGeom>
              <a:avLst/>
              <a:gdLst/>
              <a:ahLst/>
              <a:cxnLst/>
              <a:rect l="l" t="t" r="r" b="b"/>
              <a:pathLst>
                <a:path w="2497" h="2132" extrusionOk="0">
                  <a:moveTo>
                    <a:pt x="1066" y="1"/>
                  </a:moveTo>
                  <a:cubicBezTo>
                    <a:pt x="481" y="1"/>
                    <a:pt x="1" y="480"/>
                    <a:pt x="1" y="1066"/>
                  </a:cubicBezTo>
                  <a:cubicBezTo>
                    <a:pt x="6" y="1708"/>
                    <a:pt x="530" y="2131"/>
                    <a:pt x="1075" y="2131"/>
                  </a:cubicBezTo>
                  <a:cubicBezTo>
                    <a:pt x="1338" y="2131"/>
                    <a:pt x="1605" y="2033"/>
                    <a:pt x="1822" y="1814"/>
                  </a:cubicBezTo>
                  <a:cubicBezTo>
                    <a:pt x="2497"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179;p54">
              <a:extLst>
                <a:ext uri="{FF2B5EF4-FFF2-40B4-BE49-F238E27FC236}">
                  <a16:creationId xmlns:a16="http://schemas.microsoft.com/office/drawing/2014/main" id="{26766849-9FAA-4E33-A1B6-47A2BD27F908}"/>
                </a:ext>
              </a:extLst>
            </p:cNvPr>
            <p:cNvSpPr/>
            <p:nvPr/>
          </p:nvSpPr>
          <p:spPr>
            <a:xfrm>
              <a:off x="6103700" y="3932800"/>
              <a:ext cx="62425" cy="53475"/>
            </a:xfrm>
            <a:custGeom>
              <a:avLst/>
              <a:gdLst/>
              <a:ahLst/>
              <a:cxnLst/>
              <a:rect l="l" t="t" r="r" b="b"/>
              <a:pathLst>
                <a:path w="2497" h="2139" extrusionOk="0">
                  <a:moveTo>
                    <a:pt x="1066" y="0"/>
                  </a:moveTo>
                  <a:cubicBezTo>
                    <a:pt x="481" y="0"/>
                    <a:pt x="1" y="480"/>
                    <a:pt x="1" y="1073"/>
                  </a:cubicBezTo>
                  <a:cubicBezTo>
                    <a:pt x="6" y="1715"/>
                    <a:pt x="530" y="2139"/>
                    <a:pt x="1075" y="2139"/>
                  </a:cubicBezTo>
                  <a:cubicBezTo>
                    <a:pt x="1338" y="2139"/>
                    <a:pt x="1605" y="2041"/>
                    <a:pt x="1822" y="1821"/>
                  </a:cubicBezTo>
                  <a:cubicBezTo>
                    <a:pt x="2497" y="1146"/>
                    <a:pt x="2017" y="0"/>
                    <a:pt x="106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180;p54">
              <a:extLst>
                <a:ext uri="{FF2B5EF4-FFF2-40B4-BE49-F238E27FC236}">
                  <a16:creationId xmlns:a16="http://schemas.microsoft.com/office/drawing/2014/main" id="{2D82173C-BC4E-4B27-8981-63ACBEBD399E}"/>
                </a:ext>
              </a:extLst>
            </p:cNvPr>
            <p:cNvSpPr/>
            <p:nvPr/>
          </p:nvSpPr>
          <p:spPr>
            <a:xfrm>
              <a:off x="6103700" y="4009000"/>
              <a:ext cx="62425" cy="53350"/>
            </a:xfrm>
            <a:custGeom>
              <a:avLst/>
              <a:gdLst/>
              <a:ahLst/>
              <a:cxnLst/>
              <a:rect l="l" t="t" r="r" b="b"/>
              <a:pathLst>
                <a:path w="2497" h="2134" extrusionOk="0">
                  <a:moveTo>
                    <a:pt x="1066" y="1"/>
                  </a:moveTo>
                  <a:cubicBezTo>
                    <a:pt x="481" y="1"/>
                    <a:pt x="1" y="480"/>
                    <a:pt x="1" y="1066"/>
                  </a:cubicBezTo>
                  <a:cubicBezTo>
                    <a:pt x="1" y="1710"/>
                    <a:pt x="530" y="2134"/>
                    <a:pt x="1079" y="2134"/>
                  </a:cubicBezTo>
                  <a:cubicBezTo>
                    <a:pt x="1340" y="2134"/>
                    <a:pt x="1607" y="2037"/>
                    <a:pt x="1822" y="1822"/>
                  </a:cubicBezTo>
                  <a:cubicBezTo>
                    <a:pt x="2497"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181;p54">
              <a:extLst>
                <a:ext uri="{FF2B5EF4-FFF2-40B4-BE49-F238E27FC236}">
                  <a16:creationId xmlns:a16="http://schemas.microsoft.com/office/drawing/2014/main" id="{F38FC90D-F3F3-430E-A91A-4B163A2E72C6}"/>
                </a:ext>
              </a:extLst>
            </p:cNvPr>
            <p:cNvSpPr/>
            <p:nvPr/>
          </p:nvSpPr>
          <p:spPr>
            <a:xfrm>
              <a:off x="6179925" y="3704150"/>
              <a:ext cx="62225" cy="53450"/>
            </a:xfrm>
            <a:custGeom>
              <a:avLst/>
              <a:gdLst/>
              <a:ahLst/>
              <a:cxnLst/>
              <a:rect l="l" t="t" r="r" b="b"/>
              <a:pathLst>
                <a:path w="2489" h="2138" extrusionOk="0">
                  <a:moveTo>
                    <a:pt x="1065" y="1"/>
                  </a:moveTo>
                  <a:cubicBezTo>
                    <a:pt x="480" y="1"/>
                    <a:pt x="0" y="480"/>
                    <a:pt x="0" y="1066"/>
                  </a:cubicBezTo>
                  <a:cubicBezTo>
                    <a:pt x="0" y="1709"/>
                    <a:pt x="526" y="2137"/>
                    <a:pt x="1074" y="2137"/>
                  </a:cubicBezTo>
                  <a:cubicBezTo>
                    <a:pt x="1336" y="2137"/>
                    <a:pt x="1603" y="2040"/>
                    <a:pt x="1821" y="1822"/>
                  </a:cubicBezTo>
                  <a:cubicBezTo>
                    <a:pt x="2488" y="1147"/>
                    <a:pt x="2017"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182;p54">
              <a:extLst>
                <a:ext uri="{FF2B5EF4-FFF2-40B4-BE49-F238E27FC236}">
                  <a16:creationId xmlns:a16="http://schemas.microsoft.com/office/drawing/2014/main" id="{D5213451-6ABE-466C-8288-9497898A7B3F}"/>
                </a:ext>
              </a:extLst>
            </p:cNvPr>
            <p:cNvSpPr/>
            <p:nvPr/>
          </p:nvSpPr>
          <p:spPr>
            <a:xfrm>
              <a:off x="6179925" y="3780375"/>
              <a:ext cx="62425" cy="53425"/>
            </a:xfrm>
            <a:custGeom>
              <a:avLst/>
              <a:gdLst/>
              <a:ahLst/>
              <a:cxnLst/>
              <a:rect l="l" t="t" r="r" b="b"/>
              <a:pathLst>
                <a:path w="2497" h="2137" extrusionOk="0">
                  <a:moveTo>
                    <a:pt x="1065" y="0"/>
                  </a:moveTo>
                  <a:cubicBezTo>
                    <a:pt x="480" y="0"/>
                    <a:pt x="0" y="480"/>
                    <a:pt x="0" y="1065"/>
                  </a:cubicBezTo>
                  <a:cubicBezTo>
                    <a:pt x="0" y="1709"/>
                    <a:pt x="529" y="2137"/>
                    <a:pt x="1078" y="2137"/>
                  </a:cubicBezTo>
                  <a:cubicBezTo>
                    <a:pt x="1340" y="2137"/>
                    <a:pt x="1606" y="2039"/>
                    <a:pt x="1821" y="1821"/>
                  </a:cubicBezTo>
                  <a:cubicBezTo>
                    <a:pt x="2496" y="1146"/>
                    <a:pt x="2017"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183;p54">
              <a:extLst>
                <a:ext uri="{FF2B5EF4-FFF2-40B4-BE49-F238E27FC236}">
                  <a16:creationId xmlns:a16="http://schemas.microsoft.com/office/drawing/2014/main" id="{AC0C4B9A-1C2F-4AB9-A9BB-FBBC9DA0A803}"/>
                </a:ext>
              </a:extLst>
            </p:cNvPr>
            <p:cNvSpPr/>
            <p:nvPr/>
          </p:nvSpPr>
          <p:spPr>
            <a:xfrm>
              <a:off x="6179925" y="4009000"/>
              <a:ext cx="62225" cy="53350"/>
            </a:xfrm>
            <a:custGeom>
              <a:avLst/>
              <a:gdLst/>
              <a:ahLst/>
              <a:cxnLst/>
              <a:rect l="l" t="t" r="r" b="b"/>
              <a:pathLst>
                <a:path w="2489" h="2134" extrusionOk="0">
                  <a:moveTo>
                    <a:pt x="1065" y="1"/>
                  </a:moveTo>
                  <a:cubicBezTo>
                    <a:pt x="480" y="1"/>
                    <a:pt x="0" y="480"/>
                    <a:pt x="0" y="1066"/>
                  </a:cubicBezTo>
                  <a:cubicBezTo>
                    <a:pt x="0" y="1710"/>
                    <a:pt x="526" y="2134"/>
                    <a:pt x="1074" y="2134"/>
                  </a:cubicBezTo>
                  <a:cubicBezTo>
                    <a:pt x="1336" y="2134"/>
                    <a:pt x="1603" y="2037"/>
                    <a:pt x="1821" y="1822"/>
                  </a:cubicBezTo>
                  <a:cubicBezTo>
                    <a:pt x="2488" y="1147"/>
                    <a:pt x="2017"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184;p54">
              <a:extLst>
                <a:ext uri="{FF2B5EF4-FFF2-40B4-BE49-F238E27FC236}">
                  <a16:creationId xmlns:a16="http://schemas.microsoft.com/office/drawing/2014/main" id="{53759030-AFCF-45C3-8293-F165D1CE3AE0}"/>
                </a:ext>
              </a:extLst>
            </p:cNvPr>
            <p:cNvSpPr/>
            <p:nvPr/>
          </p:nvSpPr>
          <p:spPr>
            <a:xfrm>
              <a:off x="6179925" y="3932800"/>
              <a:ext cx="62225" cy="53425"/>
            </a:xfrm>
            <a:custGeom>
              <a:avLst/>
              <a:gdLst/>
              <a:ahLst/>
              <a:cxnLst/>
              <a:rect l="l" t="t" r="r" b="b"/>
              <a:pathLst>
                <a:path w="2489" h="2137" extrusionOk="0">
                  <a:moveTo>
                    <a:pt x="1065" y="0"/>
                  </a:moveTo>
                  <a:cubicBezTo>
                    <a:pt x="480" y="0"/>
                    <a:pt x="0" y="480"/>
                    <a:pt x="0" y="1065"/>
                  </a:cubicBezTo>
                  <a:cubicBezTo>
                    <a:pt x="0" y="1709"/>
                    <a:pt x="526" y="2137"/>
                    <a:pt x="1074" y="2137"/>
                  </a:cubicBezTo>
                  <a:cubicBezTo>
                    <a:pt x="1336" y="2137"/>
                    <a:pt x="1603" y="2039"/>
                    <a:pt x="1821" y="1821"/>
                  </a:cubicBezTo>
                  <a:cubicBezTo>
                    <a:pt x="2488" y="1146"/>
                    <a:pt x="2017"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185;p54">
              <a:extLst>
                <a:ext uri="{FF2B5EF4-FFF2-40B4-BE49-F238E27FC236}">
                  <a16:creationId xmlns:a16="http://schemas.microsoft.com/office/drawing/2014/main" id="{FF1DA3E3-A420-4FF7-BF8B-83390CFC79AE}"/>
                </a:ext>
              </a:extLst>
            </p:cNvPr>
            <p:cNvSpPr/>
            <p:nvPr/>
          </p:nvSpPr>
          <p:spPr>
            <a:xfrm>
              <a:off x="6179925" y="3856775"/>
              <a:ext cx="62225" cy="53250"/>
            </a:xfrm>
            <a:custGeom>
              <a:avLst/>
              <a:gdLst/>
              <a:ahLst/>
              <a:cxnLst/>
              <a:rect l="l" t="t" r="r" b="b"/>
              <a:pathLst>
                <a:path w="2489" h="2130" extrusionOk="0">
                  <a:moveTo>
                    <a:pt x="1065" y="1"/>
                  </a:moveTo>
                  <a:cubicBezTo>
                    <a:pt x="480" y="1"/>
                    <a:pt x="0" y="472"/>
                    <a:pt x="0" y="1066"/>
                  </a:cubicBezTo>
                  <a:cubicBezTo>
                    <a:pt x="0" y="1704"/>
                    <a:pt x="525" y="2129"/>
                    <a:pt x="1073" y="2129"/>
                  </a:cubicBezTo>
                  <a:cubicBezTo>
                    <a:pt x="1335" y="2129"/>
                    <a:pt x="1603" y="2032"/>
                    <a:pt x="1821" y="1814"/>
                  </a:cubicBezTo>
                  <a:cubicBezTo>
                    <a:pt x="2488" y="1147"/>
                    <a:pt x="2017"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186;p54">
              <a:extLst>
                <a:ext uri="{FF2B5EF4-FFF2-40B4-BE49-F238E27FC236}">
                  <a16:creationId xmlns:a16="http://schemas.microsoft.com/office/drawing/2014/main" id="{9FEB9B88-C3DF-4A2F-BC80-89AB64CA1DDE}"/>
                </a:ext>
              </a:extLst>
            </p:cNvPr>
            <p:cNvSpPr/>
            <p:nvPr/>
          </p:nvSpPr>
          <p:spPr>
            <a:xfrm>
              <a:off x="7170300" y="3780375"/>
              <a:ext cx="62400" cy="53425"/>
            </a:xfrm>
            <a:custGeom>
              <a:avLst/>
              <a:gdLst/>
              <a:ahLst/>
              <a:cxnLst/>
              <a:rect l="l" t="t" r="r" b="b"/>
              <a:pathLst>
                <a:path w="2496" h="2137" extrusionOk="0">
                  <a:moveTo>
                    <a:pt x="1065" y="0"/>
                  </a:moveTo>
                  <a:cubicBezTo>
                    <a:pt x="480" y="0"/>
                    <a:pt x="0" y="480"/>
                    <a:pt x="0" y="1065"/>
                  </a:cubicBezTo>
                  <a:cubicBezTo>
                    <a:pt x="0" y="1709"/>
                    <a:pt x="525" y="2137"/>
                    <a:pt x="1074" y="2137"/>
                  </a:cubicBezTo>
                  <a:cubicBezTo>
                    <a:pt x="1336" y="2137"/>
                    <a:pt x="1603" y="2039"/>
                    <a:pt x="1821" y="1821"/>
                  </a:cubicBezTo>
                  <a:cubicBezTo>
                    <a:pt x="2496" y="1146"/>
                    <a:pt x="2016"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187;p54">
              <a:extLst>
                <a:ext uri="{FF2B5EF4-FFF2-40B4-BE49-F238E27FC236}">
                  <a16:creationId xmlns:a16="http://schemas.microsoft.com/office/drawing/2014/main" id="{453962B7-A26F-4D1B-9958-F9EA74AD3D74}"/>
                </a:ext>
              </a:extLst>
            </p:cNvPr>
            <p:cNvSpPr/>
            <p:nvPr/>
          </p:nvSpPr>
          <p:spPr>
            <a:xfrm>
              <a:off x="6865650" y="3856775"/>
              <a:ext cx="62200" cy="53250"/>
            </a:xfrm>
            <a:custGeom>
              <a:avLst/>
              <a:gdLst/>
              <a:ahLst/>
              <a:cxnLst/>
              <a:rect l="l" t="t" r="r" b="b"/>
              <a:pathLst>
                <a:path w="2488" h="2130" extrusionOk="0">
                  <a:moveTo>
                    <a:pt x="1065" y="1"/>
                  </a:moveTo>
                  <a:cubicBezTo>
                    <a:pt x="480" y="1"/>
                    <a:pt x="0" y="472"/>
                    <a:pt x="0" y="1066"/>
                  </a:cubicBezTo>
                  <a:cubicBezTo>
                    <a:pt x="0" y="1704"/>
                    <a:pt x="525" y="2129"/>
                    <a:pt x="1073" y="2129"/>
                  </a:cubicBezTo>
                  <a:cubicBezTo>
                    <a:pt x="1335" y="2129"/>
                    <a:pt x="1603" y="2032"/>
                    <a:pt x="1821" y="1814"/>
                  </a:cubicBezTo>
                  <a:cubicBezTo>
                    <a:pt x="2488"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188;p54">
              <a:extLst>
                <a:ext uri="{FF2B5EF4-FFF2-40B4-BE49-F238E27FC236}">
                  <a16:creationId xmlns:a16="http://schemas.microsoft.com/office/drawing/2014/main" id="{CD4510D1-8EB6-41DB-8014-D9E81F084E0B}"/>
                </a:ext>
              </a:extLst>
            </p:cNvPr>
            <p:cNvSpPr/>
            <p:nvPr/>
          </p:nvSpPr>
          <p:spPr>
            <a:xfrm>
              <a:off x="6865650" y="3780375"/>
              <a:ext cx="62400" cy="53425"/>
            </a:xfrm>
            <a:custGeom>
              <a:avLst/>
              <a:gdLst/>
              <a:ahLst/>
              <a:cxnLst/>
              <a:rect l="l" t="t" r="r" b="b"/>
              <a:pathLst>
                <a:path w="2496" h="2137" extrusionOk="0">
                  <a:moveTo>
                    <a:pt x="1065" y="0"/>
                  </a:moveTo>
                  <a:cubicBezTo>
                    <a:pt x="480" y="0"/>
                    <a:pt x="0" y="480"/>
                    <a:pt x="0" y="1065"/>
                  </a:cubicBezTo>
                  <a:cubicBezTo>
                    <a:pt x="0" y="1709"/>
                    <a:pt x="525" y="2137"/>
                    <a:pt x="1074" y="2137"/>
                  </a:cubicBezTo>
                  <a:cubicBezTo>
                    <a:pt x="1336" y="2137"/>
                    <a:pt x="1603" y="2039"/>
                    <a:pt x="1821" y="1821"/>
                  </a:cubicBezTo>
                  <a:cubicBezTo>
                    <a:pt x="2496" y="1146"/>
                    <a:pt x="2016"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189;p54">
              <a:extLst>
                <a:ext uri="{FF2B5EF4-FFF2-40B4-BE49-F238E27FC236}">
                  <a16:creationId xmlns:a16="http://schemas.microsoft.com/office/drawing/2014/main" id="{97EEA27B-B107-49DC-B4AC-51EDCBA083BA}"/>
                </a:ext>
              </a:extLst>
            </p:cNvPr>
            <p:cNvSpPr/>
            <p:nvPr/>
          </p:nvSpPr>
          <p:spPr>
            <a:xfrm>
              <a:off x="6941850" y="3704150"/>
              <a:ext cx="62225" cy="53450"/>
            </a:xfrm>
            <a:custGeom>
              <a:avLst/>
              <a:gdLst/>
              <a:ahLst/>
              <a:cxnLst/>
              <a:rect l="l" t="t" r="r" b="b"/>
              <a:pathLst>
                <a:path w="2489" h="2138" extrusionOk="0">
                  <a:moveTo>
                    <a:pt x="1066" y="1"/>
                  </a:moveTo>
                  <a:cubicBezTo>
                    <a:pt x="472" y="1"/>
                    <a:pt x="1" y="480"/>
                    <a:pt x="1" y="1066"/>
                  </a:cubicBezTo>
                  <a:cubicBezTo>
                    <a:pt x="1" y="1709"/>
                    <a:pt x="526" y="2137"/>
                    <a:pt x="1072" y="2137"/>
                  </a:cubicBezTo>
                  <a:cubicBezTo>
                    <a:pt x="1333" y="2137"/>
                    <a:pt x="1598" y="2040"/>
                    <a:pt x="1814" y="1822"/>
                  </a:cubicBezTo>
                  <a:cubicBezTo>
                    <a:pt x="2488"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190;p54">
              <a:extLst>
                <a:ext uri="{FF2B5EF4-FFF2-40B4-BE49-F238E27FC236}">
                  <a16:creationId xmlns:a16="http://schemas.microsoft.com/office/drawing/2014/main" id="{364AC58F-E545-4C5A-8F14-313512E00276}"/>
                </a:ext>
              </a:extLst>
            </p:cNvPr>
            <p:cNvSpPr/>
            <p:nvPr/>
          </p:nvSpPr>
          <p:spPr>
            <a:xfrm>
              <a:off x="6789225" y="3627950"/>
              <a:ext cx="62425" cy="53425"/>
            </a:xfrm>
            <a:custGeom>
              <a:avLst/>
              <a:gdLst/>
              <a:ahLst/>
              <a:cxnLst/>
              <a:rect l="l" t="t" r="r" b="b"/>
              <a:pathLst>
                <a:path w="2497" h="2137" extrusionOk="0">
                  <a:moveTo>
                    <a:pt x="1074" y="0"/>
                  </a:moveTo>
                  <a:cubicBezTo>
                    <a:pt x="480" y="8"/>
                    <a:pt x="9" y="480"/>
                    <a:pt x="1" y="1073"/>
                  </a:cubicBezTo>
                  <a:cubicBezTo>
                    <a:pt x="1" y="1711"/>
                    <a:pt x="529" y="2137"/>
                    <a:pt x="1077" y="2137"/>
                  </a:cubicBezTo>
                  <a:cubicBezTo>
                    <a:pt x="1339" y="2137"/>
                    <a:pt x="1606" y="2039"/>
                    <a:pt x="1822" y="1821"/>
                  </a:cubicBezTo>
                  <a:cubicBezTo>
                    <a:pt x="2496" y="1154"/>
                    <a:pt x="2017" y="8"/>
                    <a:pt x="1074"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191;p54">
              <a:extLst>
                <a:ext uri="{FF2B5EF4-FFF2-40B4-BE49-F238E27FC236}">
                  <a16:creationId xmlns:a16="http://schemas.microsoft.com/office/drawing/2014/main" id="{7F41B97C-B0BD-4998-A4CF-DEE5C0D9D2FD}"/>
                </a:ext>
              </a:extLst>
            </p:cNvPr>
            <p:cNvSpPr/>
            <p:nvPr/>
          </p:nvSpPr>
          <p:spPr>
            <a:xfrm>
              <a:off x="6637000" y="3475725"/>
              <a:ext cx="62225" cy="53350"/>
            </a:xfrm>
            <a:custGeom>
              <a:avLst/>
              <a:gdLst/>
              <a:ahLst/>
              <a:cxnLst/>
              <a:rect l="l" t="t" r="r" b="b"/>
              <a:pathLst>
                <a:path w="2489" h="2134" extrusionOk="0">
                  <a:moveTo>
                    <a:pt x="1066" y="0"/>
                  </a:moveTo>
                  <a:cubicBezTo>
                    <a:pt x="472" y="0"/>
                    <a:pt x="1" y="472"/>
                    <a:pt x="1" y="1065"/>
                  </a:cubicBezTo>
                  <a:cubicBezTo>
                    <a:pt x="1" y="1709"/>
                    <a:pt x="526" y="2133"/>
                    <a:pt x="1072" y="2133"/>
                  </a:cubicBezTo>
                  <a:cubicBezTo>
                    <a:pt x="1333" y="2133"/>
                    <a:pt x="1598" y="2037"/>
                    <a:pt x="1813" y="1821"/>
                  </a:cubicBezTo>
                  <a:cubicBezTo>
                    <a:pt x="2488" y="1146"/>
                    <a:pt x="2017" y="0"/>
                    <a:pt x="106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192;p54">
              <a:extLst>
                <a:ext uri="{FF2B5EF4-FFF2-40B4-BE49-F238E27FC236}">
                  <a16:creationId xmlns:a16="http://schemas.microsoft.com/office/drawing/2014/main" id="{1501FEDF-77AB-421A-A299-48A0ED01B567}"/>
                </a:ext>
              </a:extLst>
            </p:cNvPr>
            <p:cNvSpPr/>
            <p:nvPr/>
          </p:nvSpPr>
          <p:spPr>
            <a:xfrm>
              <a:off x="6256150" y="3399500"/>
              <a:ext cx="62200" cy="53350"/>
            </a:xfrm>
            <a:custGeom>
              <a:avLst/>
              <a:gdLst/>
              <a:ahLst/>
              <a:cxnLst/>
              <a:rect l="l" t="t" r="r" b="b"/>
              <a:pathLst>
                <a:path w="2488" h="2134" extrusionOk="0">
                  <a:moveTo>
                    <a:pt x="1065" y="1"/>
                  </a:moveTo>
                  <a:cubicBezTo>
                    <a:pt x="472" y="1"/>
                    <a:pt x="0" y="480"/>
                    <a:pt x="0" y="1066"/>
                  </a:cubicBezTo>
                  <a:cubicBezTo>
                    <a:pt x="0" y="1709"/>
                    <a:pt x="525" y="2134"/>
                    <a:pt x="1071" y="2134"/>
                  </a:cubicBezTo>
                  <a:cubicBezTo>
                    <a:pt x="1332" y="2134"/>
                    <a:pt x="1598" y="2037"/>
                    <a:pt x="1813" y="1822"/>
                  </a:cubicBezTo>
                  <a:cubicBezTo>
                    <a:pt x="2488"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193;p54">
              <a:extLst>
                <a:ext uri="{FF2B5EF4-FFF2-40B4-BE49-F238E27FC236}">
                  <a16:creationId xmlns:a16="http://schemas.microsoft.com/office/drawing/2014/main" id="{64EEE588-BC74-4412-B11E-1CDD65823048}"/>
                </a:ext>
              </a:extLst>
            </p:cNvPr>
            <p:cNvSpPr/>
            <p:nvPr/>
          </p:nvSpPr>
          <p:spPr>
            <a:xfrm>
              <a:off x="6484575" y="3551925"/>
              <a:ext cx="62425" cy="53250"/>
            </a:xfrm>
            <a:custGeom>
              <a:avLst/>
              <a:gdLst/>
              <a:ahLst/>
              <a:cxnLst/>
              <a:rect l="l" t="t" r="r" b="b"/>
              <a:pathLst>
                <a:path w="2497" h="2130" extrusionOk="0">
                  <a:moveTo>
                    <a:pt x="1065" y="1"/>
                  </a:moveTo>
                  <a:cubicBezTo>
                    <a:pt x="480" y="1"/>
                    <a:pt x="1" y="472"/>
                    <a:pt x="1" y="1066"/>
                  </a:cubicBezTo>
                  <a:cubicBezTo>
                    <a:pt x="1" y="1704"/>
                    <a:pt x="525" y="2129"/>
                    <a:pt x="1073" y="2129"/>
                  </a:cubicBezTo>
                  <a:cubicBezTo>
                    <a:pt x="1335" y="2129"/>
                    <a:pt x="1603" y="2032"/>
                    <a:pt x="1822" y="1814"/>
                  </a:cubicBezTo>
                  <a:cubicBezTo>
                    <a:pt x="2496" y="1147"/>
                    <a:pt x="2017"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194;p54">
              <a:extLst>
                <a:ext uri="{FF2B5EF4-FFF2-40B4-BE49-F238E27FC236}">
                  <a16:creationId xmlns:a16="http://schemas.microsoft.com/office/drawing/2014/main" id="{27785D4E-5F65-4F7A-86CB-3D53F4E43FD7}"/>
                </a:ext>
              </a:extLst>
            </p:cNvPr>
            <p:cNvSpPr/>
            <p:nvPr/>
          </p:nvSpPr>
          <p:spPr>
            <a:xfrm>
              <a:off x="6484575" y="3475725"/>
              <a:ext cx="62425" cy="53350"/>
            </a:xfrm>
            <a:custGeom>
              <a:avLst/>
              <a:gdLst/>
              <a:ahLst/>
              <a:cxnLst/>
              <a:rect l="l" t="t" r="r" b="b"/>
              <a:pathLst>
                <a:path w="2497" h="2134" extrusionOk="0">
                  <a:moveTo>
                    <a:pt x="1065" y="0"/>
                  </a:moveTo>
                  <a:cubicBezTo>
                    <a:pt x="480" y="0"/>
                    <a:pt x="1" y="480"/>
                    <a:pt x="1" y="1065"/>
                  </a:cubicBezTo>
                  <a:cubicBezTo>
                    <a:pt x="1" y="1709"/>
                    <a:pt x="526" y="2133"/>
                    <a:pt x="1075" y="2133"/>
                  </a:cubicBezTo>
                  <a:cubicBezTo>
                    <a:pt x="1336" y="2133"/>
                    <a:pt x="1604" y="2037"/>
                    <a:pt x="1822" y="1821"/>
                  </a:cubicBezTo>
                  <a:cubicBezTo>
                    <a:pt x="2496" y="1146"/>
                    <a:pt x="2017"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195;p54">
              <a:extLst>
                <a:ext uri="{FF2B5EF4-FFF2-40B4-BE49-F238E27FC236}">
                  <a16:creationId xmlns:a16="http://schemas.microsoft.com/office/drawing/2014/main" id="{A8C31645-6046-48D3-98A3-A80795770B6D}"/>
                </a:ext>
              </a:extLst>
            </p:cNvPr>
            <p:cNvSpPr/>
            <p:nvPr/>
          </p:nvSpPr>
          <p:spPr>
            <a:xfrm>
              <a:off x="6408350" y="3551925"/>
              <a:ext cx="62425" cy="53250"/>
            </a:xfrm>
            <a:custGeom>
              <a:avLst/>
              <a:gdLst/>
              <a:ahLst/>
              <a:cxnLst/>
              <a:rect l="l" t="t" r="r" b="b"/>
              <a:pathLst>
                <a:path w="2497" h="2130" extrusionOk="0">
                  <a:moveTo>
                    <a:pt x="1074" y="1"/>
                  </a:moveTo>
                  <a:cubicBezTo>
                    <a:pt x="481" y="1"/>
                    <a:pt x="9" y="472"/>
                    <a:pt x="1" y="1066"/>
                  </a:cubicBezTo>
                  <a:cubicBezTo>
                    <a:pt x="1" y="1704"/>
                    <a:pt x="525" y="2129"/>
                    <a:pt x="1074" y="2129"/>
                  </a:cubicBezTo>
                  <a:cubicBezTo>
                    <a:pt x="1336" y="2129"/>
                    <a:pt x="1604" y="2032"/>
                    <a:pt x="1822" y="1814"/>
                  </a:cubicBezTo>
                  <a:cubicBezTo>
                    <a:pt x="2497" y="1147"/>
                    <a:pt x="2017" y="1"/>
                    <a:pt x="1074"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196;p54">
              <a:extLst>
                <a:ext uri="{FF2B5EF4-FFF2-40B4-BE49-F238E27FC236}">
                  <a16:creationId xmlns:a16="http://schemas.microsoft.com/office/drawing/2014/main" id="{9068DDBE-AA0A-4340-9DAA-545FC79111B9}"/>
                </a:ext>
              </a:extLst>
            </p:cNvPr>
            <p:cNvSpPr/>
            <p:nvPr/>
          </p:nvSpPr>
          <p:spPr>
            <a:xfrm>
              <a:off x="6408350" y="3475725"/>
              <a:ext cx="62425" cy="53350"/>
            </a:xfrm>
            <a:custGeom>
              <a:avLst/>
              <a:gdLst/>
              <a:ahLst/>
              <a:cxnLst/>
              <a:rect l="l" t="t" r="r" b="b"/>
              <a:pathLst>
                <a:path w="2497" h="2134" extrusionOk="0">
                  <a:moveTo>
                    <a:pt x="1074" y="0"/>
                  </a:moveTo>
                  <a:cubicBezTo>
                    <a:pt x="481" y="0"/>
                    <a:pt x="1" y="472"/>
                    <a:pt x="1" y="1065"/>
                  </a:cubicBezTo>
                  <a:cubicBezTo>
                    <a:pt x="1" y="1709"/>
                    <a:pt x="526" y="2133"/>
                    <a:pt x="1075" y="2133"/>
                  </a:cubicBezTo>
                  <a:cubicBezTo>
                    <a:pt x="1337" y="2133"/>
                    <a:pt x="1604" y="2037"/>
                    <a:pt x="1822" y="1821"/>
                  </a:cubicBezTo>
                  <a:cubicBezTo>
                    <a:pt x="2497" y="1146"/>
                    <a:pt x="2017" y="0"/>
                    <a:pt x="1074"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197;p54">
              <a:extLst>
                <a:ext uri="{FF2B5EF4-FFF2-40B4-BE49-F238E27FC236}">
                  <a16:creationId xmlns:a16="http://schemas.microsoft.com/office/drawing/2014/main" id="{30950E2D-D2F2-4C52-BF08-AC45213CC3F0}"/>
                </a:ext>
              </a:extLst>
            </p:cNvPr>
            <p:cNvSpPr/>
            <p:nvPr/>
          </p:nvSpPr>
          <p:spPr>
            <a:xfrm>
              <a:off x="6332350" y="3475725"/>
              <a:ext cx="62225" cy="53350"/>
            </a:xfrm>
            <a:custGeom>
              <a:avLst/>
              <a:gdLst/>
              <a:ahLst/>
              <a:cxnLst/>
              <a:rect l="l" t="t" r="r" b="b"/>
              <a:pathLst>
                <a:path w="2489" h="2134" extrusionOk="0">
                  <a:moveTo>
                    <a:pt x="1066" y="0"/>
                  </a:moveTo>
                  <a:cubicBezTo>
                    <a:pt x="472" y="0"/>
                    <a:pt x="1" y="480"/>
                    <a:pt x="1" y="1065"/>
                  </a:cubicBezTo>
                  <a:cubicBezTo>
                    <a:pt x="1" y="1709"/>
                    <a:pt x="526" y="2133"/>
                    <a:pt x="1072" y="2133"/>
                  </a:cubicBezTo>
                  <a:cubicBezTo>
                    <a:pt x="1333" y="2133"/>
                    <a:pt x="1598" y="2037"/>
                    <a:pt x="1813" y="1821"/>
                  </a:cubicBezTo>
                  <a:cubicBezTo>
                    <a:pt x="2488" y="1146"/>
                    <a:pt x="2009" y="0"/>
                    <a:pt x="106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198;p54">
              <a:extLst>
                <a:ext uri="{FF2B5EF4-FFF2-40B4-BE49-F238E27FC236}">
                  <a16:creationId xmlns:a16="http://schemas.microsoft.com/office/drawing/2014/main" id="{8731E4E0-FF72-469A-9EE3-828B95C992DE}"/>
                </a:ext>
              </a:extLst>
            </p:cNvPr>
            <p:cNvSpPr/>
            <p:nvPr/>
          </p:nvSpPr>
          <p:spPr>
            <a:xfrm>
              <a:off x="6332350" y="3399500"/>
              <a:ext cx="62225" cy="53350"/>
            </a:xfrm>
            <a:custGeom>
              <a:avLst/>
              <a:gdLst/>
              <a:ahLst/>
              <a:cxnLst/>
              <a:rect l="l" t="t" r="r" b="b"/>
              <a:pathLst>
                <a:path w="2489" h="2134" extrusionOk="0">
                  <a:moveTo>
                    <a:pt x="1066" y="1"/>
                  </a:moveTo>
                  <a:cubicBezTo>
                    <a:pt x="472" y="1"/>
                    <a:pt x="1" y="480"/>
                    <a:pt x="1" y="1066"/>
                  </a:cubicBezTo>
                  <a:cubicBezTo>
                    <a:pt x="1" y="1709"/>
                    <a:pt x="526" y="2134"/>
                    <a:pt x="1072" y="2134"/>
                  </a:cubicBezTo>
                  <a:cubicBezTo>
                    <a:pt x="1333" y="2134"/>
                    <a:pt x="1598" y="2037"/>
                    <a:pt x="1813" y="1822"/>
                  </a:cubicBezTo>
                  <a:cubicBezTo>
                    <a:pt x="2488" y="1147"/>
                    <a:pt x="2009"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199;p54">
              <a:extLst>
                <a:ext uri="{FF2B5EF4-FFF2-40B4-BE49-F238E27FC236}">
                  <a16:creationId xmlns:a16="http://schemas.microsoft.com/office/drawing/2014/main" id="{B631145A-6025-4C25-8665-7BFEAC9E054A}"/>
                </a:ext>
              </a:extLst>
            </p:cNvPr>
            <p:cNvSpPr/>
            <p:nvPr/>
          </p:nvSpPr>
          <p:spPr>
            <a:xfrm>
              <a:off x="7094075" y="4237450"/>
              <a:ext cx="62425" cy="53425"/>
            </a:xfrm>
            <a:custGeom>
              <a:avLst/>
              <a:gdLst/>
              <a:ahLst/>
              <a:cxnLst/>
              <a:rect l="l" t="t" r="r" b="b"/>
              <a:pathLst>
                <a:path w="2497" h="2137" extrusionOk="0">
                  <a:moveTo>
                    <a:pt x="1066" y="0"/>
                  </a:moveTo>
                  <a:cubicBezTo>
                    <a:pt x="480" y="8"/>
                    <a:pt x="1" y="480"/>
                    <a:pt x="1" y="1073"/>
                  </a:cubicBezTo>
                  <a:cubicBezTo>
                    <a:pt x="1" y="1711"/>
                    <a:pt x="525" y="2137"/>
                    <a:pt x="1073" y="2137"/>
                  </a:cubicBezTo>
                  <a:cubicBezTo>
                    <a:pt x="1336" y="2137"/>
                    <a:pt x="1603" y="2040"/>
                    <a:pt x="1822" y="1821"/>
                  </a:cubicBezTo>
                  <a:cubicBezTo>
                    <a:pt x="2496" y="1155"/>
                    <a:pt x="2017" y="0"/>
                    <a:pt x="106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200;p54">
              <a:extLst>
                <a:ext uri="{FF2B5EF4-FFF2-40B4-BE49-F238E27FC236}">
                  <a16:creationId xmlns:a16="http://schemas.microsoft.com/office/drawing/2014/main" id="{75AF87D5-2396-4B37-BC58-87B488136AF2}"/>
                </a:ext>
              </a:extLst>
            </p:cNvPr>
            <p:cNvSpPr/>
            <p:nvPr/>
          </p:nvSpPr>
          <p:spPr>
            <a:xfrm>
              <a:off x="7017875" y="4389875"/>
              <a:ext cx="62400" cy="53350"/>
            </a:xfrm>
            <a:custGeom>
              <a:avLst/>
              <a:gdLst/>
              <a:ahLst/>
              <a:cxnLst/>
              <a:rect l="l" t="t" r="r" b="b"/>
              <a:pathLst>
                <a:path w="2496" h="2134" extrusionOk="0">
                  <a:moveTo>
                    <a:pt x="1073" y="0"/>
                  </a:moveTo>
                  <a:cubicBezTo>
                    <a:pt x="480" y="0"/>
                    <a:pt x="8" y="480"/>
                    <a:pt x="0" y="1065"/>
                  </a:cubicBezTo>
                  <a:cubicBezTo>
                    <a:pt x="0" y="1709"/>
                    <a:pt x="529" y="2133"/>
                    <a:pt x="1078" y="2133"/>
                  </a:cubicBezTo>
                  <a:cubicBezTo>
                    <a:pt x="1340" y="2133"/>
                    <a:pt x="1606" y="2037"/>
                    <a:pt x="1821" y="1821"/>
                  </a:cubicBezTo>
                  <a:cubicBezTo>
                    <a:pt x="2496" y="1147"/>
                    <a:pt x="2016" y="0"/>
                    <a:pt x="1073"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201;p54">
              <a:extLst>
                <a:ext uri="{FF2B5EF4-FFF2-40B4-BE49-F238E27FC236}">
                  <a16:creationId xmlns:a16="http://schemas.microsoft.com/office/drawing/2014/main" id="{838C29F1-F5FA-4876-8E68-A62055CF46FB}"/>
                </a:ext>
              </a:extLst>
            </p:cNvPr>
            <p:cNvSpPr/>
            <p:nvPr/>
          </p:nvSpPr>
          <p:spPr>
            <a:xfrm>
              <a:off x="7017875" y="4313650"/>
              <a:ext cx="62400" cy="53450"/>
            </a:xfrm>
            <a:custGeom>
              <a:avLst/>
              <a:gdLst/>
              <a:ahLst/>
              <a:cxnLst/>
              <a:rect l="l" t="t" r="r" b="b"/>
              <a:pathLst>
                <a:path w="2496" h="2138" extrusionOk="0">
                  <a:moveTo>
                    <a:pt x="1073" y="1"/>
                  </a:moveTo>
                  <a:cubicBezTo>
                    <a:pt x="480" y="1"/>
                    <a:pt x="8" y="480"/>
                    <a:pt x="0" y="1066"/>
                  </a:cubicBezTo>
                  <a:cubicBezTo>
                    <a:pt x="0" y="1709"/>
                    <a:pt x="529" y="2137"/>
                    <a:pt x="1078" y="2137"/>
                  </a:cubicBezTo>
                  <a:cubicBezTo>
                    <a:pt x="1339" y="2137"/>
                    <a:pt x="1606" y="2040"/>
                    <a:pt x="1821" y="1822"/>
                  </a:cubicBezTo>
                  <a:cubicBezTo>
                    <a:pt x="2496" y="1147"/>
                    <a:pt x="2016" y="1"/>
                    <a:pt x="1073"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202;p54">
              <a:extLst>
                <a:ext uri="{FF2B5EF4-FFF2-40B4-BE49-F238E27FC236}">
                  <a16:creationId xmlns:a16="http://schemas.microsoft.com/office/drawing/2014/main" id="{4B50C54B-C96D-451D-8304-926574F4A395}"/>
                </a:ext>
              </a:extLst>
            </p:cNvPr>
            <p:cNvSpPr/>
            <p:nvPr/>
          </p:nvSpPr>
          <p:spPr>
            <a:xfrm>
              <a:off x="6941850" y="4389875"/>
              <a:ext cx="62225" cy="53350"/>
            </a:xfrm>
            <a:custGeom>
              <a:avLst/>
              <a:gdLst/>
              <a:ahLst/>
              <a:cxnLst/>
              <a:rect l="l" t="t" r="r" b="b"/>
              <a:pathLst>
                <a:path w="2489" h="2134" extrusionOk="0">
                  <a:moveTo>
                    <a:pt x="1066" y="0"/>
                  </a:moveTo>
                  <a:cubicBezTo>
                    <a:pt x="472" y="0"/>
                    <a:pt x="1" y="480"/>
                    <a:pt x="1" y="1065"/>
                  </a:cubicBezTo>
                  <a:cubicBezTo>
                    <a:pt x="1" y="1709"/>
                    <a:pt x="526" y="2133"/>
                    <a:pt x="1072" y="2133"/>
                  </a:cubicBezTo>
                  <a:cubicBezTo>
                    <a:pt x="1333" y="2133"/>
                    <a:pt x="1598" y="2037"/>
                    <a:pt x="1814" y="1821"/>
                  </a:cubicBezTo>
                  <a:cubicBezTo>
                    <a:pt x="2488" y="1147"/>
                    <a:pt x="2017" y="0"/>
                    <a:pt x="106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203;p54">
              <a:extLst>
                <a:ext uri="{FF2B5EF4-FFF2-40B4-BE49-F238E27FC236}">
                  <a16:creationId xmlns:a16="http://schemas.microsoft.com/office/drawing/2014/main" id="{F1666C9F-6DE5-4D6B-B500-29F5653A8D57}"/>
                </a:ext>
              </a:extLst>
            </p:cNvPr>
            <p:cNvSpPr/>
            <p:nvPr/>
          </p:nvSpPr>
          <p:spPr>
            <a:xfrm>
              <a:off x="6484575" y="4389875"/>
              <a:ext cx="62425" cy="53350"/>
            </a:xfrm>
            <a:custGeom>
              <a:avLst/>
              <a:gdLst/>
              <a:ahLst/>
              <a:cxnLst/>
              <a:rect l="l" t="t" r="r" b="b"/>
              <a:pathLst>
                <a:path w="2497" h="2134" extrusionOk="0">
                  <a:moveTo>
                    <a:pt x="1065" y="0"/>
                  </a:moveTo>
                  <a:cubicBezTo>
                    <a:pt x="480" y="0"/>
                    <a:pt x="1" y="480"/>
                    <a:pt x="1" y="1065"/>
                  </a:cubicBezTo>
                  <a:cubicBezTo>
                    <a:pt x="1" y="1709"/>
                    <a:pt x="526" y="2133"/>
                    <a:pt x="1075" y="2133"/>
                  </a:cubicBezTo>
                  <a:cubicBezTo>
                    <a:pt x="1336" y="2133"/>
                    <a:pt x="1604" y="2037"/>
                    <a:pt x="1822" y="1821"/>
                  </a:cubicBezTo>
                  <a:cubicBezTo>
                    <a:pt x="2496" y="1147"/>
                    <a:pt x="2017"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204;p54">
              <a:extLst>
                <a:ext uri="{FF2B5EF4-FFF2-40B4-BE49-F238E27FC236}">
                  <a16:creationId xmlns:a16="http://schemas.microsoft.com/office/drawing/2014/main" id="{563AF1DE-3ABC-43B0-99E6-9C4C6C58AA5E}"/>
                </a:ext>
              </a:extLst>
            </p:cNvPr>
            <p:cNvSpPr/>
            <p:nvPr/>
          </p:nvSpPr>
          <p:spPr>
            <a:xfrm>
              <a:off x="6560800" y="4237450"/>
              <a:ext cx="62200" cy="53425"/>
            </a:xfrm>
            <a:custGeom>
              <a:avLst/>
              <a:gdLst/>
              <a:ahLst/>
              <a:cxnLst/>
              <a:rect l="l" t="t" r="r" b="b"/>
              <a:pathLst>
                <a:path w="2488" h="2137" extrusionOk="0">
                  <a:moveTo>
                    <a:pt x="1065" y="0"/>
                  </a:moveTo>
                  <a:cubicBezTo>
                    <a:pt x="480" y="8"/>
                    <a:pt x="0" y="480"/>
                    <a:pt x="0" y="1073"/>
                  </a:cubicBezTo>
                  <a:cubicBezTo>
                    <a:pt x="0" y="1711"/>
                    <a:pt x="524" y="2137"/>
                    <a:pt x="1073" y="2137"/>
                  </a:cubicBezTo>
                  <a:cubicBezTo>
                    <a:pt x="1335" y="2137"/>
                    <a:pt x="1603" y="2040"/>
                    <a:pt x="1821" y="1821"/>
                  </a:cubicBezTo>
                  <a:cubicBezTo>
                    <a:pt x="2488" y="1155"/>
                    <a:pt x="2016"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205;p54">
              <a:extLst>
                <a:ext uri="{FF2B5EF4-FFF2-40B4-BE49-F238E27FC236}">
                  <a16:creationId xmlns:a16="http://schemas.microsoft.com/office/drawing/2014/main" id="{61C9C7E6-BFC3-42C9-9143-71D5ACF9C982}"/>
                </a:ext>
              </a:extLst>
            </p:cNvPr>
            <p:cNvSpPr/>
            <p:nvPr/>
          </p:nvSpPr>
          <p:spPr>
            <a:xfrm>
              <a:off x="6560800" y="4161425"/>
              <a:ext cx="62200" cy="53300"/>
            </a:xfrm>
            <a:custGeom>
              <a:avLst/>
              <a:gdLst/>
              <a:ahLst/>
              <a:cxnLst/>
              <a:rect l="l" t="t" r="r" b="b"/>
              <a:pathLst>
                <a:path w="2488" h="2132" extrusionOk="0">
                  <a:moveTo>
                    <a:pt x="1065" y="1"/>
                  </a:moveTo>
                  <a:cubicBezTo>
                    <a:pt x="480" y="1"/>
                    <a:pt x="0" y="472"/>
                    <a:pt x="0" y="1066"/>
                  </a:cubicBezTo>
                  <a:cubicBezTo>
                    <a:pt x="0" y="1708"/>
                    <a:pt x="522" y="2131"/>
                    <a:pt x="1069" y="2131"/>
                  </a:cubicBezTo>
                  <a:cubicBezTo>
                    <a:pt x="1333" y="2131"/>
                    <a:pt x="1602" y="2033"/>
                    <a:pt x="1821" y="1814"/>
                  </a:cubicBezTo>
                  <a:cubicBezTo>
                    <a:pt x="2488"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206;p54">
              <a:extLst>
                <a:ext uri="{FF2B5EF4-FFF2-40B4-BE49-F238E27FC236}">
                  <a16:creationId xmlns:a16="http://schemas.microsoft.com/office/drawing/2014/main" id="{0AE25303-4D33-4EC3-A8AF-BCDC7F40C5FF}"/>
                </a:ext>
              </a:extLst>
            </p:cNvPr>
            <p:cNvSpPr/>
            <p:nvPr/>
          </p:nvSpPr>
          <p:spPr>
            <a:xfrm>
              <a:off x="6560800" y="4085225"/>
              <a:ext cx="62200" cy="53350"/>
            </a:xfrm>
            <a:custGeom>
              <a:avLst/>
              <a:gdLst/>
              <a:ahLst/>
              <a:cxnLst/>
              <a:rect l="l" t="t" r="r" b="b"/>
              <a:pathLst>
                <a:path w="2488" h="2134" extrusionOk="0">
                  <a:moveTo>
                    <a:pt x="1065" y="0"/>
                  </a:moveTo>
                  <a:cubicBezTo>
                    <a:pt x="480" y="0"/>
                    <a:pt x="0" y="480"/>
                    <a:pt x="0" y="1065"/>
                  </a:cubicBezTo>
                  <a:cubicBezTo>
                    <a:pt x="0" y="1709"/>
                    <a:pt x="525" y="2133"/>
                    <a:pt x="1074" y="2133"/>
                  </a:cubicBezTo>
                  <a:cubicBezTo>
                    <a:pt x="1336" y="2133"/>
                    <a:pt x="1603" y="2037"/>
                    <a:pt x="1821" y="1821"/>
                  </a:cubicBezTo>
                  <a:cubicBezTo>
                    <a:pt x="2488" y="1147"/>
                    <a:pt x="2016"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207;p54">
              <a:extLst>
                <a:ext uri="{FF2B5EF4-FFF2-40B4-BE49-F238E27FC236}">
                  <a16:creationId xmlns:a16="http://schemas.microsoft.com/office/drawing/2014/main" id="{D655F771-BE09-499D-8949-77F347F6E581}"/>
                </a:ext>
              </a:extLst>
            </p:cNvPr>
            <p:cNvSpPr/>
            <p:nvPr/>
          </p:nvSpPr>
          <p:spPr>
            <a:xfrm>
              <a:off x="6560800" y="4009000"/>
              <a:ext cx="62200" cy="53350"/>
            </a:xfrm>
            <a:custGeom>
              <a:avLst/>
              <a:gdLst/>
              <a:ahLst/>
              <a:cxnLst/>
              <a:rect l="l" t="t" r="r" b="b"/>
              <a:pathLst>
                <a:path w="2488" h="2134" extrusionOk="0">
                  <a:moveTo>
                    <a:pt x="1065" y="1"/>
                  </a:moveTo>
                  <a:cubicBezTo>
                    <a:pt x="480" y="1"/>
                    <a:pt x="0" y="480"/>
                    <a:pt x="0" y="1066"/>
                  </a:cubicBezTo>
                  <a:cubicBezTo>
                    <a:pt x="0" y="1710"/>
                    <a:pt x="525" y="2134"/>
                    <a:pt x="1074" y="2134"/>
                  </a:cubicBezTo>
                  <a:cubicBezTo>
                    <a:pt x="1336" y="2134"/>
                    <a:pt x="1603" y="2037"/>
                    <a:pt x="1821" y="1822"/>
                  </a:cubicBezTo>
                  <a:cubicBezTo>
                    <a:pt x="2488"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208;p54">
              <a:extLst>
                <a:ext uri="{FF2B5EF4-FFF2-40B4-BE49-F238E27FC236}">
                  <a16:creationId xmlns:a16="http://schemas.microsoft.com/office/drawing/2014/main" id="{92189083-5BCD-4342-BE64-42F844714622}"/>
                </a:ext>
              </a:extLst>
            </p:cNvPr>
            <p:cNvSpPr/>
            <p:nvPr/>
          </p:nvSpPr>
          <p:spPr>
            <a:xfrm>
              <a:off x="6560800" y="3932800"/>
              <a:ext cx="62200" cy="53425"/>
            </a:xfrm>
            <a:custGeom>
              <a:avLst/>
              <a:gdLst/>
              <a:ahLst/>
              <a:cxnLst/>
              <a:rect l="l" t="t" r="r" b="b"/>
              <a:pathLst>
                <a:path w="2488" h="2137" extrusionOk="0">
                  <a:moveTo>
                    <a:pt x="1065" y="0"/>
                  </a:moveTo>
                  <a:cubicBezTo>
                    <a:pt x="480" y="0"/>
                    <a:pt x="0" y="480"/>
                    <a:pt x="0" y="1065"/>
                  </a:cubicBezTo>
                  <a:cubicBezTo>
                    <a:pt x="0" y="1709"/>
                    <a:pt x="525" y="2137"/>
                    <a:pt x="1074" y="2137"/>
                  </a:cubicBezTo>
                  <a:cubicBezTo>
                    <a:pt x="1336" y="2137"/>
                    <a:pt x="1603" y="2039"/>
                    <a:pt x="1821" y="1821"/>
                  </a:cubicBezTo>
                  <a:cubicBezTo>
                    <a:pt x="2488" y="1146"/>
                    <a:pt x="2016"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209;p54">
              <a:extLst>
                <a:ext uri="{FF2B5EF4-FFF2-40B4-BE49-F238E27FC236}">
                  <a16:creationId xmlns:a16="http://schemas.microsoft.com/office/drawing/2014/main" id="{375CFDDC-9D60-444F-AC2A-0AFE2473749F}"/>
                </a:ext>
              </a:extLst>
            </p:cNvPr>
            <p:cNvSpPr/>
            <p:nvPr/>
          </p:nvSpPr>
          <p:spPr>
            <a:xfrm>
              <a:off x="6560800" y="3856775"/>
              <a:ext cx="62200" cy="53250"/>
            </a:xfrm>
            <a:custGeom>
              <a:avLst/>
              <a:gdLst/>
              <a:ahLst/>
              <a:cxnLst/>
              <a:rect l="l" t="t" r="r" b="b"/>
              <a:pathLst>
                <a:path w="2488" h="2130" extrusionOk="0">
                  <a:moveTo>
                    <a:pt x="1065" y="1"/>
                  </a:moveTo>
                  <a:cubicBezTo>
                    <a:pt x="480" y="1"/>
                    <a:pt x="0" y="472"/>
                    <a:pt x="0" y="1066"/>
                  </a:cubicBezTo>
                  <a:cubicBezTo>
                    <a:pt x="0" y="1704"/>
                    <a:pt x="524" y="2129"/>
                    <a:pt x="1073" y="2129"/>
                  </a:cubicBezTo>
                  <a:cubicBezTo>
                    <a:pt x="1335" y="2129"/>
                    <a:pt x="1603" y="2032"/>
                    <a:pt x="1821" y="1814"/>
                  </a:cubicBezTo>
                  <a:cubicBezTo>
                    <a:pt x="2488"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210;p54">
              <a:extLst>
                <a:ext uri="{FF2B5EF4-FFF2-40B4-BE49-F238E27FC236}">
                  <a16:creationId xmlns:a16="http://schemas.microsoft.com/office/drawing/2014/main" id="{1AF07827-1B28-4BFF-A902-69023F5F1DAE}"/>
                </a:ext>
              </a:extLst>
            </p:cNvPr>
            <p:cNvSpPr/>
            <p:nvPr/>
          </p:nvSpPr>
          <p:spPr>
            <a:xfrm>
              <a:off x="6560800" y="3780375"/>
              <a:ext cx="62400" cy="53425"/>
            </a:xfrm>
            <a:custGeom>
              <a:avLst/>
              <a:gdLst/>
              <a:ahLst/>
              <a:cxnLst/>
              <a:rect l="l" t="t" r="r" b="b"/>
              <a:pathLst>
                <a:path w="2496" h="2137" extrusionOk="0">
                  <a:moveTo>
                    <a:pt x="1065" y="0"/>
                  </a:moveTo>
                  <a:cubicBezTo>
                    <a:pt x="480" y="0"/>
                    <a:pt x="0" y="480"/>
                    <a:pt x="0" y="1065"/>
                  </a:cubicBezTo>
                  <a:cubicBezTo>
                    <a:pt x="0" y="1709"/>
                    <a:pt x="529" y="2137"/>
                    <a:pt x="1077" y="2137"/>
                  </a:cubicBezTo>
                  <a:cubicBezTo>
                    <a:pt x="1339" y="2137"/>
                    <a:pt x="1606" y="2039"/>
                    <a:pt x="1821" y="1821"/>
                  </a:cubicBezTo>
                  <a:cubicBezTo>
                    <a:pt x="2496" y="1146"/>
                    <a:pt x="2016"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211;p54">
              <a:extLst>
                <a:ext uri="{FF2B5EF4-FFF2-40B4-BE49-F238E27FC236}">
                  <a16:creationId xmlns:a16="http://schemas.microsoft.com/office/drawing/2014/main" id="{86E4D471-BFC6-4EB9-A946-17DF413A3F4C}"/>
                </a:ext>
              </a:extLst>
            </p:cNvPr>
            <p:cNvSpPr/>
            <p:nvPr/>
          </p:nvSpPr>
          <p:spPr>
            <a:xfrm>
              <a:off x="6484575" y="4237450"/>
              <a:ext cx="62425" cy="53425"/>
            </a:xfrm>
            <a:custGeom>
              <a:avLst/>
              <a:gdLst/>
              <a:ahLst/>
              <a:cxnLst/>
              <a:rect l="l" t="t" r="r" b="b"/>
              <a:pathLst>
                <a:path w="2497" h="2137" extrusionOk="0">
                  <a:moveTo>
                    <a:pt x="1065" y="0"/>
                  </a:moveTo>
                  <a:cubicBezTo>
                    <a:pt x="480" y="8"/>
                    <a:pt x="1" y="480"/>
                    <a:pt x="1" y="1073"/>
                  </a:cubicBezTo>
                  <a:cubicBezTo>
                    <a:pt x="1" y="1711"/>
                    <a:pt x="525" y="2137"/>
                    <a:pt x="1073" y="2137"/>
                  </a:cubicBezTo>
                  <a:cubicBezTo>
                    <a:pt x="1335" y="2137"/>
                    <a:pt x="1603" y="2040"/>
                    <a:pt x="1822" y="1821"/>
                  </a:cubicBezTo>
                  <a:cubicBezTo>
                    <a:pt x="2496" y="1155"/>
                    <a:pt x="2017"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212;p54">
              <a:extLst>
                <a:ext uri="{FF2B5EF4-FFF2-40B4-BE49-F238E27FC236}">
                  <a16:creationId xmlns:a16="http://schemas.microsoft.com/office/drawing/2014/main" id="{C2847820-07F3-44DA-A0A6-E64984733822}"/>
                </a:ext>
              </a:extLst>
            </p:cNvPr>
            <p:cNvSpPr/>
            <p:nvPr/>
          </p:nvSpPr>
          <p:spPr>
            <a:xfrm>
              <a:off x="6484575" y="3780375"/>
              <a:ext cx="62425" cy="53425"/>
            </a:xfrm>
            <a:custGeom>
              <a:avLst/>
              <a:gdLst/>
              <a:ahLst/>
              <a:cxnLst/>
              <a:rect l="l" t="t" r="r" b="b"/>
              <a:pathLst>
                <a:path w="2497" h="2137" extrusionOk="0">
                  <a:moveTo>
                    <a:pt x="1065" y="0"/>
                  </a:moveTo>
                  <a:cubicBezTo>
                    <a:pt x="480" y="0"/>
                    <a:pt x="1" y="480"/>
                    <a:pt x="1" y="1065"/>
                  </a:cubicBezTo>
                  <a:cubicBezTo>
                    <a:pt x="1" y="1709"/>
                    <a:pt x="529" y="2137"/>
                    <a:pt x="1078" y="2137"/>
                  </a:cubicBezTo>
                  <a:cubicBezTo>
                    <a:pt x="1340" y="2137"/>
                    <a:pt x="1606" y="2039"/>
                    <a:pt x="1822" y="1821"/>
                  </a:cubicBezTo>
                  <a:cubicBezTo>
                    <a:pt x="2496" y="1146"/>
                    <a:pt x="2017"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213;p54">
              <a:extLst>
                <a:ext uri="{FF2B5EF4-FFF2-40B4-BE49-F238E27FC236}">
                  <a16:creationId xmlns:a16="http://schemas.microsoft.com/office/drawing/2014/main" id="{4A1D69BA-1998-4920-8C27-8FCBEFAB558D}"/>
                </a:ext>
              </a:extLst>
            </p:cNvPr>
            <p:cNvSpPr/>
            <p:nvPr/>
          </p:nvSpPr>
          <p:spPr>
            <a:xfrm>
              <a:off x="6484575" y="3704150"/>
              <a:ext cx="62425" cy="53450"/>
            </a:xfrm>
            <a:custGeom>
              <a:avLst/>
              <a:gdLst/>
              <a:ahLst/>
              <a:cxnLst/>
              <a:rect l="l" t="t" r="r" b="b"/>
              <a:pathLst>
                <a:path w="2497" h="2138" extrusionOk="0">
                  <a:moveTo>
                    <a:pt x="1065" y="1"/>
                  </a:moveTo>
                  <a:cubicBezTo>
                    <a:pt x="480" y="1"/>
                    <a:pt x="1" y="480"/>
                    <a:pt x="1" y="1066"/>
                  </a:cubicBezTo>
                  <a:cubicBezTo>
                    <a:pt x="1" y="1709"/>
                    <a:pt x="526" y="2137"/>
                    <a:pt x="1074" y="2137"/>
                  </a:cubicBezTo>
                  <a:cubicBezTo>
                    <a:pt x="1336" y="2137"/>
                    <a:pt x="1603" y="2040"/>
                    <a:pt x="1822" y="1822"/>
                  </a:cubicBezTo>
                  <a:cubicBezTo>
                    <a:pt x="2496" y="1147"/>
                    <a:pt x="2017"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214;p54">
              <a:extLst>
                <a:ext uri="{FF2B5EF4-FFF2-40B4-BE49-F238E27FC236}">
                  <a16:creationId xmlns:a16="http://schemas.microsoft.com/office/drawing/2014/main" id="{480B16D1-C134-4B68-8E0A-1E274C4A0534}"/>
                </a:ext>
              </a:extLst>
            </p:cNvPr>
            <p:cNvSpPr/>
            <p:nvPr/>
          </p:nvSpPr>
          <p:spPr>
            <a:xfrm>
              <a:off x="6408350" y="4237450"/>
              <a:ext cx="62425" cy="53425"/>
            </a:xfrm>
            <a:custGeom>
              <a:avLst/>
              <a:gdLst/>
              <a:ahLst/>
              <a:cxnLst/>
              <a:rect l="l" t="t" r="r" b="b"/>
              <a:pathLst>
                <a:path w="2497" h="2137" extrusionOk="0">
                  <a:moveTo>
                    <a:pt x="1074" y="0"/>
                  </a:moveTo>
                  <a:cubicBezTo>
                    <a:pt x="481" y="8"/>
                    <a:pt x="9" y="480"/>
                    <a:pt x="1" y="1073"/>
                  </a:cubicBezTo>
                  <a:cubicBezTo>
                    <a:pt x="1" y="1711"/>
                    <a:pt x="525" y="2137"/>
                    <a:pt x="1074" y="2137"/>
                  </a:cubicBezTo>
                  <a:cubicBezTo>
                    <a:pt x="1336" y="2137"/>
                    <a:pt x="1604" y="2040"/>
                    <a:pt x="1822" y="1821"/>
                  </a:cubicBezTo>
                  <a:cubicBezTo>
                    <a:pt x="2497" y="1155"/>
                    <a:pt x="2017" y="0"/>
                    <a:pt x="1074"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215;p54">
              <a:extLst>
                <a:ext uri="{FF2B5EF4-FFF2-40B4-BE49-F238E27FC236}">
                  <a16:creationId xmlns:a16="http://schemas.microsoft.com/office/drawing/2014/main" id="{7127B582-90F3-4BBD-9DE7-70AE221CCC9C}"/>
                </a:ext>
              </a:extLst>
            </p:cNvPr>
            <p:cNvSpPr/>
            <p:nvPr/>
          </p:nvSpPr>
          <p:spPr>
            <a:xfrm>
              <a:off x="6408350" y="4161425"/>
              <a:ext cx="62425" cy="53300"/>
            </a:xfrm>
            <a:custGeom>
              <a:avLst/>
              <a:gdLst/>
              <a:ahLst/>
              <a:cxnLst/>
              <a:rect l="l" t="t" r="r" b="b"/>
              <a:pathLst>
                <a:path w="2497" h="2132" extrusionOk="0">
                  <a:moveTo>
                    <a:pt x="1074" y="1"/>
                  </a:moveTo>
                  <a:cubicBezTo>
                    <a:pt x="481" y="1"/>
                    <a:pt x="1" y="472"/>
                    <a:pt x="1" y="1066"/>
                  </a:cubicBezTo>
                  <a:cubicBezTo>
                    <a:pt x="1" y="1708"/>
                    <a:pt x="527" y="2131"/>
                    <a:pt x="1074" y="2131"/>
                  </a:cubicBezTo>
                  <a:cubicBezTo>
                    <a:pt x="1337" y="2131"/>
                    <a:pt x="1605" y="2033"/>
                    <a:pt x="1822" y="1814"/>
                  </a:cubicBezTo>
                  <a:cubicBezTo>
                    <a:pt x="2497" y="1147"/>
                    <a:pt x="2017" y="1"/>
                    <a:pt x="1074"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216;p54">
              <a:extLst>
                <a:ext uri="{FF2B5EF4-FFF2-40B4-BE49-F238E27FC236}">
                  <a16:creationId xmlns:a16="http://schemas.microsoft.com/office/drawing/2014/main" id="{5A36E5A8-738A-480A-92D2-FFFF4A3224ED}"/>
                </a:ext>
              </a:extLst>
            </p:cNvPr>
            <p:cNvSpPr/>
            <p:nvPr/>
          </p:nvSpPr>
          <p:spPr>
            <a:xfrm>
              <a:off x="6408350" y="3780375"/>
              <a:ext cx="62425" cy="53425"/>
            </a:xfrm>
            <a:custGeom>
              <a:avLst/>
              <a:gdLst/>
              <a:ahLst/>
              <a:cxnLst/>
              <a:rect l="l" t="t" r="r" b="b"/>
              <a:pathLst>
                <a:path w="2497" h="2137" extrusionOk="0">
                  <a:moveTo>
                    <a:pt x="1074" y="0"/>
                  </a:moveTo>
                  <a:cubicBezTo>
                    <a:pt x="481" y="0"/>
                    <a:pt x="1" y="480"/>
                    <a:pt x="1" y="1065"/>
                  </a:cubicBezTo>
                  <a:cubicBezTo>
                    <a:pt x="1" y="1709"/>
                    <a:pt x="530" y="2137"/>
                    <a:pt x="1081" y="2137"/>
                  </a:cubicBezTo>
                  <a:cubicBezTo>
                    <a:pt x="1344" y="2137"/>
                    <a:pt x="1612" y="2039"/>
                    <a:pt x="1830" y="1821"/>
                  </a:cubicBezTo>
                  <a:cubicBezTo>
                    <a:pt x="2497" y="1146"/>
                    <a:pt x="2025" y="0"/>
                    <a:pt x="1074"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217;p54">
              <a:extLst>
                <a:ext uri="{FF2B5EF4-FFF2-40B4-BE49-F238E27FC236}">
                  <a16:creationId xmlns:a16="http://schemas.microsoft.com/office/drawing/2014/main" id="{57CE4F5C-E391-4985-B633-D88E4AB202D1}"/>
                </a:ext>
              </a:extLst>
            </p:cNvPr>
            <p:cNvSpPr/>
            <p:nvPr/>
          </p:nvSpPr>
          <p:spPr>
            <a:xfrm>
              <a:off x="6408350" y="3704150"/>
              <a:ext cx="62425" cy="53450"/>
            </a:xfrm>
            <a:custGeom>
              <a:avLst/>
              <a:gdLst/>
              <a:ahLst/>
              <a:cxnLst/>
              <a:rect l="l" t="t" r="r" b="b"/>
              <a:pathLst>
                <a:path w="2497" h="2138" extrusionOk="0">
                  <a:moveTo>
                    <a:pt x="1074" y="1"/>
                  </a:moveTo>
                  <a:cubicBezTo>
                    <a:pt x="481" y="1"/>
                    <a:pt x="9" y="480"/>
                    <a:pt x="1" y="1066"/>
                  </a:cubicBezTo>
                  <a:cubicBezTo>
                    <a:pt x="1" y="1709"/>
                    <a:pt x="526" y="2137"/>
                    <a:pt x="1075" y="2137"/>
                  </a:cubicBezTo>
                  <a:cubicBezTo>
                    <a:pt x="1337" y="2137"/>
                    <a:pt x="1604" y="2040"/>
                    <a:pt x="1822" y="1822"/>
                  </a:cubicBezTo>
                  <a:cubicBezTo>
                    <a:pt x="2497" y="1147"/>
                    <a:pt x="2017" y="1"/>
                    <a:pt x="1074"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218;p54">
              <a:extLst>
                <a:ext uri="{FF2B5EF4-FFF2-40B4-BE49-F238E27FC236}">
                  <a16:creationId xmlns:a16="http://schemas.microsoft.com/office/drawing/2014/main" id="{3E5C90BD-AAB0-419B-B4DA-BCC9D7D0DC0E}"/>
                </a:ext>
              </a:extLst>
            </p:cNvPr>
            <p:cNvSpPr/>
            <p:nvPr/>
          </p:nvSpPr>
          <p:spPr>
            <a:xfrm>
              <a:off x="6332350" y="4161425"/>
              <a:ext cx="62225" cy="53300"/>
            </a:xfrm>
            <a:custGeom>
              <a:avLst/>
              <a:gdLst/>
              <a:ahLst/>
              <a:cxnLst/>
              <a:rect l="l" t="t" r="r" b="b"/>
              <a:pathLst>
                <a:path w="2489" h="2132" extrusionOk="0">
                  <a:moveTo>
                    <a:pt x="1066" y="1"/>
                  </a:moveTo>
                  <a:cubicBezTo>
                    <a:pt x="472" y="1"/>
                    <a:pt x="1" y="472"/>
                    <a:pt x="1" y="1066"/>
                  </a:cubicBezTo>
                  <a:cubicBezTo>
                    <a:pt x="1" y="1708"/>
                    <a:pt x="523" y="2131"/>
                    <a:pt x="1067" y="2131"/>
                  </a:cubicBezTo>
                  <a:cubicBezTo>
                    <a:pt x="1329" y="2131"/>
                    <a:pt x="1597" y="2033"/>
                    <a:pt x="1813" y="1814"/>
                  </a:cubicBezTo>
                  <a:cubicBezTo>
                    <a:pt x="2488" y="1147"/>
                    <a:pt x="2009"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219;p54">
              <a:extLst>
                <a:ext uri="{FF2B5EF4-FFF2-40B4-BE49-F238E27FC236}">
                  <a16:creationId xmlns:a16="http://schemas.microsoft.com/office/drawing/2014/main" id="{1C80E3B8-56B4-4848-BF50-95C5C683EDD2}"/>
                </a:ext>
              </a:extLst>
            </p:cNvPr>
            <p:cNvSpPr/>
            <p:nvPr/>
          </p:nvSpPr>
          <p:spPr>
            <a:xfrm>
              <a:off x="6332350" y="4085225"/>
              <a:ext cx="62225" cy="53350"/>
            </a:xfrm>
            <a:custGeom>
              <a:avLst/>
              <a:gdLst/>
              <a:ahLst/>
              <a:cxnLst/>
              <a:rect l="l" t="t" r="r" b="b"/>
              <a:pathLst>
                <a:path w="2489" h="2134" extrusionOk="0">
                  <a:moveTo>
                    <a:pt x="1066" y="0"/>
                  </a:moveTo>
                  <a:cubicBezTo>
                    <a:pt x="472" y="0"/>
                    <a:pt x="1" y="480"/>
                    <a:pt x="1" y="1065"/>
                  </a:cubicBezTo>
                  <a:cubicBezTo>
                    <a:pt x="1" y="1709"/>
                    <a:pt x="526" y="2133"/>
                    <a:pt x="1072" y="2133"/>
                  </a:cubicBezTo>
                  <a:cubicBezTo>
                    <a:pt x="1333" y="2133"/>
                    <a:pt x="1598" y="2037"/>
                    <a:pt x="1813" y="1821"/>
                  </a:cubicBezTo>
                  <a:cubicBezTo>
                    <a:pt x="2488" y="1147"/>
                    <a:pt x="2009" y="0"/>
                    <a:pt x="106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220;p54">
              <a:extLst>
                <a:ext uri="{FF2B5EF4-FFF2-40B4-BE49-F238E27FC236}">
                  <a16:creationId xmlns:a16="http://schemas.microsoft.com/office/drawing/2014/main" id="{75EBC54D-C4FE-471B-BC46-B05CA3C17D8F}"/>
                </a:ext>
              </a:extLst>
            </p:cNvPr>
            <p:cNvSpPr/>
            <p:nvPr/>
          </p:nvSpPr>
          <p:spPr>
            <a:xfrm>
              <a:off x="6332350" y="3780375"/>
              <a:ext cx="62425" cy="53425"/>
            </a:xfrm>
            <a:custGeom>
              <a:avLst/>
              <a:gdLst/>
              <a:ahLst/>
              <a:cxnLst/>
              <a:rect l="l" t="t" r="r" b="b"/>
              <a:pathLst>
                <a:path w="2497" h="2137" extrusionOk="0">
                  <a:moveTo>
                    <a:pt x="1066" y="0"/>
                  </a:moveTo>
                  <a:cubicBezTo>
                    <a:pt x="472" y="0"/>
                    <a:pt x="1" y="480"/>
                    <a:pt x="1" y="1065"/>
                  </a:cubicBezTo>
                  <a:cubicBezTo>
                    <a:pt x="1" y="1709"/>
                    <a:pt x="526" y="2137"/>
                    <a:pt x="1074" y="2137"/>
                  </a:cubicBezTo>
                  <a:cubicBezTo>
                    <a:pt x="1336" y="2137"/>
                    <a:pt x="1604" y="2039"/>
                    <a:pt x="1822" y="1821"/>
                  </a:cubicBezTo>
                  <a:cubicBezTo>
                    <a:pt x="2496" y="1146"/>
                    <a:pt x="2017" y="0"/>
                    <a:pt x="106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221;p54">
              <a:extLst>
                <a:ext uri="{FF2B5EF4-FFF2-40B4-BE49-F238E27FC236}">
                  <a16:creationId xmlns:a16="http://schemas.microsoft.com/office/drawing/2014/main" id="{8B61213C-5F5B-4CC0-BF9B-EDF7553C9468}"/>
                </a:ext>
              </a:extLst>
            </p:cNvPr>
            <p:cNvSpPr/>
            <p:nvPr/>
          </p:nvSpPr>
          <p:spPr>
            <a:xfrm>
              <a:off x="6332350" y="3704150"/>
              <a:ext cx="62225" cy="53450"/>
            </a:xfrm>
            <a:custGeom>
              <a:avLst/>
              <a:gdLst/>
              <a:ahLst/>
              <a:cxnLst/>
              <a:rect l="l" t="t" r="r" b="b"/>
              <a:pathLst>
                <a:path w="2489" h="2138" extrusionOk="0">
                  <a:moveTo>
                    <a:pt x="1066" y="1"/>
                  </a:moveTo>
                  <a:cubicBezTo>
                    <a:pt x="472" y="1"/>
                    <a:pt x="1" y="480"/>
                    <a:pt x="1" y="1066"/>
                  </a:cubicBezTo>
                  <a:cubicBezTo>
                    <a:pt x="1" y="1709"/>
                    <a:pt x="526" y="2137"/>
                    <a:pt x="1072" y="2137"/>
                  </a:cubicBezTo>
                  <a:cubicBezTo>
                    <a:pt x="1333" y="2137"/>
                    <a:pt x="1598" y="2040"/>
                    <a:pt x="1813" y="1822"/>
                  </a:cubicBezTo>
                  <a:cubicBezTo>
                    <a:pt x="2488" y="1147"/>
                    <a:pt x="2009"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222;p54">
              <a:extLst>
                <a:ext uri="{FF2B5EF4-FFF2-40B4-BE49-F238E27FC236}">
                  <a16:creationId xmlns:a16="http://schemas.microsoft.com/office/drawing/2014/main" id="{ACD45230-E726-4614-889E-C12184D1984B}"/>
                </a:ext>
              </a:extLst>
            </p:cNvPr>
            <p:cNvSpPr/>
            <p:nvPr/>
          </p:nvSpPr>
          <p:spPr>
            <a:xfrm>
              <a:off x="6256150" y="4085225"/>
              <a:ext cx="62200" cy="53350"/>
            </a:xfrm>
            <a:custGeom>
              <a:avLst/>
              <a:gdLst/>
              <a:ahLst/>
              <a:cxnLst/>
              <a:rect l="l" t="t" r="r" b="b"/>
              <a:pathLst>
                <a:path w="2488" h="2134" extrusionOk="0">
                  <a:moveTo>
                    <a:pt x="1065" y="0"/>
                  </a:moveTo>
                  <a:cubicBezTo>
                    <a:pt x="480" y="0"/>
                    <a:pt x="0" y="480"/>
                    <a:pt x="0" y="1065"/>
                  </a:cubicBezTo>
                  <a:cubicBezTo>
                    <a:pt x="0" y="1709"/>
                    <a:pt x="525" y="2133"/>
                    <a:pt x="1071" y="2133"/>
                  </a:cubicBezTo>
                  <a:cubicBezTo>
                    <a:pt x="1332" y="2133"/>
                    <a:pt x="1598" y="2037"/>
                    <a:pt x="1813" y="1821"/>
                  </a:cubicBezTo>
                  <a:cubicBezTo>
                    <a:pt x="2488" y="1147"/>
                    <a:pt x="2016"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223;p54">
              <a:extLst>
                <a:ext uri="{FF2B5EF4-FFF2-40B4-BE49-F238E27FC236}">
                  <a16:creationId xmlns:a16="http://schemas.microsoft.com/office/drawing/2014/main" id="{6243E9DF-10CA-4D87-A53E-D12C57C01205}"/>
                </a:ext>
              </a:extLst>
            </p:cNvPr>
            <p:cNvSpPr/>
            <p:nvPr/>
          </p:nvSpPr>
          <p:spPr>
            <a:xfrm>
              <a:off x="6256150" y="3704150"/>
              <a:ext cx="62200" cy="53450"/>
            </a:xfrm>
            <a:custGeom>
              <a:avLst/>
              <a:gdLst/>
              <a:ahLst/>
              <a:cxnLst/>
              <a:rect l="l" t="t" r="r" b="b"/>
              <a:pathLst>
                <a:path w="2488" h="2138" extrusionOk="0">
                  <a:moveTo>
                    <a:pt x="1065" y="1"/>
                  </a:moveTo>
                  <a:cubicBezTo>
                    <a:pt x="480" y="1"/>
                    <a:pt x="0" y="480"/>
                    <a:pt x="0" y="1066"/>
                  </a:cubicBezTo>
                  <a:cubicBezTo>
                    <a:pt x="0" y="1709"/>
                    <a:pt x="525" y="2137"/>
                    <a:pt x="1071" y="2137"/>
                  </a:cubicBezTo>
                  <a:cubicBezTo>
                    <a:pt x="1332" y="2137"/>
                    <a:pt x="1597" y="2040"/>
                    <a:pt x="1813" y="1822"/>
                  </a:cubicBezTo>
                  <a:cubicBezTo>
                    <a:pt x="2488"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224;p54">
              <a:extLst>
                <a:ext uri="{FF2B5EF4-FFF2-40B4-BE49-F238E27FC236}">
                  <a16:creationId xmlns:a16="http://schemas.microsoft.com/office/drawing/2014/main" id="{2570E80C-7848-40C5-A50E-728227B98B25}"/>
                </a:ext>
              </a:extLst>
            </p:cNvPr>
            <p:cNvSpPr/>
            <p:nvPr/>
          </p:nvSpPr>
          <p:spPr>
            <a:xfrm>
              <a:off x="6256150" y="3627950"/>
              <a:ext cx="62200" cy="53425"/>
            </a:xfrm>
            <a:custGeom>
              <a:avLst/>
              <a:gdLst/>
              <a:ahLst/>
              <a:cxnLst/>
              <a:rect l="l" t="t" r="r" b="b"/>
              <a:pathLst>
                <a:path w="2488" h="2137" extrusionOk="0">
                  <a:moveTo>
                    <a:pt x="1065" y="0"/>
                  </a:moveTo>
                  <a:cubicBezTo>
                    <a:pt x="472" y="8"/>
                    <a:pt x="0" y="480"/>
                    <a:pt x="0" y="1073"/>
                  </a:cubicBezTo>
                  <a:cubicBezTo>
                    <a:pt x="0" y="1711"/>
                    <a:pt x="524" y="2137"/>
                    <a:pt x="1070" y="2137"/>
                  </a:cubicBezTo>
                  <a:cubicBezTo>
                    <a:pt x="1331" y="2137"/>
                    <a:pt x="1597" y="2039"/>
                    <a:pt x="1813" y="1821"/>
                  </a:cubicBezTo>
                  <a:cubicBezTo>
                    <a:pt x="2488" y="1154"/>
                    <a:pt x="2016"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225;p54">
              <a:extLst>
                <a:ext uri="{FF2B5EF4-FFF2-40B4-BE49-F238E27FC236}">
                  <a16:creationId xmlns:a16="http://schemas.microsoft.com/office/drawing/2014/main" id="{AA665C91-E07E-4EEB-98D2-EA141E87CBFF}"/>
                </a:ext>
              </a:extLst>
            </p:cNvPr>
            <p:cNvSpPr/>
            <p:nvPr/>
          </p:nvSpPr>
          <p:spPr>
            <a:xfrm>
              <a:off x="6179925" y="4085225"/>
              <a:ext cx="62225" cy="53350"/>
            </a:xfrm>
            <a:custGeom>
              <a:avLst/>
              <a:gdLst/>
              <a:ahLst/>
              <a:cxnLst/>
              <a:rect l="l" t="t" r="r" b="b"/>
              <a:pathLst>
                <a:path w="2489" h="2134" extrusionOk="0">
                  <a:moveTo>
                    <a:pt x="1065" y="0"/>
                  </a:moveTo>
                  <a:cubicBezTo>
                    <a:pt x="480" y="0"/>
                    <a:pt x="0" y="480"/>
                    <a:pt x="0" y="1065"/>
                  </a:cubicBezTo>
                  <a:cubicBezTo>
                    <a:pt x="0" y="1709"/>
                    <a:pt x="526" y="2133"/>
                    <a:pt x="1074" y="2133"/>
                  </a:cubicBezTo>
                  <a:cubicBezTo>
                    <a:pt x="1336" y="2133"/>
                    <a:pt x="1603" y="2037"/>
                    <a:pt x="1821" y="1821"/>
                  </a:cubicBezTo>
                  <a:cubicBezTo>
                    <a:pt x="2488" y="1147"/>
                    <a:pt x="2017"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226;p54">
              <a:extLst>
                <a:ext uri="{FF2B5EF4-FFF2-40B4-BE49-F238E27FC236}">
                  <a16:creationId xmlns:a16="http://schemas.microsoft.com/office/drawing/2014/main" id="{4C319ED8-C4A1-4DCA-80F9-A886F8A4462C}"/>
                </a:ext>
              </a:extLst>
            </p:cNvPr>
            <p:cNvSpPr/>
            <p:nvPr/>
          </p:nvSpPr>
          <p:spPr>
            <a:xfrm>
              <a:off x="6179925" y="3627950"/>
              <a:ext cx="62225" cy="53425"/>
            </a:xfrm>
            <a:custGeom>
              <a:avLst/>
              <a:gdLst/>
              <a:ahLst/>
              <a:cxnLst/>
              <a:rect l="l" t="t" r="r" b="b"/>
              <a:pathLst>
                <a:path w="2489" h="2137" extrusionOk="0">
                  <a:moveTo>
                    <a:pt x="1065" y="0"/>
                  </a:moveTo>
                  <a:cubicBezTo>
                    <a:pt x="480" y="8"/>
                    <a:pt x="0" y="480"/>
                    <a:pt x="0" y="1073"/>
                  </a:cubicBezTo>
                  <a:cubicBezTo>
                    <a:pt x="0" y="1711"/>
                    <a:pt x="525" y="2137"/>
                    <a:pt x="1073" y="2137"/>
                  </a:cubicBezTo>
                  <a:cubicBezTo>
                    <a:pt x="1335" y="2137"/>
                    <a:pt x="1603" y="2039"/>
                    <a:pt x="1821" y="1821"/>
                  </a:cubicBezTo>
                  <a:cubicBezTo>
                    <a:pt x="2488" y="1154"/>
                    <a:pt x="2017"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227;p54">
              <a:extLst>
                <a:ext uri="{FF2B5EF4-FFF2-40B4-BE49-F238E27FC236}">
                  <a16:creationId xmlns:a16="http://schemas.microsoft.com/office/drawing/2014/main" id="{A10E223F-B0F9-45A5-B10B-B08D8B67DDAC}"/>
                </a:ext>
              </a:extLst>
            </p:cNvPr>
            <p:cNvSpPr/>
            <p:nvPr/>
          </p:nvSpPr>
          <p:spPr>
            <a:xfrm>
              <a:off x="6103700" y="4085225"/>
              <a:ext cx="62425" cy="53350"/>
            </a:xfrm>
            <a:custGeom>
              <a:avLst/>
              <a:gdLst/>
              <a:ahLst/>
              <a:cxnLst/>
              <a:rect l="l" t="t" r="r" b="b"/>
              <a:pathLst>
                <a:path w="2497" h="2134" extrusionOk="0">
                  <a:moveTo>
                    <a:pt x="1066" y="0"/>
                  </a:moveTo>
                  <a:cubicBezTo>
                    <a:pt x="481" y="0"/>
                    <a:pt x="9" y="480"/>
                    <a:pt x="1" y="1065"/>
                  </a:cubicBezTo>
                  <a:cubicBezTo>
                    <a:pt x="1" y="1709"/>
                    <a:pt x="526" y="2133"/>
                    <a:pt x="1075" y="2133"/>
                  </a:cubicBezTo>
                  <a:cubicBezTo>
                    <a:pt x="1337" y="2133"/>
                    <a:pt x="1604" y="2037"/>
                    <a:pt x="1822" y="1821"/>
                  </a:cubicBezTo>
                  <a:cubicBezTo>
                    <a:pt x="2497" y="1147"/>
                    <a:pt x="2017" y="0"/>
                    <a:pt x="106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228;p54">
              <a:extLst>
                <a:ext uri="{FF2B5EF4-FFF2-40B4-BE49-F238E27FC236}">
                  <a16:creationId xmlns:a16="http://schemas.microsoft.com/office/drawing/2014/main" id="{8A05599C-BB0C-48F0-9646-39A43DF5DDF5}"/>
                </a:ext>
              </a:extLst>
            </p:cNvPr>
            <p:cNvSpPr/>
            <p:nvPr/>
          </p:nvSpPr>
          <p:spPr>
            <a:xfrm>
              <a:off x="6103700" y="3704150"/>
              <a:ext cx="62425" cy="53450"/>
            </a:xfrm>
            <a:custGeom>
              <a:avLst/>
              <a:gdLst/>
              <a:ahLst/>
              <a:cxnLst/>
              <a:rect l="l" t="t" r="r" b="b"/>
              <a:pathLst>
                <a:path w="2497" h="2138" extrusionOk="0">
                  <a:moveTo>
                    <a:pt x="1066" y="1"/>
                  </a:moveTo>
                  <a:cubicBezTo>
                    <a:pt x="481" y="1"/>
                    <a:pt x="9" y="480"/>
                    <a:pt x="1" y="1066"/>
                  </a:cubicBezTo>
                  <a:cubicBezTo>
                    <a:pt x="1" y="1709"/>
                    <a:pt x="526" y="2137"/>
                    <a:pt x="1075" y="2137"/>
                  </a:cubicBezTo>
                  <a:cubicBezTo>
                    <a:pt x="1337" y="2137"/>
                    <a:pt x="1604" y="2040"/>
                    <a:pt x="1822" y="1822"/>
                  </a:cubicBezTo>
                  <a:cubicBezTo>
                    <a:pt x="2497"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229;p54">
              <a:extLst>
                <a:ext uri="{FF2B5EF4-FFF2-40B4-BE49-F238E27FC236}">
                  <a16:creationId xmlns:a16="http://schemas.microsoft.com/office/drawing/2014/main" id="{C533BC7B-8926-4700-9F0B-9A8ED4C09EDA}"/>
                </a:ext>
              </a:extLst>
            </p:cNvPr>
            <p:cNvSpPr/>
            <p:nvPr/>
          </p:nvSpPr>
          <p:spPr>
            <a:xfrm>
              <a:off x="6027500" y="4085225"/>
              <a:ext cx="62425" cy="53350"/>
            </a:xfrm>
            <a:custGeom>
              <a:avLst/>
              <a:gdLst/>
              <a:ahLst/>
              <a:cxnLst/>
              <a:rect l="l" t="t" r="r" b="b"/>
              <a:pathLst>
                <a:path w="2497" h="2134" extrusionOk="0">
                  <a:moveTo>
                    <a:pt x="1073" y="0"/>
                  </a:moveTo>
                  <a:cubicBezTo>
                    <a:pt x="480" y="0"/>
                    <a:pt x="9" y="480"/>
                    <a:pt x="0" y="1065"/>
                  </a:cubicBezTo>
                  <a:cubicBezTo>
                    <a:pt x="0" y="1709"/>
                    <a:pt x="529" y="2133"/>
                    <a:pt x="1078" y="2133"/>
                  </a:cubicBezTo>
                  <a:cubicBezTo>
                    <a:pt x="1340" y="2133"/>
                    <a:pt x="1606" y="2037"/>
                    <a:pt x="1821" y="1821"/>
                  </a:cubicBezTo>
                  <a:cubicBezTo>
                    <a:pt x="2496" y="1147"/>
                    <a:pt x="2016" y="0"/>
                    <a:pt x="1073"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230;p54">
              <a:extLst>
                <a:ext uri="{FF2B5EF4-FFF2-40B4-BE49-F238E27FC236}">
                  <a16:creationId xmlns:a16="http://schemas.microsoft.com/office/drawing/2014/main" id="{02189C03-D9FF-4499-9124-47A2A16B0A68}"/>
                </a:ext>
              </a:extLst>
            </p:cNvPr>
            <p:cNvSpPr/>
            <p:nvPr/>
          </p:nvSpPr>
          <p:spPr>
            <a:xfrm>
              <a:off x="6027500" y="3780375"/>
              <a:ext cx="62425" cy="53425"/>
            </a:xfrm>
            <a:custGeom>
              <a:avLst/>
              <a:gdLst/>
              <a:ahLst/>
              <a:cxnLst/>
              <a:rect l="l" t="t" r="r" b="b"/>
              <a:pathLst>
                <a:path w="2497" h="2137" extrusionOk="0">
                  <a:moveTo>
                    <a:pt x="1073" y="0"/>
                  </a:moveTo>
                  <a:cubicBezTo>
                    <a:pt x="480" y="0"/>
                    <a:pt x="9" y="480"/>
                    <a:pt x="0" y="1065"/>
                  </a:cubicBezTo>
                  <a:cubicBezTo>
                    <a:pt x="0" y="1709"/>
                    <a:pt x="529" y="2137"/>
                    <a:pt x="1080" y="2137"/>
                  </a:cubicBezTo>
                  <a:cubicBezTo>
                    <a:pt x="1343" y="2137"/>
                    <a:pt x="1611" y="2039"/>
                    <a:pt x="1830" y="1821"/>
                  </a:cubicBezTo>
                  <a:cubicBezTo>
                    <a:pt x="2496" y="1146"/>
                    <a:pt x="2025" y="0"/>
                    <a:pt x="1073"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231;p54">
              <a:extLst>
                <a:ext uri="{FF2B5EF4-FFF2-40B4-BE49-F238E27FC236}">
                  <a16:creationId xmlns:a16="http://schemas.microsoft.com/office/drawing/2014/main" id="{1DC387C3-0EB4-4FBA-97C1-0C509AAB0577}"/>
                </a:ext>
              </a:extLst>
            </p:cNvPr>
            <p:cNvSpPr/>
            <p:nvPr/>
          </p:nvSpPr>
          <p:spPr>
            <a:xfrm>
              <a:off x="6027500" y="3704150"/>
              <a:ext cx="62425" cy="53450"/>
            </a:xfrm>
            <a:custGeom>
              <a:avLst/>
              <a:gdLst/>
              <a:ahLst/>
              <a:cxnLst/>
              <a:rect l="l" t="t" r="r" b="b"/>
              <a:pathLst>
                <a:path w="2497" h="2138" extrusionOk="0">
                  <a:moveTo>
                    <a:pt x="1073" y="1"/>
                  </a:moveTo>
                  <a:cubicBezTo>
                    <a:pt x="480" y="1"/>
                    <a:pt x="9" y="480"/>
                    <a:pt x="0" y="1066"/>
                  </a:cubicBezTo>
                  <a:cubicBezTo>
                    <a:pt x="0" y="1709"/>
                    <a:pt x="529" y="2137"/>
                    <a:pt x="1078" y="2137"/>
                  </a:cubicBezTo>
                  <a:cubicBezTo>
                    <a:pt x="1340" y="2137"/>
                    <a:pt x="1606" y="2040"/>
                    <a:pt x="1821" y="1822"/>
                  </a:cubicBezTo>
                  <a:cubicBezTo>
                    <a:pt x="2496" y="1147"/>
                    <a:pt x="2016" y="1"/>
                    <a:pt x="1073"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232;p54">
              <a:extLst>
                <a:ext uri="{FF2B5EF4-FFF2-40B4-BE49-F238E27FC236}">
                  <a16:creationId xmlns:a16="http://schemas.microsoft.com/office/drawing/2014/main" id="{859D4F25-B2F6-4255-9C67-A8660384DC0D}"/>
                </a:ext>
              </a:extLst>
            </p:cNvPr>
            <p:cNvSpPr/>
            <p:nvPr/>
          </p:nvSpPr>
          <p:spPr>
            <a:xfrm>
              <a:off x="5951475" y="4085225"/>
              <a:ext cx="62225" cy="53350"/>
            </a:xfrm>
            <a:custGeom>
              <a:avLst/>
              <a:gdLst/>
              <a:ahLst/>
              <a:cxnLst/>
              <a:rect l="l" t="t" r="r" b="b"/>
              <a:pathLst>
                <a:path w="2489" h="2134" extrusionOk="0">
                  <a:moveTo>
                    <a:pt x="1066" y="0"/>
                  </a:moveTo>
                  <a:cubicBezTo>
                    <a:pt x="472" y="0"/>
                    <a:pt x="1" y="480"/>
                    <a:pt x="1" y="1065"/>
                  </a:cubicBezTo>
                  <a:cubicBezTo>
                    <a:pt x="1" y="1709"/>
                    <a:pt x="526" y="2133"/>
                    <a:pt x="1072" y="2133"/>
                  </a:cubicBezTo>
                  <a:cubicBezTo>
                    <a:pt x="1333" y="2133"/>
                    <a:pt x="1598" y="2037"/>
                    <a:pt x="1814" y="1821"/>
                  </a:cubicBezTo>
                  <a:cubicBezTo>
                    <a:pt x="2489" y="1147"/>
                    <a:pt x="2017" y="0"/>
                    <a:pt x="106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233;p54">
              <a:extLst>
                <a:ext uri="{FF2B5EF4-FFF2-40B4-BE49-F238E27FC236}">
                  <a16:creationId xmlns:a16="http://schemas.microsoft.com/office/drawing/2014/main" id="{D11C3EF8-687E-4F64-B1E7-0B8947C9A8FA}"/>
                </a:ext>
              </a:extLst>
            </p:cNvPr>
            <p:cNvSpPr/>
            <p:nvPr/>
          </p:nvSpPr>
          <p:spPr>
            <a:xfrm>
              <a:off x="5951475" y="3856775"/>
              <a:ext cx="62225" cy="53250"/>
            </a:xfrm>
            <a:custGeom>
              <a:avLst/>
              <a:gdLst/>
              <a:ahLst/>
              <a:cxnLst/>
              <a:rect l="l" t="t" r="r" b="b"/>
              <a:pathLst>
                <a:path w="2489" h="2130" extrusionOk="0">
                  <a:moveTo>
                    <a:pt x="1066" y="1"/>
                  </a:moveTo>
                  <a:cubicBezTo>
                    <a:pt x="472" y="1"/>
                    <a:pt x="1" y="472"/>
                    <a:pt x="1" y="1066"/>
                  </a:cubicBezTo>
                  <a:cubicBezTo>
                    <a:pt x="1" y="1704"/>
                    <a:pt x="525" y="2129"/>
                    <a:pt x="1071" y="2129"/>
                  </a:cubicBezTo>
                  <a:cubicBezTo>
                    <a:pt x="1332" y="2129"/>
                    <a:pt x="1598" y="2032"/>
                    <a:pt x="1814" y="1814"/>
                  </a:cubicBezTo>
                  <a:cubicBezTo>
                    <a:pt x="2489"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234;p54">
              <a:extLst>
                <a:ext uri="{FF2B5EF4-FFF2-40B4-BE49-F238E27FC236}">
                  <a16:creationId xmlns:a16="http://schemas.microsoft.com/office/drawing/2014/main" id="{F4F3F601-AC58-42BF-8F46-F0FDC3AEBA2D}"/>
                </a:ext>
              </a:extLst>
            </p:cNvPr>
            <p:cNvSpPr/>
            <p:nvPr/>
          </p:nvSpPr>
          <p:spPr>
            <a:xfrm>
              <a:off x="5951475" y="3780375"/>
              <a:ext cx="62425" cy="53425"/>
            </a:xfrm>
            <a:custGeom>
              <a:avLst/>
              <a:gdLst/>
              <a:ahLst/>
              <a:cxnLst/>
              <a:rect l="l" t="t" r="r" b="b"/>
              <a:pathLst>
                <a:path w="2497" h="2137" extrusionOk="0">
                  <a:moveTo>
                    <a:pt x="1066" y="0"/>
                  </a:moveTo>
                  <a:cubicBezTo>
                    <a:pt x="472" y="0"/>
                    <a:pt x="1" y="480"/>
                    <a:pt x="1" y="1065"/>
                  </a:cubicBezTo>
                  <a:cubicBezTo>
                    <a:pt x="1" y="1709"/>
                    <a:pt x="526" y="2137"/>
                    <a:pt x="1075" y="2137"/>
                  </a:cubicBezTo>
                  <a:cubicBezTo>
                    <a:pt x="1337" y="2137"/>
                    <a:pt x="1604" y="2039"/>
                    <a:pt x="1822" y="1821"/>
                  </a:cubicBezTo>
                  <a:cubicBezTo>
                    <a:pt x="2497" y="1146"/>
                    <a:pt x="2017" y="0"/>
                    <a:pt x="106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235;p54">
              <a:extLst>
                <a:ext uri="{FF2B5EF4-FFF2-40B4-BE49-F238E27FC236}">
                  <a16:creationId xmlns:a16="http://schemas.microsoft.com/office/drawing/2014/main" id="{FE585C78-9155-4963-A6BA-6973D1BE47C4}"/>
                </a:ext>
              </a:extLst>
            </p:cNvPr>
            <p:cNvSpPr/>
            <p:nvPr/>
          </p:nvSpPr>
          <p:spPr>
            <a:xfrm>
              <a:off x="5875275" y="4085225"/>
              <a:ext cx="62225" cy="53350"/>
            </a:xfrm>
            <a:custGeom>
              <a:avLst/>
              <a:gdLst/>
              <a:ahLst/>
              <a:cxnLst/>
              <a:rect l="l" t="t" r="r" b="b"/>
              <a:pathLst>
                <a:path w="2489" h="2134" extrusionOk="0">
                  <a:moveTo>
                    <a:pt x="1065" y="0"/>
                  </a:moveTo>
                  <a:cubicBezTo>
                    <a:pt x="480" y="0"/>
                    <a:pt x="0" y="480"/>
                    <a:pt x="0" y="1065"/>
                  </a:cubicBezTo>
                  <a:cubicBezTo>
                    <a:pt x="0" y="1709"/>
                    <a:pt x="526" y="2133"/>
                    <a:pt x="1074" y="2133"/>
                  </a:cubicBezTo>
                  <a:cubicBezTo>
                    <a:pt x="1336" y="2133"/>
                    <a:pt x="1603" y="2037"/>
                    <a:pt x="1821" y="1821"/>
                  </a:cubicBezTo>
                  <a:cubicBezTo>
                    <a:pt x="2488" y="1147"/>
                    <a:pt x="2017"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236;p54">
              <a:extLst>
                <a:ext uri="{FF2B5EF4-FFF2-40B4-BE49-F238E27FC236}">
                  <a16:creationId xmlns:a16="http://schemas.microsoft.com/office/drawing/2014/main" id="{82A06EC0-D44F-4CD6-9EA7-A695FE61C923}"/>
                </a:ext>
              </a:extLst>
            </p:cNvPr>
            <p:cNvSpPr/>
            <p:nvPr/>
          </p:nvSpPr>
          <p:spPr>
            <a:xfrm>
              <a:off x="5875275" y="4009000"/>
              <a:ext cx="62225" cy="53350"/>
            </a:xfrm>
            <a:custGeom>
              <a:avLst/>
              <a:gdLst/>
              <a:ahLst/>
              <a:cxnLst/>
              <a:rect l="l" t="t" r="r" b="b"/>
              <a:pathLst>
                <a:path w="2489" h="2134" extrusionOk="0">
                  <a:moveTo>
                    <a:pt x="1065" y="1"/>
                  </a:moveTo>
                  <a:cubicBezTo>
                    <a:pt x="480" y="1"/>
                    <a:pt x="0" y="480"/>
                    <a:pt x="0" y="1066"/>
                  </a:cubicBezTo>
                  <a:cubicBezTo>
                    <a:pt x="0" y="1710"/>
                    <a:pt x="526" y="2134"/>
                    <a:pt x="1074" y="2134"/>
                  </a:cubicBezTo>
                  <a:cubicBezTo>
                    <a:pt x="1336" y="2134"/>
                    <a:pt x="1603" y="2037"/>
                    <a:pt x="1821" y="1822"/>
                  </a:cubicBezTo>
                  <a:cubicBezTo>
                    <a:pt x="2488" y="1147"/>
                    <a:pt x="2017"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237;p54">
              <a:extLst>
                <a:ext uri="{FF2B5EF4-FFF2-40B4-BE49-F238E27FC236}">
                  <a16:creationId xmlns:a16="http://schemas.microsoft.com/office/drawing/2014/main" id="{5533A31B-003A-4715-90F6-6D222B544344}"/>
                </a:ext>
              </a:extLst>
            </p:cNvPr>
            <p:cNvSpPr/>
            <p:nvPr/>
          </p:nvSpPr>
          <p:spPr>
            <a:xfrm>
              <a:off x="5875275" y="3932800"/>
              <a:ext cx="62225" cy="53425"/>
            </a:xfrm>
            <a:custGeom>
              <a:avLst/>
              <a:gdLst/>
              <a:ahLst/>
              <a:cxnLst/>
              <a:rect l="l" t="t" r="r" b="b"/>
              <a:pathLst>
                <a:path w="2489" h="2137" extrusionOk="0">
                  <a:moveTo>
                    <a:pt x="1065" y="0"/>
                  </a:moveTo>
                  <a:cubicBezTo>
                    <a:pt x="480" y="0"/>
                    <a:pt x="0" y="480"/>
                    <a:pt x="0" y="1065"/>
                  </a:cubicBezTo>
                  <a:cubicBezTo>
                    <a:pt x="0" y="1709"/>
                    <a:pt x="526" y="2137"/>
                    <a:pt x="1074" y="2137"/>
                  </a:cubicBezTo>
                  <a:cubicBezTo>
                    <a:pt x="1336" y="2137"/>
                    <a:pt x="1603" y="2039"/>
                    <a:pt x="1821" y="1821"/>
                  </a:cubicBezTo>
                  <a:cubicBezTo>
                    <a:pt x="2488" y="1155"/>
                    <a:pt x="2017"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238;p54">
              <a:extLst>
                <a:ext uri="{FF2B5EF4-FFF2-40B4-BE49-F238E27FC236}">
                  <a16:creationId xmlns:a16="http://schemas.microsoft.com/office/drawing/2014/main" id="{34CEEE05-58F1-473E-9BCE-6DEB7425A5D5}"/>
                </a:ext>
              </a:extLst>
            </p:cNvPr>
            <p:cNvSpPr/>
            <p:nvPr/>
          </p:nvSpPr>
          <p:spPr>
            <a:xfrm>
              <a:off x="5875275" y="3856775"/>
              <a:ext cx="62225" cy="53250"/>
            </a:xfrm>
            <a:custGeom>
              <a:avLst/>
              <a:gdLst/>
              <a:ahLst/>
              <a:cxnLst/>
              <a:rect l="l" t="t" r="r" b="b"/>
              <a:pathLst>
                <a:path w="2489" h="2130" extrusionOk="0">
                  <a:moveTo>
                    <a:pt x="1065" y="1"/>
                  </a:moveTo>
                  <a:cubicBezTo>
                    <a:pt x="480" y="1"/>
                    <a:pt x="0" y="472"/>
                    <a:pt x="0" y="1066"/>
                  </a:cubicBezTo>
                  <a:cubicBezTo>
                    <a:pt x="0" y="1704"/>
                    <a:pt x="525" y="2129"/>
                    <a:pt x="1073" y="2129"/>
                  </a:cubicBezTo>
                  <a:cubicBezTo>
                    <a:pt x="1335" y="2129"/>
                    <a:pt x="1603" y="2032"/>
                    <a:pt x="1821" y="1814"/>
                  </a:cubicBezTo>
                  <a:cubicBezTo>
                    <a:pt x="2488" y="1147"/>
                    <a:pt x="2017"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239;p54">
              <a:extLst>
                <a:ext uri="{FF2B5EF4-FFF2-40B4-BE49-F238E27FC236}">
                  <a16:creationId xmlns:a16="http://schemas.microsoft.com/office/drawing/2014/main" id="{C84F5EB7-C129-49C9-AF18-AA2F0A93E63C}"/>
                </a:ext>
              </a:extLst>
            </p:cNvPr>
            <p:cNvSpPr/>
            <p:nvPr/>
          </p:nvSpPr>
          <p:spPr>
            <a:xfrm>
              <a:off x="4504050" y="3856775"/>
              <a:ext cx="62200" cy="53250"/>
            </a:xfrm>
            <a:custGeom>
              <a:avLst/>
              <a:gdLst/>
              <a:ahLst/>
              <a:cxnLst/>
              <a:rect l="l" t="t" r="r" b="b"/>
              <a:pathLst>
                <a:path w="2488" h="2130" extrusionOk="0">
                  <a:moveTo>
                    <a:pt x="1065" y="1"/>
                  </a:moveTo>
                  <a:cubicBezTo>
                    <a:pt x="480" y="1"/>
                    <a:pt x="0" y="472"/>
                    <a:pt x="0" y="1066"/>
                  </a:cubicBezTo>
                  <a:cubicBezTo>
                    <a:pt x="0" y="1704"/>
                    <a:pt x="525" y="2129"/>
                    <a:pt x="1073" y="2129"/>
                  </a:cubicBezTo>
                  <a:cubicBezTo>
                    <a:pt x="1335" y="2129"/>
                    <a:pt x="1603" y="2032"/>
                    <a:pt x="1821" y="1814"/>
                  </a:cubicBezTo>
                  <a:cubicBezTo>
                    <a:pt x="2488"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240;p54">
              <a:extLst>
                <a:ext uri="{FF2B5EF4-FFF2-40B4-BE49-F238E27FC236}">
                  <a16:creationId xmlns:a16="http://schemas.microsoft.com/office/drawing/2014/main" id="{D2731BAB-0E04-4ABD-AA02-01A022FE34B4}"/>
                </a:ext>
              </a:extLst>
            </p:cNvPr>
            <p:cNvSpPr/>
            <p:nvPr/>
          </p:nvSpPr>
          <p:spPr>
            <a:xfrm>
              <a:off x="4504050" y="3780375"/>
              <a:ext cx="62400" cy="53425"/>
            </a:xfrm>
            <a:custGeom>
              <a:avLst/>
              <a:gdLst/>
              <a:ahLst/>
              <a:cxnLst/>
              <a:rect l="l" t="t" r="r" b="b"/>
              <a:pathLst>
                <a:path w="2496" h="2137" extrusionOk="0">
                  <a:moveTo>
                    <a:pt x="1065" y="0"/>
                  </a:moveTo>
                  <a:cubicBezTo>
                    <a:pt x="480" y="0"/>
                    <a:pt x="0" y="480"/>
                    <a:pt x="0" y="1065"/>
                  </a:cubicBezTo>
                  <a:cubicBezTo>
                    <a:pt x="0" y="1709"/>
                    <a:pt x="529" y="2137"/>
                    <a:pt x="1077" y="2137"/>
                  </a:cubicBezTo>
                  <a:cubicBezTo>
                    <a:pt x="1339" y="2137"/>
                    <a:pt x="1606" y="2039"/>
                    <a:pt x="1821" y="1821"/>
                  </a:cubicBezTo>
                  <a:cubicBezTo>
                    <a:pt x="2496" y="1146"/>
                    <a:pt x="2016"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241;p54">
              <a:extLst>
                <a:ext uri="{FF2B5EF4-FFF2-40B4-BE49-F238E27FC236}">
                  <a16:creationId xmlns:a16="http://schemas.microsoft.com/office/drawing/2014/main" id="{15408659-2AE6-424A-AAF0-605D0766165D}"/>
                </a:ext>
              </a:extLst>
            </p:cNvPr>
            <p:cNvSpPr/>
            <p:nvPr/>
          </p:nvSpPr>
          <p:spPr>
            <a:xfrm>
              <a:off x="4504050" y="3704150"/>
              <a:ext cx="62200" cy="53450"/>
            </a:xfrm>
            <a:custGeom>
              <a:avLst/>
              <a:gdLst/>
              <a:ahLst/>
              <a:cxnLst/>
              <a:rect l="l" t="t" r="r" b="b"/>
              <a:pathLst>
                <a:path w="2488" h="2138" extrusionOk="0">
                  <a:moveTo>
                    <a:pt x="1065" y="1"/>
                  </a:moveTo>
                  <a:cubicBezTo>
                    <a:pt x="480" y="1"/>
                    <a:pt x="0" y="480"/>
                    <a:pt x="0" y="1066"/>
                  </a:cubicBezTo>
                  <a:cubicBezTo>
                    <a:pt x="0" y="1709"/>
                    <a:pt x="525" y="2137"/>
                    <a:pt x="1074" y="2137"/>
                  </a:cubicBezTo>
                  <a:cubicBezTo>
                    <a:pt x="1336" y="2137"/>
                    <a:pt x="1603" y="2040"/>
                    <a:pt x="1821" y="1822"/>
                  </a:cubicBezTo>
                  <a:cubicBezTo>
                    <a:pt x="2488"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242;p54">
              <a:extLst>
                <a:ext uri="{FF2B5EF4-FFF2-40B4-BE49-F238E27FC236}">
                  <a16:creationId xmlns:a16="http://schemas.microsoft.com/office/drawing/2014/main" id="{8F6D0DE8-0FE4-47D9-89F3-FAA430739AA9}"/>
                </a:ext>
              </a:extLst>
            </p:cNvPr>
            <p:cNvSpPr/>
            <p:nvPr/>
          </p:nvSpPr>
          <p:spPr>
            <a:xfrm>
              <a:off x="4427825" y="3932800"/>
              <a:ext cx="62425" cy="53425"/>
            </a:xfrm>
            <a:custGeom>
              <a:avLst/>
              <a:gdLst/>
              <a:ahLst/>
              <a:cxnLst/>
              <a:rect l="l" t="t" r="r" b="b"/>
              <a:pathLst>
                <a:path w="2497" h="2137" extrusionOk="0">
                  <a:moveTo>
                    <a:pt x="1065" y="0"/>
                  </a:moveTo>
                  <a:cubicBezTo>
                    <a:pt x="480" y="8"/>
                    <a:pt x="9" y="480"/>
                    <a:pt x="1" y="1065"/>
                  </a:cubicBezTo>
                  <a:cubicBezTo>
                    <a:pt x="1" y="1709"/>
                    <a:pt x="526" y="2137"/>
                    <a:pt x="1074" y="2137"/>
                  </a:cubicBezTo>
                  <a:cubicBezTo>
                    <a:pt x="1336" y="2137"/>
                    <a:pt x="1603" y="2039"/>
                    <a:pt x="1822" y="1821"/>
                  </a:cubicBezTo>
                  <a:cubicBezTo>
                    <a:pt x="2496" y="1146"/>
                    <a:pt x="2017"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243;p54">
              <a:extLst>
                <a:ext uri="{FF2B5EF4-FFF2-40B4-BE49-F238E27FC236}">
                  <a16:creationId xmlns:a16="http://schemas.microsoft.com/office/drawing/2014/main" id="{82590031-590A-4409-BD83-4FD3AD6C5844}"/>
                </a:ext>
              </a:extLst>
            </p:cNvPr>
            <p:cNvSpPr/>
            <p:nvPr/>
          </p:nvSpPr>
          <p:spPr>
            <a:xfrm>
              <a:off x="4427825" y="3856775"/>
              <a:ext cx="62350" cy="53250"/>
            </a:xfrm>
            <a:custGeom>
              <a:avLst/>
              <a:gdLst/>
              <a:ahLst/>
              <a:cxnLst/>
              <a:rect l="l" t="t" r="r" b="b"/>
              <a:pathLst>
                <a:path w="2494" h="2130" extrusionOk="0">
                  <a:moveTo>
                    <a:pt x="1075" y="1"/>
                  </a:moveTo>
                  <a:cubicBezTo>
                    <a:pt x="1072" y="1"/>
                    <a:pt x="1069" y="1"/>
                    <a:pt x="1065" y="1"/>
                  </a:cubicBezTo>
                  <a:cubicBezTo>
                    <a:pt x="480" y="1"/>
                    <a:pt x="9" y="472"/>
                    <a:pt x="1" y="1066"/>
                  </a:cubicBezTo>
                  <a:cubicBezTo>
                    <a:pt x="1" y="1704"/>
                    <a:pt x="525" y="2129"/>
                    <a:pt x="1073" y="2129"/>
                  </a:cubicBezTo>
                  <a:cubicBezTo>
                    <a:pt x="1335" y="2129"/>
                    <a:pt x="1603" y="2032"/>
                    <a:pt x="1822" y="1814"/>
                  </a:cubicBezTo>
                  <a:cubicBezTo>
                    <a:pt x="2494" y="1149"/>
                    <a:pt x="2020" y="1"/>
                    <a:pt x="107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244;p54">
              <a:extLst>
                <a:ext uri="{FF2B5EF4-FFF2-40B4-BE49-F238E27FC236}">
                  <a16:creationId xmlns:a16="http://schemas.microsoft.com/office/drawing/2014/main" id="{C86CD9EF-FF1B-4A30-A499-C9AB8AD2651B}"/>
                </a:ext>
              </a:extLst>
            </p:cNvPr>
            <p:cNvSpPr/>
            <p:nvPr/>
          </p:nvSpPr>
          <p:spPr>
            <a:xfrm>
              <a:off x="4427825" y="3780375"/>
              <a:ext cx="62425" cy="53425"/>
            </a:xfrm>
            <a:custGeom>
              <a:avLst/>
              <a:gdLst/>
              <a:ahLst/>
              <a:cxnLst/>
              <a:rect l="l" t="t" r="r" b="b"/>
              <a:pathLst>
                <a:path w="2497" h="2137" extrusionOk="0">
                  <a:moveTo>
                    <a:pt x="1065" y="0"/>
                  </a:moveTo>
                  <a:cubicBezTo>
                    <a:pt x="480" y="0"/>
                    <a:pt x="1" y="480"/>
                    <a:pt x="1" y="1065"/>
                  </a:cubicBezTo>
                  <a:cubicBezTo>
                    <a:pt x="1" y="1709"/>
                    <a:pt x="529" y="2137"/>
                    <a:pt x="1080" y="2137"/>
                  </a:cubicBezTo>
                  <a:cubicBezTo>
                    <a:pt x="1343" y="2137"/>
                    <a:pt x="1612" y="2039"/>
                    <a:pt x="1830" y="1821"/>
                  </a:cubicBezTo>
                  <a:cubicBezTo>
                    <a:pt x="2496" y="1146"/>
                    <a:pt x="2017"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245;p54">
              <a:extLst>
                <a:ext uri="{FF2B5EF4-FFF2-40B4-BE49-F238E27FC236}">
                  <a16:creationId xmlns:a16="http://schemas.microsoft.com/office/drawing/2014/main" id="{66B825F4-F0F8-4584-BA1B-4C54E9D9AA21}"/>
                </a:ext>
              </a:extLst>
            </p:cNvPr>
            <p:cNvSpPr/>
            <p:nvPr/>
          </p:nvSpPr>
          <p:spPr>
            <a:xfrm>
              <a:off x="4351600" y="3171075"/>
              <a:ext cx="62425" cy="53350"/>
            </a:xfrm>
            <a:custGeom>
              <a:avLst/>
              <a:gdLst/>
              <a:ahLst/>
              <a:cxnLst/>
              <a:rect l="l" t="t" r="r" b="b"/>
              <a:pathLst>
                <a:path w="2497" h="2134" extrusionOk="0">
                  <a:moveTo>
                    <a:pt x="1074" y="0"/>
                  </a:moveTo>
                  <a:cubicBezTo>
                    <a:pt x="481" y="0"/>
                    <a:pt x="9" y="472"/>
                    <a:pt x="1" y="1065"/>
                  </a:cubicBezTo>
                  <a:cubicBezTo>
                    <a:pt x="1" y="1709"/>
                    <a:pt x="530" y="2133"/>
                    <a:pt x="1079" y="2133"/>
                  </a:cubicBezTo>
                  <a:cubicBezTo>
                    <a:pt x="1340" y="2133"/>
                    <a:pt x="1607" y="2037"/>
                    <a:pt x="1822" y="1821"/>
                  </a:cubicBezTo>
                  <a:cubicBezTo>
                    <a:pt x="2497" y="1146"/>
                    <a:pt x="2017" y="0"/>
                    <a:pt x="1074"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246;p54">
              <a:extLst>
                <a:ext uri="{FF2B5EF4-FFF2-40B4-BE49-F238E27FC236}">
                  <a16:creationId xmlns:a16="http://schemas.microsoft.com/office/drawing/2014/main" id="{39797E2E-7E09-4214-AF10-D4983F64E38E}"/>
                </a:ext>
              </a:extLst>
            </p:cNvPr>
            <p:cNvSpPr/>
            <p:nvPr/>
          </p:nvSpPr>
          <p:spPr>
            <a:xfrm>
              <a:off x="4351600" y="3247075"/>
              <a:ext cx="62425" cy="53450"/>
            </a:xfrm>
            <a:custGeom>
              <a:avLst/>
              <a:gdLst/>
              <a:ahLst/>
              <a:cxnLst/>
              <a:rect l="l" t="t" r="r" b="b"/>
              <a:pathLst>
                <a:path w="2497" h="2138" extrusionOk="0">
                  <a:moveTo>
                    <a:pt x="1074" y="1"/>
                  </a:moveTo>
                  <a:cubicBezTo>
                    <a:pt x="481" y="9"/>
                    <a:pt x="9" y="480"/>
                    <a:pt x="1" y="1074"/>
                  </a:cubicBezTo>
                  <a:cubicBezTo>
                    <a:pt x="1" y="1712"/>
                    <a:pt x="529" y="2137"/>
                    <a:pt x="1077" y="2137"/>
                  </a:cubicBezTo>
                  <a:cubicBezTo>
                    <a:pt x="1339" y="2137"/>
                    <a:pt x="1606" y="2040"/>
                    <a:pt x="1822" y="1822"/>
                  </a:cubicBezTo>
                  <a:cubicBezTo>
                    <a:pt x="2497" y="1155"/>
                    <a:pt x="2017" y="1"/>
                    <a:pt x="1074"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247;p54">
              <a:extLst>
                <a:ext uri="{FF2B5EF4-FFF2-40B4-BE49-F238E27FC236}">
                  <a16:creationId xmlns:a16="http://schemas.microsoft.com/office/drawing/2014/main" id="{79FBC5F5-613A-4BE0-8659-C5DD52510AC6}"/>
                </a:ext>
              </a:extLst>
            </p:cNvPr>
            <p:cNvSpPr/>
            <p:nvPr/>
          </p:nvSpPr>
          <p:spPr>
            <a:xfrm>
              <a:off x="3970950" y="2790200"/>
              <a:ext cx="62225" cy="53350"/>
            </a:xfrm>
            <a:custGeom>
              <a:avLst/>
              <a:gdLst/>
              <a:ahLst/>
              <a:cxnLst/>
              <a:rect l="l" t="t" r="r" b="b"/>
              <a:pathLst>
                <a:path w="2489" h="2134" extrusionOk="0">
                  <a:moveTo>
                    <a:pt x="1065" y="1"/>
                  </a:moveTo>
                  <a:cubicBezTo>
                    <a:pt x="472" y="1"/>
                    <a:pt x="1" y="480"/>
                    <a:pt x="1" y="1066"/>
                  </a:cubicBezTo>
                  <a:cubicBezTo>
                    <a:pt x="1" y="1709"/>
                    <a:pt x="526" y="2134"/>
                    <a:pt x="1072" y="2134"/>
                  </a:cubicBezTo>
                  <a:cubicBezTo>
                    <a:pt x="1333" y="2134"/>
                    <a:pt x="1598" y="2037"/>
                    <a:pt x="1813" y="1822"/>
                  </a:cubicBezTo>
                  <a:cubicBezTo>
                    <a:pt x="2488" y="1147"/>
                    <a:pt x="2017"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248;p54">
              <a:extLst>
                <a:ext uri="{FF2B5EF4-FFF2-40B4-BE49-F238E27FC236}">
                  <a16:creationId xmlns:a16="http://schemas.microsoft.com/office/drawing/2014/main" id="{C0D81B7A-D666-4C6E-AD77-00057BEC535C}"/>
                </a:ext>
              </a:extLst>
            </p:cNvPr>
            <p:cNvSpPr/>
            <p:nvPr/>
          </p:nvSpPr>
          <p:spPr>
            <a:xfrm>
              <a:off x="3970950" y="2866425"/>
              <a:ext cx="62225" cy="53275"/>
            </a:xfrm>
            <a:custGeom>
              <a:avLst/>
              <a:gdLst/>
              <a:ahLst/>
              <a:cxnLst/>
              <a:rect l="l" t="t" r="r" b="b"/>
              <a:pathLst>
                <a:path w="2489" h="2131" extrusionOk="0">
                  <a:moveTo>
                    <a:pt x="1065" y="0"/>
                  </a:moveTo>
                  <a:cubicBezTo>
                    <a:pt x="472" y="0"/>
                    <a:pt x="1" y="472"/>
                    <a:pt x="1" y="1065"/>
                  </a:cubicBezTo>
                  <a:cubicBezTo>
                    <a:pt x="1" y="1707"/>
                    <a:pt x="523" y="2131"/>
                    <a:pt x="1067" y="2131"/>
                  </a:cubicBezTo>
                  <a:cubicBezTo>
                    <a:pt x="1329" y="2131"/>
                    <a:pt x="1597" y="2032"/>
                    <a:pt x="1813" y="1813"/>
                  </a:cubicBezTo>
                  <a:cubicBezTo>
                    <a:pt x="2488" y="1146"/>
                    <a:pt x="2017"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249;p54">
              <a:extLst>
                <a:ext uri="{FF2B5EF4-FFF2-40B4-BE49-F238E27FC236}">
                  <a16:creationId xmlns:a16="http://schemas.microsoft.com/office/drawing/2014/main" id="{F3953469-5B82-4587-BD1C-E1E16AE0C088}"/>
                </a:ext>
              </a:extLst>
            </p:cNvPr>
            <p:cNvSpPr/>
            <p:nvPr/>
          </p:nvSpPr>
          <p:spPr>
            <a:xfrm>
              <a:off x="3970950" y="2942425"/>
              <a:ext cx="62225" cy="53450"/>
            </a:xfrm>
            <a:custGeom>
              <a:avLst/>
              <a:gdLst/>
              <a:ahLst/>
              <a:cxnLst/>
              <a:rect l="l" t="t" r="r" b="b"/>
              <a:pathLst>
                <a:path w="2489" h="2138" extrusionOk="0">
                  <a:moveTo>
                    <a:pt x="1065" y="1"/>
                  </a:moveTo>
                  <a:cubicBezTo>
                    <a:pt x="472" y="1"/>
                    <a:pt x="1" y="480"/>
                    <a:pt x="1" y="1066"/>
                  </a:cubicBezTo>
                  <a:cubicBezTo>
                    <a:pt x="1" y="1709"/>
                    <a:pt x="526" y="2137"/>
                    <a:pt x="1072" y="2137"/>
                  </a:cubicBezTo>
                  <a:cubicBezTo>
                    <a:pt x="1332" y="2137"/>
                    <a:pt x="1598" y="2040"/>
                    <a:pt x="1813" y="1822"/>
                  </a:cubicBezTo>
                  <a:cubicBezTo>
                    <a:pt x="2488" y="1155"/>
                    <a:pt x="2017"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250;p54">
              <a:extLst>
                <a:ext uri="{FF2B5EF4-FFF2-40B4-BE49-F238E27FC236}">
                  <a16:creationId xmlns:a16="http://schemas.microsoft.com/office/drawing/2014/main" id="{79A754C1-107C-4E8D-B86F-31C5CC42F019}"/>
                </a:ext>
              </a:extLst>
            </p:cNvPr>
            <p:cNvSpPr/>
            <p:nvPr/>
          </p:nvSpPr>
          <p:spPr>
            <a:xfrm>
              <a:off x="3970950" y="3018650"/>
              <a:ext cx="62225" cy="53425"/>
            </a:xfrm>
            <a:custGeom>
              <a:avLst/>
              <a:gdLst/>
              <a:ahLst/>
              <a:cxnLst/>
              <a:rect l="l" t="t" r="r" b="b"/>
              <a:pathLst>
                <a:path w="2489" h="2137" extrusionOk="0">
                  <a:moveTo>
                    <a:pt x="1065" y="0"/>
                  </a:moveTo>
                  <a:cubicBezTo>
                    <a:pt x="472" y="0"/>
                    <a:pt x="1" y="480"/>
                    <a:pt x="1" y="1065"/>
                  </a:cubicBezTo>
                  <a:cubicBezTo>
                    <a:pt x="1" y="1709"/>
                    <a:pt x="526" y="2137"/>
                    <a:pt x="1072" y="2137"/>
                  </a:cubicBezTo>
                  <a:cubicBezTo>
                    <a:pt x="1332" y="2137"/>
                    <a:pt x="1598" y="2039"/>
                    <a:pt x="1813" y="1821"/>
                  </a:cubicBezTo>
                  <a:cubicBezTo>
                    <a:pt x="2488" y="1146"/>
                    <a:pt x="2017"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251;p54">
              <a:extLst>
                <a:ext uri="{FF2B5EF4-FFF2-40B4-BE49-F238E27FC236}">
                  <a16:creationId xmlns:a16="http://schemas.microsoft.com/office/drawing/2014/main" id="{5FAE8F8C-9421-4CDF-9D38-D28215392532}"/>
                </a:ext>
              </a:extLst>
            </p:cNvPr>
            <p:cNvSpPr/>
            <p:nvPr/>
          </p:nvSpPr>
          <p:spPr>
            <a:xfrm>
              <a:off x="3970950" y="3094850"/>
              <a:ext cx="62225" cy="53350"/>
            </a:xfrm>
            <a:custGeom>
              <a:avLst/>
              <a:gdLst/>
              <a:ahLst/>
              <a:cxnLst/>
              <a:rect l="l" t="t" r="r" b="b"/>
              <a:pathLst>
                <a:path w="2489" h="2134" extrusionOk="0">
                  <a:moveTo>
                    <a:pt x="1065" y="1"/>
                  </a:moveTo>
                  <a:cubicBezTo>
                    <a:pt x="472" y="1"/>
                    <a:pt x="1" y="480"/>
                    <a:pt x="1" y="1066"/>
                  </a:cubicBezTo>
                  <a:cubicBezTo>
                    <a:pt x="1" y="1709"/>
                    <a:pt x="526" y="2134"/>
                    <a:pt x="1072" y="2134"/>
                  </a:cubicBezTo>
                  <a:cubicBezTo>
                    <a:pt x="1333" y="2134"/>
                    <a:pt x="1598" y="2037"/>
                    <a:pt x="1813" y="1822"/>
                  </a:cubicBezTo>
                  <a:cubicBezTo>
                    <a:pt x="2488" y="1147"/>
                    <a:pt x="2017"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252;p54">
              <a:extLst>
                <a:ext uri="{FF2B5EF4-FFF2-40B4-BE49-F238E27FC236}">
                  <a16:creationId xmlns:a16="http://schemas.microsoft.com/office/drawing/2014/main" id="{3F7210C8-10C9-42BD-B0AE-A87D3573E2AA}"/>
                </a:ext>
              </a:extLst>
            </p:cNvPr>
            <p:cNvSpPr/>
            <p:nvPr/>
          </p:nvSpPr>
          <p:spPr>
            <a:xfrm>
              <a:off x="3970950" y="3171075"/>
              <a:ext cx="62225" cy="53350"/>
            </a:xfrm>
            <a:custGeom>
              <a:avLst/>
              <a:gdLst/>
              <a:ahLst/>
              <a:cxnLst/>
              <a:rect l="l" t="t" r="r" b="b"/>
              <a:pathLst>
                <a:path w="2489" h="2134" extrusionOk="0">
                  <a:moveTo>
                    <a:pt x="1065" y="0"/>
                  </a:moveTo>
                  <a:cubicBezTo>
                    <a:pt x="472" y="0"/>
                    <a:pt x="1" y="472"/>
                    <a:pt x="1" y="1065"/>
                  </a:cubicBezTo>
                  <a:cubicBezTo>
                    <a:pt x="1" y="1709"/>
                    <a:pt x="526" y="2133"/>
                    <a:pt x="1072" y="2133"/>
                  </a:cubicBezTo>
                  <a:cubicBezTo>
                    <a:pt x="1333" y="2133"/>
                    <a:pt x="1598" y="2037"/>
                    <a:pt x="1813" y="1821"/>
                  </a:cubicBezTo>
                  <a:cubicBezTo>
                    <a:pt x="2488" y="1146"/>
                    <a:pt x="2017"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253;p54">
              <a:extLst>
                <a:ext uri="{FF2B5EF4-FFF2-40B4-BE49-F238E27FC236}">
                  <a16:creationId xmlns:a16="http://schemas.microsoft.com/office/drawing/2014/main" id="{2B6085EC-BFF5-44C3-8DA4-E07DB31BD923}"/>
                </a:ext>
              </a:extLst>
            </p:cNvPr>
            <p:cNvSpPr/>
            <p:nvPr/>
          </p:nvSpPr>
          <p:spPr>
            <a:xfrm>
              <a:off x="3970950" y="3247075"/>
              <a:ext cx="62225" cy="53450"/>
            </a:xfrm>
            <a:custGeom>
              <a:avLst/>
              <a:gdLst/>
              <a:ahLst/>
              <a:cxnLst/>
              <a:rect l="l" t="t" r="r" b="b"/>
              <a:pathLst>
                <a:path w="2489" h="2138" extrusionOk="0">
                  <a:moveTo>
                    <a:pt x="1065" y="1"/>
                  </a:moveTo>
                  <a:cubicBezTo>
                    <a:pt x="472" y="9"/>
                    <a:pt x="1" y="480"/>
                    <a:pt x="1" y="1074"/>
                  </a:cubicBezTo>
                  <a:cubicBezTo>
                    <a:pt x="1" y="1712"/>
                    <a:pt x="525" y="2137"/>
                    <a:pt x="1071" y="2137"/>
                  </a:cubicBezTo>
                  <a:cubicBezTo>
                    <a:pt x="1332" y="2137"/>
                    <a:pt x="1598" y="2040"/>
                    <a:pt x="1813" y="1822"/>
                  </a:cubicBezTo>
                  <a:cubicBezTo>
                    <a:pt x="2488" y="1155"/>
                    <a:pt x="2017"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254;p54">
              <a:extLst>
                <a:ext uri="{FF2B5EF4-FFF2-40B4-BE49-F238E27FC236}">
                  <a16:creationId xmlns:a16="http://schemas.microsoft.com/office/drawing/2014/main" id="{D810C975-0864-45E6-8C9E-E0AB5A38C893}"/>
                </a:ext>
              </a:extLst>
            </p:cNvPr>
            <p:cNvSpPr/>
            <p:nvPr/>
          </p:nvSpPr>
          <p:spPr>
            <a:xfrm>
              <a:off x="3970950" y="3323300"/>
              <a:ext cx="62225" cy="53425"/>
            </a:xfrm>
            <a:custGeom>
              <a:avLst/>
              <a:gdLst/>
              <a:ahLst/>
              <a:cxnLst/>
              <a:rect l="l" t="t" r="r" b="b"/>
              <a:pathLst>
                <a:path w="2489" h="2137" extrusionOk="0">
                  <a:moveTo>
                    <a:pt x="1065" y="0"/>
                  </a:moveTo>
                  <a:cubicBezTo>
                    <a:pt x="472" y="0"/>
                    <a:pt x="1" y="480"/>
                    <a:pt x="1" y="1065"/>
                  </a:cubicBezTo>
                  <a:cubicBezTo>
                    <a:pt x="1" y="1709"/>
                    <a:pt x="526" y="2137"/>
                    <a:pt x="1072" y="2137"/>
                  </a:cubicBezTo>
                  <a:cubicBezTo>
                    <a:pt x="1332" y="2137"/>
                    <a:pt x="1598" y="2039"/>
                    <a:pt x="1813" y="1821"/>
                  </a:cubicBezTo>
                  <a:cubicBezTo>
                    <a:pt x="2488" y="1154"/>
                    <a:pt x="2017"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255;p54">
              <a:extLst>
                <a:ext uri="{FF2B5EF4-FFF2-40B4-BE49-F238E27FC236}">
                  <a16:creationId xmlns:a16="http://schemas.microsoft.com/office/drawing/2014/main" id="{D365799C-63C9-4459-A118-2620766475AA}"/>
                </a:ext>
              </a:extLst>
            </p:cNvPr>
            <p:cNvSpPr/>
            <p:nvPr/>
          </p:nvSpPr>
          <p:spPr>
            <a:xfrm>
              <a:off x="3970950" y="3399500"/>
              <a:ext cx="62225" cy="53350"/>
            </a:xfrm>
            <a:custGeom>
              <a:avLst/>
              <a:gdLst/>
              <a:ahLst/>
              <a:cxnLst/>
              <a:rect l="l" t="t" r="r" b="b"/>
              <a:pathLst>
                <a:path w="2489" h="2134" extrusionOk="0">
                  <a:moveTo>
                    <a:pt x="1065" y="1"/>
                  </a:moveTo>
                  <a:cubicBezTo>
                    <a:pt x="472" y="1"/>
                    <a:pt x="1" y="480"/>
                    <a:pt x="1" y="1066"/>
                  </a:cubicBezTo>
                  <a:cubicBezTo>
                    <a:pt x="1" y="1709"/>
                    <a:pt x="526" y="2134"/>
                    <a:pt x="1072" y="2134"/>
                  </a:cubicBezTo>
                  <a:cubicBezTo>
                    <a:pt x="1333" y="2134"/>
                    <a:pt x="1598" y="2037"/>
                    <a:pt x="1813" y="1822"/>
                  </a:cubicBezTo>
                  <a:cubicBezTo>
                    <a:pt x="2488" y="1147"/>
                    <a:pt x="2017"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256;p54">
              <a:extLst>
                <a:ext uri="{FF2B5EF4-FFF2-40B4-BE49-F238E27FC236}">
                  <a16:creationId xmlns:a16="http://schemas.microsoft.com/office/drawing/2014/main" id="{6D332D70-BB1D-446B-B18A-98711BE53935}"/>
                </a:ext>
              </a:extLst>
            </p:cNvPr>
            <p:cNvSpPr/>
            <p:nvPr/>
          </p:nvSpPr>
          <p:spPr>
            <a:xfrm>
              <a:off x="3970950" y="3475725"/>
              <a:ext cx="62225" cy="53350"/>
            </a:xfrm>
            <a:custGeom>
              <a:avLst/>
              <a:gdLst/>
              <a:ahLst/>
              <a:cxnLst/>
              <a:rect l="l" t="t" r="r" b="b"/>
              <a:pathLst>
                <a:path w="2489" h="2134" extrusionOk="0">
                  <a:moveTo>
                    <a:pt x="1065" y="0"/>
                  </a:moveTo>
                  <a:cubicBezTo>
                    <a:pt x="472" y="0"/>
                    <a:pt x="1" y="472"/>
                    <a:pt x="1" y="1065"/>
                  </a:cubicBezTo>
                  <a:cubicBezTo>
                    <a:pt x="1" y="1709"/>
                    <a:pt x="526" y="2133"/>
                    <a:pt x="1072" y="2133"/>
                  </a:cubicBezTo>
                  <a:cubicBezTo>
                    <a:pt x="1333" y="2133"/>
                    <a:pt x="1598" y="2037"/>
                    <a:pt x="1813" y="1821"/>
                  </a:cubicBezTo>
                  <a:cubicBezTo>
                    <a:pt x="2488" y="1146"/>
                    <a:pt x="2017"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257;p54">
              <a:extLst>
                <a:ext uri="{FF2B5EF4-FFF2-40B4-BE49-F238E27FC236}">
                  <a16:creationId xmlns:a16="http://schemas.microsoft.com/office/drawing/2014/main" id="{5B81025A-4C45-496E-9029-5F6B4A9FEAA9}"/>
                </a:ext>
              </a:extLst>
            </p:cNvPr>
            <p:cNvSpPr/>
            <p:nvPr/>
          </p:nvSpPr>
          <p:spPr>
            <a:xfrm>
              <a:off x="3970950" y="3551925"/>
              <a:ext cx="62225" cy="53250"/>
            </a:xfrm>
            <a:custGeom>
              <a:avLst/>
              <a:gdLst/>
              <a:ahLst/>
              <a:cxnLst/>
              <a:rect l="l" t="t" r="r" b="b"/>
              <a:pathLst>
                <a:path w="2489" h="2130" extrusionOk="0">
                  <a:moveTo>
                    <a:pt x="1065" y="1"/>
                  </a:moveTo>
                  <a:cubicBezTo>
                    <a:pt x="472" y="1"/>
                    <a:pt x="1" y="472"/>
                    <a:pt x="1" y="1066"/>
                  </a:cubicBezTo>
                  <a:cubicBezTo>
                    <a:pt x="1" y="1704"/>
                    <a:pt x="525" y="2129"/>
                    <a:pt x="1071" y="2129"/>
                  </a:cubicBezTo>
                  <a:cubicBezTo>
                    <a:pt x="1332" y="2129"/>
                    <a:pt x="1598" y="2032"/>
                    <a:pt x="1813" y="1814"/>
                  </a:cubicBezTo>
                  <a:cubicBezTo>
                    <a:pt x="2488" y="1147"/>
                    <a:pt x="2017"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258;p54">
              <a:extLst>
                <a:ext uri="{FF2B5EF4-FFF2-40B4-BE49-F238E27FC236}">
                  <a16:creationId xmlns:a16="http://schemas.microsoft.com/office/drawing/2014/main" id="{58223E88-32C1-4D7C-BA9E-BDC2C7A37A22}"/>
                </a:ext>
              </a:extLst>
            </p:cNvPr>
            <p:cNvSpPr/>
            <p:nvPr/>
          </p:nvSpPr>
          <p:spPr>
            <a:xfrm>
              <a:off x="3970950" y="3627950"/>
              <a:ext cx="62225" cy="53425"/>
            </a:xfrm>
            <a:custGeom>
              <a:avLst/>
              <a:gdLst/>
              <a:ahLst/>
              <a:cxnLst/>
              <a:rect l="l" t="t" r="r" b="b"/>
              <a:pathLst>
                <a:path w="2489" h="2137" extrusionOk="0">
                  <a:moveTo>
                    <a:pt x="1065" y="0"/>
                  </a:moveTo>
                  <a:cubicBezTo>
                    <a:pt x="472" y="8"/>
                    <a:pt x="1" y="480"/>
                    <a:pt x="1" y="1073"/>
                  </a:cubicBezTo>
                  <a:cubicBezTo>
                    <a:pt x="1" y="1711"/>
                    <a:pt x="525" y="2137"/>
                    <a:pt x="1071" y="2137"/>
                  </a:cubicBezTo>
                  <a:cubicBezTo>
                    <a:pt x="1332" y="2137"/>
                    <a:pt x="1598" y="2039"/>
                    <a:pt x="1813" y="1821"/>
                  </a:cubicBezTo>
                  <a:cubicBezTo>
                    <a:pt x="2488" y="1154"/>
                    <a:pt x="2017"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59;p54">
              <a:extLst>
                <a:ext uri="{FF2B5EF4-FFF2-40B4-BE49-F238E27FC236}">
                  <a16:creationId xmlns:a16="http://schemas.microsoft.com/office/drawing/2014/main" id="{F35537CF-CFAA-4540-9462-F0C3B6D2135B}"/>
                </a:ext>
              </a:extLst>
            </p:cNvPr>
            <p:cNvSpPr/>
            <p:nvPr/>
          </p:nvSpPr>
          <p:spPr>
            <a:xfrm>
              <a:off x="3970950" y="3704150"/>
              <a:ext cx="62225" cy="53450"/>
            </a:xfrm>
            <a:custGeom>
              <a:avLst/>
              <a:gdLst/>
              <a:ahLst/>
              <a:cxnLst/>
              <a:rect l="l" t="t" r="r" b="b"/>
              <a:pathLst>
                <a:path w="2489" h="2138" extrusionOk="0">
                  <a:moveTo>
                    <a:pt x="1065" y="1"/>
                  </a:moveTo>
                  <a:cubicBezTo>
                    <a:pt x="472" y="1"/>
                    <a:pt x="1" y="480"/>
                    <a:pt x="1" y="1066"/>
                  </a:cubicBezTo>
                  <a:cubicBezTo>
                    <a:pt x="1" y="1709"/>
                    <a:pt x="526" y="2137"/>
                    <a:pt x="1072" y="2137"/>
                  </a:cubicBezTo>
                  <a:cubicBezTo>
                    <a:pt x="1332" y="2137"/>
                    <a:pt x="1598" y="2040"/>
                    <a:pt x="1813" y="1822"/>
                  </a:cubicBezTo>
                  <a:cubicBezTo>
                    <a:pt x="2488" y="1147"/>
                    <a:pt x="2017"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60;p54">
              <a:extLst>
                <a:ext uri="{FF2B5EF4-FFF2-40B4-BE49-F238E27FC236}">
                  <a16:creationId xmlns:a16="http://schemas.microsoft.com/office/drawing/2014/main" id="{A35F0552-C70A-41CE-973C-17472A609F84}"/>
                </a:ext>
              </a:extLst>
            </p:cNvPr>
            <p:cNvSpPr/>
            <p:nvPr/>
          </p:nvSpPr>
          <p:spPr>
            <a:xfrm>
              <a:off x="3970950" y="3780375"/>
              <a:ext cx="62425" cy="53425"/>
            </a:xfrm>
            <a:custGeom>
              <a:avLst/>
              <a:gdLst/>
              <a:ahLst/>
              <a:cxnLst/>
              <a:rect l="l" t="t" r="r" b="b"/>
              <a:pathLst>
                <a:path w="2497" h="2137" extrusionOk="0">
                  <a:moveTo>
                    <a:pt x="1065" y="0"/>
                  </a:moveTo>
                  <a:cubicBezTo>
                    <a:pt x="472" y="0"/>
                    <a:pt x="1" y="480"/>
                    <a:pt x="1" y="1065"/>
                  </a:cubicBezTo>
                  <a:cubicBezTo>
                    <a:pt x="1" y="1709"/>
                    <a:pt x="526" y="2137"/>
                    <a:pt x="1074" y="2137"/>
                  </a:cubicBezTo>
                  <a:cubicBezTo>
                    <a:pt x="1336" y="2137"/>
                    <a:pt x="1603" y="2039"/>
                    <a:pt x="1822" y="1821"/>
                  </a:cubicBezTo>
                  <a:cubicBezTo>
                    <a:pt x="2496" y="1146"/>
                    <a:pt x="2017"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61;p54">
              <a:extLst>
                <a:ext uri="{FF2B5EF4-FFF2-40B4-BE49-F238E27FC236}">
                  <a16:creationId xmlns:a16="http://schemas.microsoft.com/office/drawing/2014/main" id="{C642755D-7454-465F-A76E-B05119C9FB97}"/>
                </a:ext>
              </a:extLst>
            </p:cNvPr>
            <p:cNvSpPr/>
            <p:nvPr/>
          </p:nvSpPr>
          <p:spPr>
            <a:xfrm>
              <a:off x="3970950" y="3856775"/>
              <a:ext cx="62225" cy="53250"/>
            </a:xfrm>
            <a:custGeom>
              <a:avLst/>
              <a:gdLst/>
              <a:ahLst/>
              <a:cxnLst/>
              <a:rect l="l" t="t" r="r" b="b"/>
              <a:pathLst>
                <a:path w="2489" h="2130" extrusionOk="0">
                  <a:moveTo>
                    <a:pt x="1065" y="1"/>
                  </a:moveTo>
                  <a:cubicBezTo>
                    <a:pt x="472" y="1"/>
                    <a:pt x="1" y="472"/>
                    <a:pt x="1" y="1066"/>
                  </a:cubicBezTo>
                  <a:cubicBezTo>
                    <a:pt x="1" y="1704"/>
                    <a:pt x="525" y="2129"/>
                    <a:pt x="1071" y="2129"/>
                  </a:cubicBezTo>
                  <a:cubicBezTo>
                    <a:pt x="1332" y="2129"/>
                    <a:pt x="1598" y="2032"/>
                    <a:pt x="1813" y="1814"/>
                  </a:cubicBezTo>
                  <a:cubicBezTo>
                    <a:pt x="2488" y="1147"/>
                    <a:pt x="2017"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62;p54">
              <a:extLst>
                <a:ext uri="{FF2B5EF4-FFF2-40B4-BE49-F238E27FC236}">
                  <a16:creationId xmlns:a16="http://schemas.microsoft.com/office/drawing/2014/main" id="{6267BE16-82FA-481C-BBDE-989DC4A14A3F}"/>
                </a:ext>
              </a:extLst>
            </p:cNvPr>
            <p:cNvSpPr/>
            <p:nvPr/>
          </p:nvSpPr>
          <p:spPr>
            <a:xfrm>
              <a:off x="3970950" y="4009000"/>
              <a:ext cx="62225" cy="53350"/>
            </a:xfrm>
            <a:custGeom>
              <a:avLst/>
              <a:gdLst/>
              <a:ahLst/>
              <a:cxnLst/>
              <a:rect l="l" t="t" r="r" b="b"/>
              <a:pathLst>
                <a:path w="2489" h="2134" extrusionOk="0">
                  <a:moveTo>
                    <a:pt x="1065" y="1"/>
                  </a:moveTo>
                  <a:cubicBezTo>
                    <a:pt x="472" y="1"/>
                    <a:pt x="1" y="480"/>
                    <a:pt x="1" y="1066"/>
                  </a:cubicBezTo>
                  <a:cubicBezTo>
                    <a:pt x="1" y="1710"/>
                    <a:pt x="526" y="2134"/>
                    <a:pt x="1072" y="2134"/>
                  </a:cubicBezTo>
                  <a:cubicBezTo>
                    <a:pt x="1333" y="2134"/>
                    <a:pt x="1598" y="2037"/>
                    <a:pt x="1813" y="1822"/>
                  </a:cubicBezTo>
                  <a:cubicBezTo>
                    <a:pt x="2488" y="1147"/>
                    <a:pt x="2017"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63;p54">
              <a:extLst>
                <a:ext uri="{FF2B5EF4-FFF2-40B4-BE49-F238E27FC236}">
                  <a16:creationId xmlns:a16="http://schemas.microsoft.com/office/drawing/2014/main" id="{E93C3D1A-1FA4-4593-9B93-9F2744B60CDC}"/>
                </a:ext>
              </a:extLst>
            </p:cNvPr>
            <p:cNvSpPr/>
            <p:nvPr/>
          </p:nvSpPr>
          <p:spPr>
            <a:xfrm>
              <a:off x="4046950" y="2790200"/>
              <a:ext cx="62425" cy="53350"/>
            </a:xfrm>
            <a:custGeom>
              <a:avLst/>
              <a:gdLst/>
              <a:ahLst/>
              <a:cxnLst/>
              <a:rect l="l" t="t" r="r" b="b"/>
              <a:pathLst>
                <a:path w="2497" h="2134" extrusionOk="0">
                  <a:moveTo>
                    <a:pt x="1074" y="1"/>
                  </a:moveTo>
                  <a:cubicBezTo>
                    <a:pt x="481" y="1"/>
                    <a:pt x="9" y="480"/>
                    <a:pt x="1" y="1066"/>
                  </a:cubicBezTo>
                  <a:cubicBezTo>
                    <a:pt x="1" y="1709"/>
                    <a:pt x="530" y="2134"/>
                    <a:pt x="1079" y="2134"/>
                  </a:cubicBezTo>
                  <a:cubicBezTo>
                    <a:pt x="1340" y="2134"/>
                    <a:pt x="1607" y="2037"/>
                    <a:pt x="1822" y="1822"/>
                  </a:cubicBezTo>
                  <a:cubicBezTo>
                    <a:pt x="2497" y="1147"/>
                    <a:pt x="2017" y="1"/>
                    <a:pt x="1074"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64;p54">
              <a:extLst>
                <a:ext uri="{FF2B5EF4-FFF2-40B4-BE49-F238E27FC236}">
                  <a16:creationId xmlns:a16="http://schemas.microsoft.com/office/drawing/2014/main" id="{2B1DCEE2-DBA9-4C91-B43C-5962CE5A4B49}"/>
                </a:ext>
              </a:extLst>
            </p:cNvPr>
            <p:cNvSpPr/>
            <p:nvPr/>
          </p:nvSpPr>
          <p:spPr>
            <a:xfrm>
              <a:off x="4046950" y="2866425"/>
              <a:ext cx="62425" cy="53275"/>
            </a:xfrm>
            <a:custGeom>
              <a:avLst/>
              <a:gdLst/>
              <a:ahLst/>
              <a:cxnLst/>
              <a:rect l="l" t="t" r="r" b="b"/>
              <a:pathLst>
                <a:path w="2497" h="2131" extrusionOk="0">
                  <a:moveTo>
                    <a:pt x="1074" y="0"/>
                  </a:moveTo>
                  <a:cubicBezTo>
                    <a:pt x="481" y="0"/>
                    <a:pt x="9" y="472"/>
                    <a:pt x="1" y="1065"/>
                  </a:cubicBezTo>
                  <a:cubicBezTo>
                    <a:pt x="1" y="1707"/>
                    <a:pt x="527" y="2131"/>
                    <a:pt x="1074" y="2131"/>
                  </a:cubicBezTo>
                  <a:cubicBezTo>
                    <a:pt x="1337" y="2131"/>
                    <a:pt x="1605" y="2032"/>
                    <a:pt x="1822" y="1813"/>
                  </a:cubicBezTo>
                  <a:cubicBezTo>
                    <a:pt x="2497" y="1146"/>
                    <a:pt x="2017" y="0"/>
                    <a:pt x="1074"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5;p54">
              <a:extLst>
                <a:ext uri="{FF2B5EF4-FFF2-40B4-BE49-F238E27FC236}">
                  <a16:creationId xmlns:a16="http://schemas.microsoft.com/office/drawing/2014/main" id="{54511CD1-BAB7-4514-9F11-059F6A700F98}"/>
                </a:ext>
              </a:extLst>
            </p:cNvPr>
            <p:cNvSpPr/>
            <p:nvPr/>
          </p:nvSpPr>
          <p:spPr>
            <a:xfrm>
              <a:off x="4046950" y="2942425"/>
              <a:ext cx="62425" cy="53450"/>
            </a:xfrm>
            <a:custGeom>
              <a:avLst/>
              <a:gdLst/>
              <a:ahLst/>
              <a:cxnLst/>
              <a:rect l="l" t="t" r="r" b="b"/>
              <a:pathLst>
                <a:path w="2497" h="2138" extrusionOk="0">
                  <a:moveTo>
                    <a:pt x="1074" y="1"/>
                  </a:moveTo>
                  <a:cubicBezTo>
                    <a:pt x="481" y="9"/>
                    <a:pt x="9" y="480"/>
                    <a:pt x="1" y="1066"/>
                  </a:cubicBezTo>
                  <a:cubicBezTo>
                    <a:pt x="1" y="1709"/>
                    <a:pt x="530" y="2137"/>
                    <a:pt x="1078" y="2137"/>
                  </a:cubicBezTo>
                  <a:cubicBezTo>
                    <a:pt x="1340" y="2137"/>
                    <a:pt x="1607" y="2040"/>
                    <a:pt x="1822" y="1822"/>
                  </a:cubicBezTo>
                  <a:cubicBezTo>
                    <a:pt x="2497" y="1147"/>
                    <a:pt x="2017" y="1"/>
                    <a:pt x="1074"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66;p54">
              <a:extLst>
                <a:ext uri="{FF2B5EF4-FFF2-40B4-BE49-F238E27FC236}">
                  <a16:creationId xmlns:a16="http://schemas.microsoft.com/office/drawing/2014/main" id="{68FAE808-82FE-4466-940C-CBF969690DF7}"/>
                </a:ext>
              </a:extLst>
            </p:cNvPr>
            <p:cNvSpPr/>
            <p:nvPr/>
          </p:nvSpPr>
          <p:spPr>
            <a:xfrm>
              <a:off x="4046950" y="3018650"/>
              <a:ext cx="62425" cy="53425"/>
            </a:xfrm>
            <a:custGeom>
              <a:avLst/>
              <a:gdLst/>
              <a:ahLst/>
              <a:cxnLst/>
              <a:rect l="l" t="t" r="r" b="b"/>
              <a:pathLst>
                <a:path w="2497" h="2137" extrusionOk="0">
                  <a:moveTo>
                    <a:pt x="1074" y="0"/>
                  </a:moveTo>
                  <a:cubicBezTo>
                    <a:pt x="481" y="0"/>
                    <a:pt x="9" y="480"/>
                    <a:pt x="1" y="1065"/>
                  </a:cubicBezTo>
                  <a:cubicBezTo>
                    <a:pt x="1" y="1709"/>
                    <a:pt x="530" y="2137"/>
                    <a:pt x="1078" y="2137"/>
                  </a:cubicBezTo>
                  <a:cubicBezTo>
                    <a:pt x="1340" y="2137"/>
                    <a:pt x="1607" y="2039"/>
                    <a:pt x="1822" y="1821"/>
                  </a:cubicBezTo>
                  <a:cubicBezTo>
                    <a:pt x="2497" y="1146"/>
                    <a:pt x="2017" y="0"/>
                    <a:pt x="1074"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67;p54">
              <a:extLst>
                <a:ext uri="{FF2B5EF4-FFF2-40B4-BE49-F238E27FC236}">
                  <a16:creationId xmlns:a16="http://schemas.microsoft.com/office/drawing/2014/main" id="{59BC74A6-E1BB-43BD-949E-4FA4361F21CC}"/>
                </a:ext>
              </a:extLst>
            </p:cNvPr>
            <p:cNvSpPr/>
            <p:nvPr/>
          </p:nvSpPr>
          <p:spPr>
            <a:xfrm>
              <a:off x="4046950" y="3094850"/>
              <a:ext cx="62425" cy="53350"/>
            </a:xfrm>
            <a:custGeom>
              <a:avLst/>
              <a:gdLst/>
              <a:ahLst/>
              <a:cxnLst/>
              <a:rect l="l" t="t" r="r" b="b"/>
              <a:pathLst>
                <a:path w="2497" h="2134" extrusionOk="0">
                  <a:moveTo>
                    <a:pt x="1074" y="1"/>
                  </a:moveTo>
                  <a:cubicBezTo>
                    <a:pt x="481" y="1"/>
                    <a:pt x="9" y="480"/>
                    <a:pt x="1" y="1066"/>
                  </a:cubicBezTo>
                  <a:cubicBezTo>
                    <a:pt x="1" y="1709"/>
                    <a:pt x="530" y="2134"/>
                    <a:pt x="1079" y="2134"/>
                  </a:cubicBezTo>
                  <a:cubicBezTo>
                    <a:pt x="1340" y="2134"/>
                    <a:pt x="1607" y="2037"/>
                    <a:pt x="1822" y="1822"/>
                  </a:cubicBezTo>
                  <a:cubicBezTo>
                    <a:pt x="2497" y="1147"/>
                    <a:pt x="2017" y="1"/>
                    <a:pt x="1074"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68;p54">
              <a:extLst>
                <a:ext uri="{FF2B5EF4-FFF2-40B4-BE49-F238E27FC236}">
                  <a16:creationId xmlns:a16="http://schemas.microsoft.com/office/drawing/2014/main" id="{49F315B6-0D4C-443B-A76C-B1825FAB6C7D}"/>
                </a:ext>
              </a:extLst>
            </p:cNvPr>
            <p:cNvSpPr/>
            <p:nvPr/>
          </p:nvSpPr>
          <p:spPr>
            <a:xfrm>
              <a:off x="4046950" y="3171075"/>
              <a:ext cx="62425" cy="53275"/>
            </a:xfrm>
            <a:custGeom>
              <a:avLst/>
              <a:gdLst/>
              <a:ahLst/>
              <a:cxnLst/>
              <a:rect l="l" t="t" r="r" b="b"/>
              <a:pathLst>
                <a:path w="2497" h="2131" extrusionOk="0">
                  <a:moveTo>
                    <a:pt x="1074" y="0"/>
                  </a:moveTo>
                  <a:cubicBezTo>
                    <a:pt x="481" y="0"/>
                    <a:pt x="9" y="472"/>
                    <a:pt x="1" y="1065"/>
                  </a:cubicBezTo>
                  <a:cubicBezTo>
                    <a:pt x="1" y="1707"/>
                    <a:pt x="527" y="2131"/>
                    <a:pt x="1074" y="2131"/>
                  </a:cubicBezTo>
                  <a:cubicBezTo>
                    <a:pt x="1337" y="2131"/>
                    <a:pt x="1605" y="2032"/>
                    <a:pt x="1822" y="1813"/>
                  </a:cubicBezTo>
                  <a:cubicBezTo>
                    <a:pt x="2497" y="1146"/>
                    <a:pt x="2017" y="0"/>
                    <a:pt x="1074"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269;p54">
              <a:extLst>
                <a:ext uri="{FF2B5EF4-FFF2-40B4-BE49-F238E27FC236}">
                  <a16:creationId xmlns:a16="http://schemas.microsoft.com/office/drawing/2014/main" id="{2B09EF62-2E10-4879-AA49-00A3D9529C1F}"/>
                </a:ext>
              </a:extLst>
            </p:cNvPr>
            <p:cNvSpPr/>
            <p:nvPr/>
          </p:nvSpPr>
          <p:spPr>
            <a:xfrm>
              <a:off x="4046950" y="3247075"/>
              <a:ext cx="62425" cy="53450"/>
            </a:xfrm>
            <a:custGeom>
              <a:avLst/>
              <a:gdLst/>
              <a:ahLst/>
              <a:cxnLst/>
              <a:rect l="l" t="t" r="r" b="b"/>
              <a:pathLst>
                <a:path w="2497" h="2138" extrusionOk="0">
                  <a:moveTo>
                    <a:pt x="1074" y="1"/>
                  </a:moveTo>
                  <a:cubicBezTo>
                    <a:pt x="481" y="9"/>
                    <a:pt x="9" y="480"/>
                    <a:pt x="1" y="1074"/>
                  </a:cubicBezTo>
                  <a:cubicBezTo>
                    <a:pt x="1" y="1712"/>
                    <a:pt x="529" y="2137"/>
                    <a:pt x="1077" y="2137"/>
                  </a:cubicBezTo>
                  <a:cubicBezTo>
                    <a:pt x="1339" y="2137"/>
                    <a:pt x="1606" y="2040"/>
                    <a:pt x="1822" y="1822"/>
                  </a:cubicBezTo>
                  <a:cubicBezTo>
                    <a:pt x="2497" y="1155"/>
                    <a:pt x="2017" y="1"/>
                    <a:pt x="1074"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270;p54">
              <a:extLst>
                <a:ext uri="{FF2B5EF4-FFF2-40B4-BE49-F238E27FC236}">
                  <a16:creationId xmlns:a16="http://schemas.microsoft.com/office/drawing/2014/main" id="{1E051FA5-6249-432B-94DA-E418462B2A5C}"/>
                </a:ext>
              </a:extLst>
            </p:cNvPr>
            <p:cNvSpPr/>
            <p:nvPr/>
          </p:nvSpPr>
          <p:spPr>
            <a:xfrm>
              <a:off x="4046950" y="3323300"/>
              <a:ext cx="62425" cy="53425"/>
            </a:xfrm>
            <a:custGeom>
              <a:avLst/>
              <a:gdLst/>
              <a:ahLst/>
              <a:cxnLst/>
              <a:rect l="l" t="t" r="r" b="b"/>
              <a:pathLst>
                <a:path w="2497" h="2137" extrusionOk="0">
                  <a:moveTo>
                    <a:pt x="1074" y="0"/>
                  </a:moveTo>
                  <a:cubicBezTo>
                    <a:pt x="481" y="8"/>
                    <a:pt x="9" y="480"/>
                    <a:pt x="1" y="1065"/>
                  </a:cubicBezTo>
                  <a:cubicBezTo>
                    <a:pt x="1" y="1709"/>
                    <a:pt x="526" y="2137"/>
                    <a:pt x="1075" y="2137"/>
                  </a:cubicBezTo>
                  <a:cubicBezTo>
                    <a:pt x="1337" y="2137"/>
                    <a:pt x="1604" y="2039"/>
                    <a:pt x="1822" y="1821"/>
                  </a:cubicBezTo>
                  <a:cubicBezTo>
                    <a:pt x="2497" y="1154"/>
                    <a:pt x="2017" y="0"/>
                    <a:pt x="1074"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271;p54">
              <a:extLst>
                <a:ext uri="{FF2B5EF4-FFF2-40B4-BE49-F238E27FC236}">
                  <a16:creationId xmlns:a16="http://schemas.microsoft.com/office/drawing/2014/main" id="{22782F5B-CA3C-49FD-B402-FBC21E56095B}"/>
                </a:ext>
              </a:extLst>
            </p:cNvPr>
            <p:cNvSpPr/>
            <p:nvPr/>
          </p:nvSpPr>
          <p:spPr>
            <a:xfrm>
              <a:off x="4046950" y="3399500"/>
              <a:ext cx="62425" cy="53350"/>
            </a:xfrm>
            <a:custGeom>
              <a:avLst/>
              <a:gdLst/>
              <a:ahLst/>
              <a:cxnLst/>
              <a:rect l="l" t="t" r="r" b="b"/>
              <a:pathLst>
                <a:path w="2497" h="2134" extrusionOk="0">
                  <a:moveTo>
                    <a:pt x="1074" y="1"/>
                  </a:moveTo>
                  <a:cubicBezTo>
                    <a:pt x="481" y="1"/>
                    <a:pt x="9" y="480"/>
                    <a:pt x="1" y="1066"/>
                  </a:cubicBezTo>
                  <a:cubicBezTo>
                    <a:pt x="1" y="1709"/>
                    <a:pt x="530" y="2134"/>
                    <a:pt x="1079" y="2134"/>
                  </a:cubicBezTo>
                  <a:cubicBezTo>
                    <a:pt x="1340" y="2134"/>
                    <a:pt x="1607" y="2037"/>
                    <a:pt x="1822" y="1822"/>
                  </a:cubicBezTo>
                  <a:cubicBezTo>
                    <a:pt x="2497" y="1147"/>
                    <a:pt x="2017" y="1"/>
                    <a:pt x="1074"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272;p54">
              <a:extLst>
                <a:ext uri="{FF2B5EF4-FFF2-40B4-BE49-F238E27FC236}">
                  <a16:creationId xmlns:a16="http://schemas.microsoft.com/office/drawing/2014/main" id="{46B9C771-984E-482F-A9A6-CC3CC7CAB212}"/>
                </a:ext>
              </a:extLst>
            </p:cNvPr>
            <p:cNvSpPr/>
            <p:nvPr/>
          </p:nvSpPr>
          <p:spPr>
            <a:xfrm>
              <a:off x="4046950" y="3475725"/>
              <a:ext cx="62425" cy="53350"/>
            </a:xfrm>
            <a:custGeom>
              <a:avLst/>
              <a:gdLst/>
              <a:ahLst/>
              <a:cxnLst/>
              <a:rect l="l" t="t" r="r" b="b"/>
              <a:pathLst>
                <a:path w="2497" h="2134" extrusionOk="0">
                  <a:moveTo>
                    <a:pt x="1074" y="0"/>
                  </a:moveTo>
                  <a:cubicBezTo>
                    <a:pt x="481" y="0"/>
                    <a:pt x="9" y="480"/>
                    <a:pt x="1" y="1065"/>
                  </a:cubicBezTo>
                  <a:cubicBezTo>
                    <a:pt x="1" y="1709"/>
                    <a:pt x="530" y="2133"/>
                    <a:pt x="1079" y="2133"/>
                  </a:cubicBezTo>
                  <a:cubicBezTo>
                    <a:pt x="1340" y="2133"/>
                    <a:pt x="1607" y="2037"/>
                    <a:pt x="1822" y="1821"/>
                  </a:cubicBezTo>
                  <a:cubicBezTo>
                    <a:pt x="2497" y="1146"/>
                    <a:pt x="2017" y="0"/>
                    <a:pt x="1074"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273;p54">
              <a:extLst>
                <a:ext uri="{FF2B5EF4-FFF2-40B4-BE49-F238E27FC236}">
                  <a16:creationId xmlns:a16="http://schemas.microsoft.com/office/drawing/2014/main" id="{F8192B2D-B33B-42DC-916A-F1632A6619B4}"/>
                </a:ext>
              </a:extLst>
            </p:cNvPr>
            <p:cNvSpPr/>
            <p:nvPr/>
          </p:nvSpPr>
          <p:spPr>
            <a:xfrm>
              <a:off x="4046950" y="3551925"/>
              <a:ext cx="62425" cy="53250"/>
            </a:xfrm>
            <a:custGeom>
              <a:avLst/>
              <a:gdLst/>
              <a:ahLst/>
              <a:cxnLst/>
              <a:rect l="l" t="t" r="r" b="b"/>
              <a:pathLst>
                <a:path w="2497" h="2130" extrusionOk="0">
                  <a:moveTo>
                    <a:pt x="1074" y="1"/>
                  </a:moveTo>
                  <a:cubicBezTo>
                    <a:pt x="481" y="1"/>
                    <a:pt x="9" y="472"/>
                    <a:pt x="1" y="1066"/>
                  </a:cubicBezTo>
                  <a:cubicBezTo>
                    <a:pt x="1" y="1704"/>
                    <a:pt x="529" y="2129"/>
                    <a:pt x="1077" y="2129"/>
                  </a:cubicBezTo>
                  <a:cubicBezTo>
                    <a:pt x="1339" y="2129"/>
                    <a:pt x="1606" y="2032"/>
                    <a:pt x="1822" y="1814"/>
                  </a:cubicBezTo>
                  <a:cubicBezTo>
                    <a:pt x="2497" y="1147"/>
                    <a:pt x="2017" y="1"/>
                    <a:pt x="1074"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274;p54">
              <a:extLst>
                <a:ext uri="{FF2B5EF4-FFF2-40B4-BE49-F238E27FC236}">
                  <a16:creationId xmlns:a16="http://schemas.microsoft.com/office/drawing/2014/main" id="{E555FDAF-FBBD-4BFB-B842-FF5F26CBCAC5}"/>
                </a:ext>
              </a:extLst>
            </p:cNvPr>
            <p:cNvSpPr/>
            <p:nvPr/>
          </p:nvSpPr>
          <p:spPr>
            <a:xfrm>
              <a:off x="4046950" y="3627950"/>
              <a:ext cx="62425" cy="53425"/>
            </a:xfrm>
            <a:custGeom>
              <a:avLst/>
              <a:gdLst/>
              <a:ahLst/>
              <a:cxnLst/>
              <a:rect l="l" t="t" r="r" b="b"/>
              <a:pathLst>
                <a:path w="2497" h="2137" extrusionOk="0">
                  <a:moveTo>
                    <a:pt x="1074" y="0"/>
                  </a:moveTo>
                  <a:cubicBezTo>
                    <a:pt x="481" y="8"/>
                    <a:pt x="9" y="480"/>
                    <a:pt x="1" y="1073"/>
                  </a:cubicBezTo>
                  <a:cubicBezTo>
                    <a:pt x="1" y="1711"/>
                    <a:pt x="529" y="2137"/>
                    <a:pt x="1077" y="2137"/>
                  </a:cubicBezTo>
                  <a:cubicBezTo>
                    <a:pt x="1339" y="2137"/>
                    <a:pt x="1606" y="2039"/>
                    <a:pt x="1822" y="1821"/>
                  </a:cubicBezTo>
                  <a:cubicBezTo>
                    <a:pt x="2497" y="1154"/>
                    <a:pt x="2017" y="0"/>
                    <a:pt x="1074"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275;p54">
              <a:extLst>
                <a:ext uri="{FF2B5EF4-FFF2-40B4-BE49-F238E27FC236}">
                  <a16:creationId xmlns:a16="http://schemas.microsoft.com/office/drawing/2014/main" id="{50DDBC79-90C3-4E47-8F54-A12911007440}"/>
                </a:ext>
              </a:extLst>
            </p:cNvPr>
            <p:cNvSpPr/>
            <p:nvPr/>
          </p:nvSpPr>
          <p:spPr>
            <a:xfrm>
              <a:off x="4046950" y="3704150"/>
              <a:ext cx="62425" cy="53450"/>
            </a:xfrm>
            <a:custGeom>
              <a:avLst/>
              <a:gdLst/>
              <a:ahLst/>
              <a:cxnLst/>
              <a:rect l="l" t="t" r="r" b="b"/>
              <a:pathLst>
                <a:path w="2497" h="2138" extrusionOk="0">
                  <a:moveTo>
                    <a:pt x="1074" y="1"/>
                  </a:moveTo>
                  <a:cubicBezTo>
                    <a:pt x="481" y="1"/>
                    <a:pt x="9" y="480"/>
                    <a:pt x="1" y="1066"/>
                  </a:cubicBezTo>
                  <a:cubicBezTo>
                    <a:pt x="1" y="1709"/>
                    <a:pt x="530" y="2137"/>
                    <a:pt x="1078" y="2137"/>
                  </a:cubicBezTo>
                  <a:cubicBezTo>
                    <a:pt x="1340" y="2137"/>
                    <a:pt x="1607" y="2040"/>
                    <a:pt x="1822" y="1822"/>
                  </a:cubicBezTo>
                  <a:cubicBezTo>
                    <a:pt x="2497" y="1147"/>
                    <a:pt x="2017" y="1"/>
                    <a:pt x="1074"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276;p54">
              <a:extLst>
                <a:ext uri="{FF2B5EF4-FFF2-40B4-BE49-F238E27FC236}">
                  <a16:creationId xmlns:a16="http://schemas.microsoft.com/office/drawing/2014/main" id="{13695C21-2A5D-432E-BCAA-38F65D2C0F95}"/>
                </a:ext>
              </a:extLst>
            </p:cNvPr>
            <p:cNvSpPr/>
            <p:nvPr/>
          </p:nvSpPr>
          <p:spPr>
            <a:xfrm>
              <a:off x="4123175" y="2790200"/>
              <a:ext cx="62425" cy="53350"/>
            </a:xfrm>
            <a:custGeom>
              <a:avLst/>
              <a:gdLst/>
              <a:ahLst/>
              <a:cxnLst/>
              <a:rect l="l" t="t" r="r" b="b"/>
              <a:pathLst>
                <a:path w="2497" h="2134" extrusionOk="0">
                  <a:moveTo>
                    <a:pt x="1065" y="1"/>
                  </a:moveTo>
                  <a:cubicBezTo>
                    <a:pt x="480" y="1"/>
                    <a:pt x="0" y="480"/>
                    <a:pt x="0" y="1066"/>
                  </a:cubicBezTo>
                  <a:cubicBezTo>
                    <a:pt x="0" y="1709"/>
                    <a:pt x="526" y="2134"/>
                    <a:pt x="1074" y="2134"/>
                  </a:cubicBezTo>
                  <a:cubicBezTo>
                    <a:pt x="1336" y="2134"/>
                    <a:pt x="1604" y="2037"/>
                    <a:pt x="1821" y="1822"/>
                  </a:cubicBezTo>
                  <a:cubicBezTo>
                    <a:pt x="2496" y="1147"/>
                    <a:pt x="2017"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277;p54">
              <a:extLst>
                <a:ext uri="{FF2B5EF4-FFF2-40B4-BE49-F238E27FC236}">
                  <a16:creationId xmlns:a16="http://schemas.microsoft.com/office/drawing/2014/main" id="{CFF386E9-4080-4825-B19F-53DA21580F84}"/>
                </a:ext>
              </a:extLst>
            </p:cNvPr>
            <p:cNvSpPr/>
            <p:nvPr/>
          </p:nvSpPr>
          <p:spPr>
            <a:xfrm>
              <a:off x="4123175" y="2866425"/>
              <a:ext cx="62425" cy="53275"/>
            </a:xfrm>
            <a:custGeom>
              <a:avLst/>
              <a:gdLst/>
              <a:ahLst/>
              <a:cxnLst/>
              <a:rect l="l" t="t" r="r" b="b"/>
              <a:pathLst>
                <a:path w="2497" h="2131" extrusionOk="0">
                  <a:moveTo>
                    <a:pt x="1065" y="0"/>
                  </a:moveTo>
                  <a:cubicBezTo>
                    <a:pt x="480" y="0"/>
                    <a:pt x="0" y="472"/>
                    <a:pt x="0" y="1065"/>
                  </a:cubicBezTo>
                  <a:cubicBezTo>
                    <a:pt x="0" y="1707"/>
                    <a:pt x="523" y="2131"/>
                    <a:pt x="1070" y="2131"/>
                  </a:cubicBezTo>
                  <a:cubicBezTo>
                    <a:pt x="1333" y="2131"/>
                    <a:pt x="1602" y="2032"/>
                    <a:pt x="1821" y="1813"/>
                  </a:cubicBezTo>
                  <a:cubicBezTo>
                    <a:pt x="2496" y="1146"/>
                    <a:pt x="2017"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278;p54">
              <a:extLst>
                <a:ext uri="{FF2B5EF4-FFF2-40B4-BE49-F238E27FC236}">
                  <a16:creationId xmlns:a16="http://schemas.microsoft.com/office/drawing/2014/main" id="{56FC7465-2BFA-4C73-BEE7-ACDECD370458}"/>
                </a:ext>
              </a:extLst>
            </p:cNvPr>
            <p:cNvSpPr/>
            <p:nvPr/>
          </p:nvSpPr>
          <p:spPr>
            <a:xfrm>
              <a:off x="4123175" y="2942425"/>
              <a:ext cx="62425" cy="53450"/>
            </a:xfrm>
            <a:custGeom>
              <a:avLst/>
              <a:gdLst/>
              <a:ahLst/>
              <a:cxnLst/>
              <a:rect l="l" t="t" r="r" b="b"/>
              <a:pathLst>
                <a:path w="2497" h="2138" extrusionOk="0">
                  <a:moveTo>
                    <a:pt x="1065" y="1"/>
                  </a:moveTo>
                  <a:cubicBezTo>
                    <a:pt x="480" y="1"/>
                    <a:pt x="0" y="480"/>
                    <a:pt x="0" y="1066"/>
                  </a:cubicBezTo>
                  <a:cubicBezTo>
                    <a:pt x="0" y="1709"/>
                    <a:pt x="526" y="2137"/>
                    <a:pt x="1074" y="2137"/>
                  </a:cubicBezTo>
                  <a:cubicBezTo>
                    <a:pt x="1336" y="2137"/>
                    <a:pt x="1603" y="2040"/>
                    <a:pt x="1821" y="1822"/>
                  </a:cubicBezTo>
                  <a:cubicBezTo>
                    <a:pt x="2496" y="1155"/>
                    <a:pt x="2017"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279;p54">
              <a:extLst>
                <a:ext uri="{FF2B5EF4-FFF2-40B4-BE49-F238E27FC236}">
                  <a16:creationId xmlns:a16="http://schemas.microsoft.com/office/drawing/2014/main" id="{68C6D00B-5F80-45FD-BE51-D2CF76A092A9}"/>
                </a:ext>
              </a:extLst>
            </p:cNvPr>
            <p:cNvSpPr/>
            <p:nvPr/>
          </p:nvSpPr>
          <p:spPr>
            <a:xfrm>
              <a:off x="4123175" y="3018650"/>
              <a:ext cx="62425" cy="53425"/>
            </a:xfrm>
            <a:custGeom>
              <a:avLst/>
              <a:gdLst/>
              <a:ahLst/>
              <a:cxnLst/>
              <a:rect l="l" t="t" r="r" b="b"/>
              <a:pathLst>
                <a:path w="2497" h="2137" extrusionOk="0">
                  <a:moveTo>
                    <a:pt x="1065" y="0"/>
                  </a:moveTo>
                  <a:cubicBezTo>
                    <a:pt x="480" y="0"/>
                    <a:pt x="0" y="480"/>
                    <a:pt x="0" y="1065"/>
                  </a:cubicBezTo>
                  <a:cubicBezTo>
                    <a:pt x="0" y="1709"/>
                    <a:pt x="526" y="2137"/>
                    <a:pt x="1074" y="2137"/>
                  </a:cubicBezTo>
                  <a:cubicBezTo>
                    <a:pt x="1336" y="2137"/>
                    <a:pt x="1603" y="2039"/>
                    <a:pt x="1821" y="1821"/>
                  </a:cubicBezTo>
                  <a:cubicBezTo>
                    <a:pt x="2496" y="1146"/>
                    <a:pt x="2017"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280;p54">
              <a:extLst>
                <a:ext uri="{FF2B5EF4-FFF2-40B4-BE49-F238E27FC236}">
                  <a16:creationId xmlns:a16="http://schemas.microsoft.com/office/drawing/2014/main" id="{D2884BDE-B5E3-4FBD-94D7-8F5A3473CEFF}"/>
                </a:ext>
              </a:extLst>
            </p:cNvPr>
            <p:cNvSpPr/>
            <p:nvPr/>
          </p:nvSpPr>
          <p:spPr>
            <a:xfrm>
              <a:off x="4123175" y="3094850"/>
              <a:ext cx="62425" cy="53350"/>
            </a:xfrm>
            <a:custGeom>
              <a:avLst/>
              <a:gdLst/>
              <a:ahLst/>
              <a:cxnLst/>
              <a:rect l="l" t="t" r="r" b="b"/>
              <a:pathLst>
                <a:path w="2497" h="2134" extrusionOk="0">
                  <a:moveTo>
                    <a:pt x="1065" y="1"/>
                  </a:moveTo>
                  <a:cubicBezTo>
                    <a:pt x="480" y="1"/>
                    <a:pt x="0" y="480"/>
                    <a:pt x="0" y="1066"/>
                  </a:cubicBezTo>
                  <a:cubicBezTo>
                    <a:pt x="0" y="1709"/>
                    <a:pt x="526" y="2134"/>
                    <a:pt x="1074" y="2134"/>
                  </a:cubicBezTo>
                  <a:cubicBezTo>
                    <a:pt x="1336" y="2134"/>
                    <a:pt x="1604" y="2037"/>
                    <a:pt x="1821" y="1822"/>
                  </a:cubicBezTo>
                  <a:cubicBezTo>
                    <a:pt x="2496" y="1147"/>
                    <a:pt x="2017"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281;p54">
              <a:extLst>
                <a:ext uri="{FF2B5EF4-FFF2-40B4-BE49-F238E27FC236}">
                  <a16:creationId xmlns:a16="http://schemas.microsoft.com/office/drawing/2014/main" id="{C9FE2A1E-D9B6-40F8-9B4E-68A02B561868}"/>
                </a:ext>
              </a:extLst>
            </p:cNvPr>
            <p:cNvSpPr/>
            <p:nvPr/>
          </p:nvSpPr>
          <p:spPr>
            <a:xfrm>
              <a:off x="4123175" y="3171075"/>
              <a:ext cx="62425" cy="53350"/>
            </a:xfrm>
            <a:custGeom>
              <a:avLst/>
              <a:gdLst/>
              <a:ahLst/>
              <a:cxnLst/>
              <a:rect l="l" t="t" r="r" b="b"/>
              <a:pathLst>
                <a:path w="2497" h="2134" extrusionOk="0">
                  <a:moveTo>
                    <a:pt x="1065" y="0"/>
                  </a:moveTo>
                  <a:cubicBezTo>
                    <a:pt x="480" y="0"/>
                    <a:pt x="0" y="472"/>
                    <a:pt x="0" y="1065"/>
                  </a:cubicBezTo>
                  <a:cubicBezTo>
                    <a:pt x="0" y="1709"/>
                    <a:pt x="526" y="2133"/>
                    <a:pt x="1074" y="2133"/>
                  </a:cubicBezTo>
                  <a:cubicBezTo>
                    <a:pt x="1336" y="2133"/>
                    <a:pt x="1604" y="2037"/>
                    <a:pt x="1821" y="1821"/>
                  </a:cubicBezTo>
                  <a:cubicBezTo>
                    <a:pt x="2496" y="1146"/>
                    <a:pt x="2017"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282;p54">
              <a:extLst>
                <a:ext uri="{FF2B5EF4-FFF2-40B4-BE49-F238E27FC236}">
                  <a16:creationId xmlns:a16="http://schemas.microsoft.com/office/drawing/2014/main" id="{354BB549-7420-4C5E-879E-379705D8C402}"/>
                </a:ext>
              </a:extLst>
            </p:cNvPr>
            <p:cNvSpPr/>
            <p:nvPr/>
          </p:nvSpPr>
          <p:spPr>
            <a:xfrm>
              <a:off x="4123175" y="3247075"/>
              <a:ext cx="62425" cy="53450"/>
            </a:xfrm>
            <a:custGeom>
              <a:avLst/>
              <a:gdLst/>
              <a:ahLst/>
              <a:cxnLst/>
              <a:rect l="l" t="t" r="r" b="b"/>
              <a:pathLst>
                <a:path w="2497" h="2138" extrusionOk="0">
                  <a:moveTo>
                    <a:pt x="1065" y="1"/>
                  </a:moveTo>
                  <a:cubicBezTo>
                    <a:pt x="480" y="9"/>
                    <a:pt x="0" y="480"/>
                    <a:pt x="0" y="1074"/>
                  </a:cubicBezTo>
                  <a:cubicBezTo>
                    <a:pt x="0" y="1712"/>
                    <a:pt x="525" y="2137"/>
                    <a:pt x="1073" y="2137"/>
                  </a:cubicBezTo>
                  <a:cubicBezTo>
                    <a:pt x="1335" y="2137"/>
                    <a:pt x="1603" y="2040"/>
                    <a:pt x="1821" y="1822"/>
                  </a:cubicBezTo>
                  <a:cubicBezTo>
                    <a:pt x="2496" y="1155"/>
                    <a:pt x="2017"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283;p54">
              <a:extLst>
                <a:ext uri="{FF2B5EF4-FFF2-40B4-BE49-F238E27FC236}">
                  <a16:creationId xmlns:a16="http://schemas.microsoft.com/office/drawing/2014/main" id="{318BAE7B-1821-4ADE-972D-245FFA49B62B}"/>
                </a:ext>
              </a:extLst>
            </p:cNvPr>
            <p:cNvSpPr/>
            <p:nvPr/>
          </p:nvSpPr>
          <p:spPr>
            <a:xfrm>
              <a:off x="4123175" y="3323300"/>
              <a:ext cx="62425" cy="53425"/>
            </a:xfrm>
            <a:custGeom>
              <a:avLst/>
              <a:gdLst/>
              <a:ahLst/>
              <a:cxnLst/>
              <a:rect l="l" t="t" r="r" b="b"/>
              <a:pathLst>
                <a:path w="2497" h="2137" extrusionOk="0">
                  <a:moveTo>
                    <a:pt x="1065" y="0"/>
                  </a:moveTo>
                  <a:cubicBezTo>
                    <a:pt x="480" y="0"/>
                    <a:pt x="0" y="480"/>
                    <a:pt x="0" y="1065"/>
                  </a:cubicBezTo>
                  <a:cubicBezTo>
                    <a:pt x="0" y="1709"/>
                    <a:pt x="526" y="2137"/>
                    <a:pt x="1074" y="2137"/>
                  </a:cubicBezTo>
                  <a:cubicBezTo>
                    <a:pt x="1336" y="2137"/>
                    <a:pt x="1603" y="2039"/>
                    <a:pt x="1821" y="1821"/>
                  </a:cubicBezTo>
                  <a:cubicBezTo>
                    <a:pt x="2496" y="1154"/>
                    <a:pt x="2017"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284;p54">
              <a:extLst>
                <a:ext uri="{FF2B5EF4-FFF2-40B4-BE49-F238E27FC236}">
                  <a16:creationId xmlns:a16="http://schemas.microsoft.com/office/drawing/2014/main" id="{604B0A9D-639C-4CD2-8C94-14A31A152D78}"/>
                </a:ext>
              </a:extLst>
            </p:cNvPr>
            <p:cNvSpPr/>
            <p:nvPr/>
          </p:nvSpPr>
          <p:spPr>
            <a:xfrm>
              <a:off x="4123175" y="3399500"/>
              <a:ext cx="62425" cy="53350"/>
            </a:xfrm>
            <a:custGeom>
              <a:avLst/>
              <a:gdLst/>
              <a:ahLst/>
              <a:cxnLst/>
              <a:rect l="l" t="t" r="r" b="b"/>
              <a:pathLst>
                <a:path w="2497" h="2134" extrusionOk="0">
                  <a:moveTo>
                    <a:pt x="1065" y="1"/>
                  </a:moveTo>
                  <a:cubicBezTo>
                    <a:pt x="480" y="1"/>
                    <a:pt x="0" y="480"/>
                    <a:pt x="0" y="1066"/>
                  </a:cubicBezTo>
                  <a:cubicBezTo>
                    <a:pt x="0" y="1709"/>
                    <a:pt x="526" y="2134"/>
                    <a:pt x="1074" y="2134"/>
                  </a:cubicBezTo>
                  <a:cubicBezTo>
                    <a:pt x="1336" y="2134"/>
                    <a:pt x="1604" y="2037"/>
                    <a:pt x="1821" y="1822"/>
                  </a:cubicBezTo>
                  <a:cubicBezTo>
                    <a:pt x="2496" y="1147"/>
                    <a:pt x="2017"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285;p54">
              <a:extLst>
                <a:ext uri="{FF2B5EF4-FFF2-40B4-BE49-F238E27FC236}">
                  <a16:creationId xmlns:a16="http://schemas.microsoft.com/office/drawing/2014/main" id="{6781A658-187F-4675-967A-753AAE2B5261}"/>
                </a:ext>
              </a:extLst>
            </p:cNvPr>
            <p:cNvSpPr/>
            <p:nvPr/>
          </p:nvSpPr>
          <p:spPr>
            <a:xfrm>
              <a:off x="4123175" y="3475725"/>
              <a:ext cx="62425" cy="53350"/>
            </a:xfrm>
            <a:custGeom>
              <a:avLst/>
              <a:gdLst/>
              <a:ahLst/>
              <a:cxnLst/>
              <a:rect l="l" t="t" r="r" b="b"/>
              <a:pathLst>
                <a:path w="2497" h="2134" extrusionOk="0">
                  <a:moveTo>
                    <a:pt x="1065" y="0"/>
                  </a:moveTo>
                  <a:cubicBezTo>
                    <a:pt x="480" y="0"/>
                    <a:pt x="0" y="472"/>
                    <a:pt x="0" y="1065"/>
                  </a:cubicBezTo>
                  <a:cubicBezTo>
                    <a:pt x="0" y="1709"/>
                    <a:pt x="526" y="2133"/>
                    <a:pt x="1074" y="2133"/>
                  </a:cubicBezTo>
                  <a:cubicBezTo>
                    <a:pt x="1336" y="2133"/>
                    <a:pt x="1604" y="2037"/>
                    <a:pt x="1821" y="1821"/>
                  </a:cubicBezTo>
                  <a:cubicBezTo>
                    <a:pt x="2496" y="1146"/>
                    <a:pt x="2017"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286;p54">
              <a:extLst>
                <a:ext uri="{FF2B5EF4-FFF2-40B4-BE49-F238E27FC236}">
                  <a16:creationId xmlns:a16="http://schemas.microsoft.com/office/drawing/2014/main" id="{71279A38-8AB3-4429-8902-8E1AE1692D8D}"/>
                </a:ext>
              </a:extLst>
            </p:cNvPr>
            <p:cNvSpPr/>
            <p:nvPr/>
          </p:nvSpPr>
          <p:spPr>
            <a:xfrm>
              <a:off x="4123175" y="3551925"/>
              <a:ext cx="62425" cy="53250"/>
            </a:xfrm>
            <a:custGeom>
              <a:avLst/>
              <a:gdLst/>
              <a:ahLst/>
              <a:cxnLst/>
              <a:rect l="l" t="t" r="r" b="b"/>
              <a:pathLst>
                <a:path w="2497" h="2130" extrusionOk="0">
                  <a:moveTo>
                    <a:pt x="1065" y="1"/>
                  </a:moveTo>
                  <a:cubicBezTo>
                    <a:pt x="480" y="1"/>
                    <a:pt x="0" y="472"/>
                    <a:pt x="0" y="1066"/>
                  </a:cubicBezTo>
                  <a:cubicBezTo>
                    <a:pt x="0" y="1704"/>
                    <a:pt x="525" y="2129"/>
                    <a:pt x="1073" y="2129"/>
                  </a:cubicBezTo>
                  <a:cubicBezTo>
                    <a:pt x="1335" y="2129"/>
                    <a:pt x="1603" y="2032"/>
                    <a:pt x="1821" y="1814"/>
                  </a:cubicBezTo>
                  <a:cubicBezTo>
                    <a:pt x="2496" y="1147"/>
                    <a:pt x="2017"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287;p54">
              <a:extLst>
                <a:ext uri="{FF2B5EF4-FFF2-40B4-BE49-F238E27FC236}">
                  <a16:creationId xmlns:a16="http://schemas.microsoft.com/office/drawing/2014/main" id="{1EF2D752-F8D3-41E8-ADD4-02EA00141FC1}"/>
                </a:ext>
              </a:extLst>
            </p:cNvPr>
            <p:cNvSpPr/>
            <p:nvPr/>
          </p:nvSpPr>
          <p:spPr>
            <a:xfrm>
              <a:off x="4123175" y="3627950"/>
              <a:ext cx="62425" cy="53425"/>
            </a:xfrm>
            <a:custGeom>
              <a:avLst/>
              <a:gdLst/>
              <a:ahLst/>
              <a:cxnLst/>
              <a:rect l="l" t="t" r="r" b="b"/>
              <a:pathLst>
                <a:path w="2497" h="2137" extrusionOk="0">
                  <a:moveTo>
                    <a:pt x="1065" y="0"/>
                  </a:moveTo>
                  <a:cubicBezTo>
                    <a:pt x="480" y="8"/>
                    <a:pt x="0" y="480"/>
                    <a:pt x="0" y="1073"/>
                  </a:cubicBezTo>
                  <a:cubicBezTo>
                    <a:pt x="0" y="1711"/>
                    <a:pt x="525" y="2137"/>
                    <a:pt x="1073" y="2137"/>
                  </a:cubicBezTo>
                  <a:cubicBezTo>
                    <a:pt x="1335" y="2137"/>
                    <a:pt x="1603" y="2039"/>
                    <a:pt x="1821" y="1821"/>
                  </a:cubicBezTo>
                  <a:cubicBezTo>
                    <a:pt x="2496" y="1154"/>
                    <a:pt x="2017"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288;p54">
              <a:extLst>
                <a:ext uri="{FF2B5EF4-FFF2-40B4-BE49-F238E27FC236}">
                  <a16:creationId xmlns:a16="http://schemas.microsoft.com/office/drawing/2014/main" id="{6E1545DB-6D2C-46D3-9A80-EB4043C9CEB5}"/>
                </a:ext>
              </a:extLst>
            </p:cNvPr>
            <p:cNvSpPr/>
            <p:nvPr/>
          </p:nvSpPr>
          <p:spPr>
            <a:xfrm>
              <a:off x="4199400" y="3018650"/>
              <a:ext cx="62200" cy="53425"/>
            </a:xfrm>
            <a:custGeom>
              <a:avLst/>
              <a:gdLst/>
              <a:ahLst/>
              <a:cxnLst/>
              <a:rect l="l" t="t" r="r" b="b"/>
              <a:pathLst>
                <a:path w="2488" h="2137" extrusionOk="0">
                  <a:moveTo>
                    <a:pt x="1065" y="0"/>
                  </a:moveTo>
                  <a:cubicBezTo>
                    <a:pt x="480" y="0"/>
                    <a:pt x="0" y="480"/>
                    <a:pt x="0" y="1065"/>
                  </a:cubicBezTo>
                  <a:cubicBezTo>
                    <a:pt x="0" y="1709"/>
                    <a:pt x="525" y="2137"/>
                    <a:pt x="1074" y="2137"/>
                  </a:cubicBezTo>
                  <a:cubicBezTo>
                    <a:pt x="1336" y="2137"/>
                    <a:pt x="1603" y="2039"/>
                    <a:pt x="1821" y="1821"/>
                  </a:cubicBezTo>
                  <a:cubicBezTo>
                    <a:pt x="2488" y="1146"/>
                    <a:pt x="2016"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289;p54">
              <a:extLst>
                <a:ext uri="{FF2B5EF4-FFF2-40B4-BE49-F238E27FC236}">
                  <a16:creationId xmlns:a16="http://schemas.microsoft.com/office/drawing/2014/main" id="{E7AF7EF7-F42B-4015-9AC8-B6641AF86CA9}"/>
                </a:ext>
              </a:extLst>
            </p:cNvPr>
            <p:cNvSpPr/>
            <p:nvPr/>
          </p:nvSpPr>
          <p:spPr>
            <a:xfrm>
              <a:off x="4199400" y="3094850"/>
              <a:ext cx="62200" cy="53350"/>
            </a:xfrm>
            <a:custGeom>
              <a:avLst/>
              <a:gdLst/>
              <a:ahLst/>
              <a:cxnLst/>
              <a:rect l="l" t="t" r="r" b="b"/>
              <a:pathLst>
                <a:path w="2488" h="2134" extrusionOk="0">
                  <a:moveTo>
                    <a:pt x="1065" y="1"/>
                  </a:moveTo>
                  <a:cubicBezTo>
                    <a:pt x="480" y="1"/>
                    <a:pt x="0" y="480"/>
                    <a:pt x="0" y="1066"/>
                  </a:cubicBezTo>
                  <a:cubicBezTo>
                    <a:pt x="0" y="1709"/>
                    <a:pt x="525" y="2134"/>
                    <a:pt x="1074" y="2134"/>
                  </a:cubicBezTo>
                  <a:cubicBezTo>
                    <a:pt x="1336" y="2134"/>
                    <a:pt x="1603" y="2037"/>
                    <a:pt x="1821" y="1822"/>
                  </a:cubicBezTo>
                  <a:cubicBezTo>
                    <a:pt x="2488"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290;p54">
              <a:extLst>
                <a:ext uri="{FF2B5EF4-FFF2-40B4-BE49-F238E27FC236}">
                  <a16:creationId xmlns:a16="http://schemas.microsoft.com/office/drawing/2014/main" id="{9BA725BE-CA68-4D40-990A-E0B9F28BC3C9}"/>
                </a:ext>
              </a:extLst>
            </p:cNvPr>
            <p:cNvSpPr/>
            <p:nvPr/>
          </p:nvSpPr>
          <p:spPr>
            <a:xfrm>
              <a:off x="4199400" y="3171075"/>
              <a:ext cx="62200" cy="53275"/>
            </a:xfrm>
            <a:custGeom>
              <a:avLst/>
              <a:gdLst/>
              <a:ahLst/>
              <a:cxnLst/>
              <a:rect l="l" t="t" r="r" b="b"/>
              <a:pathLst>
                <a:path w="2488" h="2131" extrusionOk="0">
                  <a:moveTo>
                    <a:pt x="1065" y="0"/>
                  </a:moveTo>
                  <a:cubicBezTo>
                    <a:pt x="480" y="0"/>
                    <a:pt x="0" y="472"/>
                    <a:pt x="0" y="1065"/>
                  </a:cubicBezTo>
                  <a:cubicBezTo>
                    <a:pt x="0" y="1707"/>
                    <a:pt x="522" y="2131"/>
                    <a:pt x="1069" y="2131"/>
                  </a:cubicBezTo>
                  <a:cubicBezTo>
                    <a:pt x="1333" y="2131"/>
                    <a:pt x="1602" y="2032"/>
                    <a:pt x="1821" y="1813"/>
                  </a:cubicBezTo>
                  <a:cubicBezTo>
                    <a:pt x="2488" y="1146"/>
                    <a:pt x="2016"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291;p54">
              <a:extLst>
                <a:ext uri="{FF2B5EF4-FFF2-40B4-BE49-F238E27FC236}">
                  <a16:creationId xmlns:a16="http://schemas.microsoft.com/office/drawing/2014/main" id="{521F7307-414B-42B5-BBBF-D77DFE1FCA5F}"/>
                </a:ext>
              </a:extLst>
            </p:cNvPr>
            <p:cNvSpPr/>
            <p:nvPr/>
          </p:nvSpPr>
          <p:spPr>
            <a:xfrm>
              <a:off x="4199400" y="3247075"/>
              <a:ext cx="62200" cy="53450"/>
            </a:xfrm>
            <a:custGeom>
              <a:avLst/>
              <a:gdLst/>
              <a:ahLst/>
              <a:cxnLst/>
              <a:rect l="l" t="t" r="r" b="b"/>
              <a:pathLst>
                <a:path w="2488" h="2138" extrusionOk="0">
                  <a:moveTo>
                    <a:pt x="1065" y="1"/>
                  </a:moveTo>
                  <a:cubicBezTo>
                    <a:pt x="480" y="9"/>
                    <a:pt x="0" y="480"/>
                    <a:pt x="0" y="1074"/>
                  </a:cubicBezTo>
                  <a:cubicBezTo>
                    <a:pt x="0" y="1712"/>
                    <a:pt x="524" y="2137"/>
                    <a:pt x="1073" y="2137"/>
                  </a:cubicBezTo>
                  <a:cubicBezTo>
                    <a:pt x="1335" y="2137"/>
                    <a:pt x="1603" y="2040"/>
                    <a:pt x="1821" y="1822"/>
                  </a:cubicBezTo>
                  <a:cubicBezTo>
                    <a:pt x="2488" y="1155"/>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292;p54">
              <a:extLst>
                <a:ext uri="{FF2B5EF4-FFF2-40B4-BE49-F238E27FC236}">
                  <a16:creationId xmlns:a16="http://schemas.microsoft.com/office/drawing/2014/main" id="{C30B67FD-7FF4-4059-B9FA-815F95F00167}"/>
                </a:ext>
              </a:extLst>
            </p:cNvPr>
            <p:cNvSpPr/>
            <p:nvPr/>
          </p:nvSpPr>
          <p:spPr>
            <a:xfrm>
              <a:off x="4275600" y="3018650"/>
              <a:ext cx="62225" cy="53425"/>
            </a:xfrm>
            <a:custGeom>
              <a:avLst/>
              <a:gdLst/>
              <a:ahLst/>
              <a:cxnLst/>
              <a:rect l="l" t="t" r="r" b="b"/>
              <a:pathLst>
                <a:path w="2489" h="2137" extrusionOk="0">
                  <a:moveTo>
                    <a:pt x="1066" y="0"/>
                  </a:moveTo>
                  <a:cubicBezTo>
                    <a:pt x="472" y="0"/>
                    <a:pt x="1" y="480"/>
                    <a:pt x="1" y="1065"/>
                  </a:cubicBezTo>
                  <a:cubicBezTo>
                    <a:pt x="1" y="1709"/>
                    <a:pt x="526" y="2137"/>
                    <a:pt x="1074" y="2137"/>
                  </a:cubicBezTo>
                  <a:cubicBezTo>
                    <a:pt x="1336" y="2137"/>
                    <a:pt x="1604" y="2039"/>
                    <a:pt x="1822" y="1821"/>
                  </a:cubicBezTo>
                  <a:cubicBezTo>
                    <a:pt x="2488" y="1146"/>
                    <a:pt x="2017" y="0"/>
                    <a:pt x="106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293;p54">
              <a:extLst>
                <a:ext uri="{FF2B5EF4-FFF2-40B4-BE49-F238E27FC236}">
                  <a16:creationId xmlns:a16="http://schemas.microsoft.com/office/drawing/2014/main" id="{C1320F5E-2E30-4C7C-B96C-A6B7D69630CE}"/>
                </a:ext>
              </a:extLst>
            </p:cNvPr>
            <p:cNvSpPr/>
            <p:nvPr/>
          </p:nvSpPr>
          <p:spPr>
            <a:xfrm>
              <a:off x="4275600" y="3094850"/>
              <a:ext cx="62225" cy="53350"/>
            </a:xfrm>
            <a:custGeom>
              <a:avLst/>
              <a:gdLst/>
              <a:ahLst/>
              <a:cxnLst/>
              <a:rect l="l" t="t" r="r" b="b"/>
              <a:pathLst>
                <a:path w="2489" h="2134" extrusionOk="0">
                  <a:moveTo>
                    <a:pt x="1066" y="1"/>
                  </a:moveTo>
                  <a:cubicBezTo>
                    <a:pt x="472" y="1"/>
                    <a:pt x="1" y="480"/>
                    <a:pt x="1" y="1066"/>
                  </a:cubicBezTo>
                  <a:cubicBezTo>
                    <a:pt x="1" y="1709"/>
                    <a:pt x="526" y="2134"/>
                    <a:pt x="1072" y="2134"/>
                  </a:cubicBezTo>
                  <a:cubicBezTo>
                    <a:pt x="1333" y="2134"/>
                    <a:pt x="1598" y="2037"/>
                    <a:pt x="1813" y="1822"/>
                  </a:cubicBezTo>
                  <a:cubicBezTo>
                    <a:pt x="2488"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294;p54">
              <a:extLst>
                <a:ext uri="{FF2B5EF4-FFF2-40B4-BE49-F238E27FC236}">
                  <a16:creationId xmlns:a16="http://schemas.microsoft.com/office/drawing/2014/main" id="{156A958F-C783-4C4C-9608-945642F951E0}"/>
                </a:ext>
              </a:extLst>
            </p:cNvPr>
            <p:cNvSpPr/>
            <p:nvPr/>
          </p:nvSpPr>
          <p:spPr>
            <a:xfrm>
              <a:off x="4275600" y="3171075"/>
              <a:ext cx="62225" cy="53275"/>
            </a:xfrm>
            <a:custGeom>
              <a:avLst/>
              <a:gdLst/>
              <a:ahLst/>
              <a:cxnLst/>
              <a:rect l="l" t="t" r="r" b="b"/>
              <a:pathLst>
                <a:path w="2489" h="2131" extrusionOk="0">
                  <a:moveTo>
                    <a:pt x="1066" y="0"/>
                  </a:moveTo>
                  <a:cubicBezTo>
                    <a:pt x="472" y="0"/>
                    <a:pt x="1" y="472"/>
                    <a:pt x="1" y="1065"/>
                  </a:cubicBezTo>
                  <a:cubicBezTo>
                    <a:pt x="1" y="1707"/>
                    <a:pt x="523" y="2131"/>
                    <a:pt x="1067" y="2131"/>
                  </a:cubicBezTo>
                  <a:cubicBezTo>
                    <a:pt x="1329" y="2131"/>
                    <a:pt x="1597" y="2032"/>
                    <a:pt x="1813" y="1813"/>
                  </a:cubicBezTo>
                  <a:cubicBezTo>
                    <a:pt x="2488" y="1146"/>
                    <a:pt x="2017" y="0"/>
                    <a:pt x="106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295;p54">
              <a:extLst>
                <a:ext uri="{FF2B5EF4-FFF2-40B4-BE49-F238E27FC236}">
                  <a16:creationId xmlns:a16="http://schemas.microsoft.com/office/drawing/2014/main" id="{91F8923C-ED56-4B92-98F4-B1F2FD61C5E3}"/>
                </a:ext>
              </a:extLst>
            </p:cNvPr>
            <p:cNvSpPr/>
            <p:nvPr/>
          </p:nvSpPr>
          <p:spPr>
            <a:xfrm>
              <a:off x="4275600" y="3247075"/>
              <a:ext cx="62225" cy="53450"/>
            </a:xfrm>
            <a:custGeom>
              <a:avLst/>
              <a:gdLst/>
              <a:ahLst/>
              <a:cxnLst/>
              <a:rect l="l" t="t" r="r" b="b"/>
              <a:pathLst>
                <a:path w="2489" h="2138" extrusionOk="0">
                  <a:moveTo>
                    <a:pt x="1066" y="1"/>
                  </a:moveTo>
                  <a:cubicBezTo>
                    <a:pt x="472" y="9"/>
                    <a:pt x="1" y="480"/>
                    <a:pt x="1" y="1074"/>
                  </a:cubicBezTo>
                  <a:cubicBezTo>
                    <a:pt x="1" y="1712"/>
                    <a:pt x="525" y="2137"/>
                    <a:pt x="1073" y="2137"/>
                  </a:cubicBezTo>
                  <a:cubicBezTo>
                    <a:pt x="1336" y="2137"/>
                    <a:pt x="1603" y="2040"/>
                    <a:pt x="1822" y="1822"/>
                  </a:cubicBezTo>
                  <a:cubicBezTo>
                    <a:pt x="2488" y="1155"/>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296;p54">
              <a:extLst>
                <a:ext uri="{FF2B5EF4-FFF2-40B4-BE49-F238E27FC236}">
                  <a16:creationId xmlns:a16="http://schemas.microsoft.com/office/drawing/2014/main" id="{F06F489B-E879-4649-A3AA-70E73DBD951E}"/>
                </a:ext>
              </a:extLst>
            </p:cNvPr>
            <p:cNvSpPr/>
            <p:nvPr/>
          </p:nvSpPr>
          <p:spPr>
            <a:xfrm>
              <a:off x="4275475" y="3323300"/>
              <a:ext cx="62350" cy="53425"/>
            </a:xfrm>
            <a:custGeom>
              <a:avLst/>
              <a:gdLst/>
              <a:ahLst/>
              <a:cxnLst/>
              <a:rect l="l" t="t" r="r" b="b"/>
              <a:pathLst>
                <a:path w="2494" h="2137" extrusionOk="0">
                  <a:moveTo>
                    <a:pt x="1071" y="0"/>
                  </a:moveTo>
                  <a:cubicBezTo>
                    <a:pt x="485" y="8"/>
                    <a:pt x="6" y="480"/>
                    <a:pt x="6" y="1065"/>
                  </a:cubicBezTo>
                  <a:cubicBezTo>
                    <a:pt x="0" y="1709"/>
                    <a:pt x="527" y="2137"/>
                    <a:pt x="1075" y="2137"/>
                  </a:cubicBezTo>
                  <a:cubicBezTo>
                    <a:pt x="1337" y="2137"/>
                    <a:pt x="1603" y="2039"/>
                    <a:pt x="1818" y="1821"/>
                  </a:cubicBezTo>
                  <a:cubicBezTo>
                    <a:pt x="2493" y="1154"/>
                    <a:pt x="2022" y="0"/>
                    <a:pt x="1071"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297;p54">
              <a:extLst>
                <a:ext uri="{FF2B5EF4-FFF2-40B4-BE49-F238E27FC236}">
                  <a16:creationId xmlns:a16="http://schemas.microsoft.com/office/drawing/2014/main" id="{14B7EEC1-7B1A-4576-99A4-808AC2007A4B}"/>
                </a:ext>
              </a:extLst>
            </p:cNvPr>
            <p:cNvSpPr/>
            <p:nvPr/>
          </p:nvSpPr>
          <p:spPr>
            <a:xfrm>
              <a:off x="4199400" y="3323300"/>
              <a:ext cx="62200" cy="53425"/>
            </a:xfrm>
            <a:custGeom>
              <a:avLst/>
              <a:gdLst/>
              <a:ahLst/>
              <a:cxnLst/>
              <a:rect l="l" t="t" r="r" b="b"/>
              <a:pathLst>
                <a:path w="2488" h="2137" extrusionOk="0">
                  <a:moveTo>
                    <a:pt x="1065" y="0"/>
                  </a:moveTo>
                  <a:cubicBezTo>
                    <a:pt x="480" y="0"/>
                    <a:pt x="0" y="480"/>
                    <a:pt x="0" y="1065"/>
                  </a:cubicBezTo>
                  <a:cubicBezTo>
                    <a:pt x="0" y="1709"/>
                    <a:pt x="525" y="2137"/>
                    <a:pt x="1074" y="2137"/>
                  </a:cubicBezTo>
                  <a:cubicBezTo>
                    <a:pt x="1336" y="2137"/>
                    <a:pt x="1603" y="2039"/>
                    <a:pt x="1821" y="1821"/>
                  </a:cubicBezTo>
                  <a:cubicBezTo>
                    <a:pt x="2488" y="1154"/>
                    <a:pt x="2016"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298;p54">
              <a:extLst>
                <a:ext uri="{FF2B5EF4-FFF2-40B4-BE49-F238E27FC236}">
                  <a16:creationId xmlns:a16="http://schemas.microsoft.com/office/drawing/2014/main" id="{DB6FCC09-93B6-4598-B25F-4705D465774D}"/>
                </a:ext>
              </a:extLst>
            </p:cNvPr>
            <p:cNvSpPr/>
            <p:nvPr/>
          </p:nvSpPr>
          <p:spPr>
            <a:xfrm>
              <a:off x="4199400" y="3399500"/>
              <a:ext cx="62200" cy="53350"/>
            </a:xfrm>
            <a:custGeom>
              <a:avLst/>
              <a:gdLst/>
              <a:ahLst/>
              <a:cxnLst/>
              <a:rect l="l" t="t" r="r" b="b"/>
              <a:pathLst>
                <a:path w="2488" h="2134" extrusionOk="0">
                  <a:moveTo>
                    <a:pt x="1065" y="1"/>
                  </a:moveTo>
                  <a:cubicBezTo>
                    <a:pt x="480" y="1"/>
                    <a:pt x="0" y="480"/>
                    <a:pt x="0" y="1066"/>
                  </a:cubicBezTo>
                  <a:cubicBezTo>
                    <a:pt x="0" y="1709"/>
                    <a:pt x="525" y="2134"/>
                    <a:pt x="1074" y="2134"/>
                  </a:cubicBezTo>
                  <a:cubicBezTo>
                    <a:pt x="1336" y="2134"/>
                    <a:pt x="1603" y="2037"/>
                    <a:pt x="1821" y="1822"/>
                  </a:cubicBezTo>
                  <a:cubicBezTo>
                    <a:pt x="2488"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299;p54">
              <a:extLst>
                <a:ext uri="{FF2B5EF4-FFF2-40B4-BE49-F238E27FC236}">
                  <a16:creationId xmlns:a16="http://schemas.microsoft.com/office/drawing/2014/main" id="{BE047F25-33FF-4277-BE39-F6E2EC2CBF76}"/>
                </a:ext>
              </a:extLst>
            </p:cNvPr>
            <p:cNvSpPr/>
            <p:nvPr/>
          </p:nvSpPr>
          <p:spPr>
            <a:xfrm>
              <a:off x="4199400" y="3475725"/>
              <a:ext cx="62200" cy="53350"/>
            </a:xfrm>
            <a:custGeom>
              <a:avLst/>
              <a:gdLst/>
              <a:ahLst/>
              <a:cxnLst/>
              <a:rect l="l" t="t" r="r" b="b"/>
              <a:pathLst>
                <a:path w="2488" h="2134" extrusionOk="0">
                  <a:moveTo>
                    <a:pt x="1065" y="0"/>
                  </a:moveTo>
                  <a:cubicBezTo>
                    <a:pt x="480" y="0"/>
                    <a:pt x="0" y="480"/>
                    <a:pt x="0" y="1065"/>
                  </a:cubicBezTo>
                  <a:cubicBezTo>
                    <a:pt x="0" y="1709"/>
                    <a:pt x="525" y="2133"/>
                    <a:pt x="1074" y="2133"/>
                  </a:cubicBezTo>
                  <a:cubicBezTo>
                    <a:pt x="1336" y="2133"/>
                    <a:pt x="1603" y="2037"/>
                    <a:pt x="1821" y="1821"/>
                  </a:cubicBezTo>
                  <a:cubicBezTo>
                    <a:pt x="2488" y="1146"/>
                    <a:pt x="2016"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300;p54">
              <a:extLst>
                <a:ext uri="{FF2B5EF4-FFF2-40B4-BE49-F238E27FC236}">
                  <a16:creationId xmlns:a16="http://schemas.microsoft.com/office/drawing/2014/main" id="{FB309C6E-7B3D-43CE-9679-9D6E21328D45}"/>
                </a:ext>
              </a:extLst>
            </p:cNvPr>
            <p:cNvSpPr/>
            <p:nvPr/>
          </p:nvSpPr>
          <p:spPr>
            <a:xfrm>
              <a:off x="4199400" y="3551925"/>
              <a:ext cx="62200" cy="53250"/>
            </a:xfrm>
            <a:custGeom>
              <a:avLst/>
              <a:gdLst/>
              <a:ahLst/>
              <a:cxnLst/>
              <a:rect l="l" t="t" r="r" b="b"/>
              <a:pathLst>
                <a:path w="2488" h="2130" extrusionOk="0">
                  <a:moveTo>
                    <a:pt x="1065" y="1"/>
                  </a:moveTo>
                  <a:cubicBezTo>
                    <a:pt x="480" y="1"/>
                    <a:pt x="0" y="472"/>
                    <a:pt x="0" y="1066"/>
                  </a:cubicBezTo>
                  <a:cubicBezTo>
                    <a:pt x="0" y="1704"/>
                    <a:pt x="524" y="2129"/>
                    <a:pt x="1073" y="2129"/>
                  </a:cubicBezTo>
                  <a:cubicBezTo>
                    <a:pt x="1335" y="2129"/>
                    <a:pt x="1603" y="2032"/>
                    <a:pt x="1821" y="1814"/>
                  </a:cubicBezTo>
                  <a:cubicBezTo>
                    <a:pt x="2488"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301;p54">
              <a:extLst>
                <a:ext uri="{FF2B5EF4-FFF2-40B4-BE49-F238E27FC236}">
                  <a16:creationId xmlns:a16="http://schemas.microsoft.com/office/drawing/2014/main" id="{60FC80AF-4B9F-484E-9FB6-09688DC1EF5D}"/>
                </a:ext>
              </a:extLst>
            </p:cNvPr>
            <p:cNvSpPr/>
            <p:nvPr/>
          </p:nvSpPr>
          <p:spPr>
            <a:xfrm>
              <a:off x="4199400" y="3627950"/>
              <a:ext cx="62200" cy="53425"/>
            </a:xfrm>
            <a:custGeom>
              <a:avLst/>
              <a:gdLst/>
              <a:ahLst/>
              <a:cxnLst/>
              <a:rect l="l" t="t" r="r" b="b"/>
              <a:pathLst>
                <a:path w="2488" h="2137" extrusionOk="0">
                  <a:moveTo>
                    <a:pt x="1065" y="0"/>
                  </a:moveTo>
                  <a:cubicBezTo>
                    <a:pt x="480" y="8"/>
                    <a:pt x="0" y="480"/>
                    <a:pt x="0" y="1073"/>
                  </a:cubicBezTo>
                  <a:cubicBezTo>
                    <a:pt x="0" y="1711"/>
                    <a:pt x="524" y="2137"/>
                    <a:pt x="1073" y="2137"/>
                  </a:cubicBezTo>
                  <a:cubicBezTo>
                    <a:pt x="1335" y="2137"/>
                    <a:pt x="1603" y="2039"/>
                    <a:pt x="1821" y="1821"/>
                  </a:cubicBezTo>
                  <a:cubicBezTo>
                    <a:pt x="2488" y="1154"/>
                    <a:pt x="2016"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302;p54">
              <a:extLst>
                <a:ext uri="{FF2B5EF4-FFF2-40B4-BE49-F238E27FC236}">
                  <a16:creationId xmlns:a16="http://schemas.microsoft.com/office/drawing/2014/main" id="{3E497417-E319-4D89-A5BC-E74C09CC5D81}"/>
                </a:ext>
              </a:extLst>
            </p:cNvPr>
            <p:cNvSpPr/>
            <p:nvPr/>
          </p:nvSpPr>
          <p:spPr>
            <a:xfrm>
              <a:off x="4199400" y="3704150"/>
              <a:ext cx="62200" cy="53450"/>
            </a:xfrm>
            <a:custGeom>
              <a:avLst/>
              <a:gdLst/>
              <a:ahLst/>
              <a:cxnLst/>
              <a:rect l="l" t="t" r="r" b="b"/>
              <a:pathLst>
                <a:path w="2488" h="2138" extrusionOk="0">
                  <a:moveTo>
                    <a:pt x="1065" y="1"/>
                  </a:moveTo>
                  <a:cubicBezTo>
                    <a:pt x="480" y="1"/>
                    <a:pt x="0" y="480"/>
                    <a:pt x="0" y="1066"/>
                  </a:cubicBezTo>
                  <a:cubicBezTo>
                    <a:pt x="0" y="1709"/>
                    <a:pt x="525" y="2137"/>
                    <a:pt x="1074" y="2137"/>
                  </a:cubicBezTo>
                  <a:cubicBezTo>
                    <a:pt x="1336" y="2137"/>
                    <a:pt x="1603" y="2040"/>
                    <a:pt x="1821" y="1822"/>
                  </a:cubicBezTo>
                  <a:cubicBezTo>
                    <a:pt x="2488"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303;p54">
              <a:extLst>
                <a:ext uri="{FF2B5EF4-FFF2-40B4-BE49-F238E27FC236}">
                  <a16:creationId xmlns:a16="http://schemas.microsoft.com/office/drawing/2014/main" id="{B43DA441-69F9-4D6B-829E-DCCFB4562663}"/>
                </a:ext>
              </a:extLst>
            </p:cNvPr>
            <p:cNvSpPr/>
            <p:nvPr/>
          </p:nvSpPr>
          <p:spPr>
            <a:xfrm>
              <a:off x="4123175" y="3704150"/>
              <a:ext cx="62425" cy="53450"/>
            </a:xfrm>
            <a:custGeom>
              <a:avLst/>
              <a:gdLst/>
              <a:ahLst/>
              <a:cxnLst/>
              <a:rect l="l" t="t" r="r" b="b"/>
              <a:pathLst>
                <a:path w="2497" h="2138" extrusionOk="0">
                  <a:moveTo>
                    <a:pt x="1065" y="1"/>
                  </a:moveTo>
                  <a:cubicBezTo>
                    <a:pt x="480" y="1"/>
                    <a:pt x="0" y="480"/>
                    <a:pt x="0" y="1066"/>
                  </a:cubicBezTo>
                  <a:cubicBezTo>
                    <a:pt x="0" y="1709"/>
                    <a:pt x="526" y="2137"/>
                    <a:pt x="1074" y="2137"/>
                  </a:cubicBezTo>
                  <a:cubicBezTo>
                    <a:pt x="1336" y="2137"/>
                    <a:pt x="1603" y="2040"/>
                    <a:pt x="1821" y="1822"/>
                  </a:cubicBezTo>
                  <a:cubicBezTo>
                    <a:pt x="2496" y="1147"/>
                    <a:pt x="2017"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304;p54">
              <a:extLst>
                <a:ext uri="{FF2B5EF4-FFF2-40B4-BE49-F238E27FC236}">
                  <a16:creationId xmlns:a16="http://schemas.microsoft.com/office/drawing/2014/main" id="{F00606CB-7A13-4554-ADE5-6D18369120AD}"/>
                </a:ext>
              </a:extLst>
            </p:cNvPr>
            <p:cNvSpPr/>
            <p:nvPr/>
          </p:nvSpPr>
          <p:spPr>
            <a:xfrm>
              <a:off x="4123175" y="3780375"/>
              <a:ext cx="62425" cy="53425"/>
            </a:xfrm>
            <a:custGeom>
              <a:avLst/>
              <a:gdLst/>
              <a:ahLst/>
              <a:cxnLst/>
              <a:rect l="l" t="t" r="r" b="b"/>
              <a:pathLst>
                <a:path w="2497" h="2137" extrusionOk="0">
                  <a:moveTo>
                    <a:pt x="1065" y="0"/>
                  </a:moveTo>
                  <a:cubicBezTo>
                    <a:pt x="480" y="0"/>
                    <a:pt x="0" y="480"/>
                    <a:pt x="0" y="1065"/>
                  </a:cubicBezTo>
                  <a:cubicBezTo>
                    <a:pt x="0" y="1709"/>
                    <a:pt x="529" y="2137"/>
                    <a:pt x="1078" y="2137"/>
                  </a:cubicBezTo>
                  <a:cubicBezTo>
                    <a:pt x="1340" y="2137"/>
                    <a:pt x="1606" y="2039"/>
                    <a:pt x="1821" y="1821"/>
                  </a:cubicBezTo>
                  <a:cubicBezTo>
                    <a:pt x="2496" y="1146"/>
                    <a:pt x="2017"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305;p54">
              <a:extLst>
                <a:ext uri="{FF2B5EF4-FFF2-40B4-BE49-F238E27FC236}">
                  <a16:creationId xmlns:a16="http://schemas.microsoft.com/office/drawing/2014/main" id="{D5D6F216-6950-4C48-8369-005BA00D3529}"/>
                </a:ext>
              </a:extLst>
            </p:cNvPr>
            <p:cNvSpPr/>
            <p:nvPr/>
          </p:nvSpPr>
          <p:spPr>
            <a:xfrm>
              <a:off x="4046950" y="3780375"/>
              <a:ext cx="62425" cy="53425"/>
            </a:xfrm>
            <a:custGeom>
              <a:avLst/>
              <a:gdLst/>
              <a:ahLst/>
              <a:cxnLst/>
              <a:rect l="l" t="t" r="r" b="b"/>
              <a:pathLst>
                <a:path w="2497" h="2137" extrusionOk="0">
                  <a:moveTo>
                    <a:pt x="1074" y="0"/>
                  </a:moveTo>
                  <a:cubicBezTo>
                    <a:pt x="481" y="0"/>
                    <a:pt x="9" y="480"/>
                    <a:pt x="1" y="1065"/>
                  </a:cubicBezTo>
                  <a:cubicBezTo>
                    <a:pt x="1" y="1709"/>
                    <a:pt x="530" y="2137"/>
                    <a:pt x="1081" y="2137"/>
                  </a:cubicBezTo>
                  <a:cubicBezTo>
                    <a:pt x="1344" y="2137"/>
                    <a:pt x="1612" y="2039"/>
                    <a:pt x="1830" y="1821"/>
                  </a:cubicBezTo>
                  <a:cubicBezTo>
                    <a:pt x="2497" y="1146"/>
                    <a:pt x="2025" y="0"/>
                    <a:pt x="1074"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306;p54">
              <a:extLst>
                <a:ext uri="{FF2B5EF4-FFF2-40B4-BE49-F238E27FC236}">
                  <a16:creationId xmlns:a16="http://schemas.microsoft.com/office/drawing/2014/main" id="{D3B3903A-15BD-4056-889F-9AD27059999B}"/>
                </a:ext>
              </a:extLst>
            </p:cNvPr>
            <p:cNvSpPr/>
            <p:nvPr/>
          </p:nvSpPr>
          <p:spPr>
            <a:xfrm>
              <a:off x="4046950" y="3856775"/>
              <a:ext cx="62425" cy="53250"/>
            </a:xfrm>
            <a:custGeom>
              <a:avLst/>
              <a:gdLst/>
              <a:ahLst/>
              <a:cxnLst/>
              <a:rect l="l" t="t" r="r" b="b"/>
              <a:pathLst>
                <a:path w="2497" h="2130" extrusionOk="0">
                  <a:moveTo>
                    <a:pt x="1074" y="1"/>
                  </a:moveTo>
                  <a:cubicBezTo>
                    <a:pt x="481" y="1"/>
                    <a:pt x="9" y="472"/>
                    <a:pt x="1" y="1066"/>
                  </a:cubicBezTo>
                  <a:cubicBezTo>
                    <a:pt x="1" y="1704"/>
                    <a:pt x="529" y="2129"/>
                    <a:pt x="1077" y="2129"/>
                  </a:cubicBezTo>
                  <a:cubicBezTo>
                    <a:pt x="1339" y="2129"/>
                    <a:pt x="1606" y="2032"/>
                    <a:pt x="1822" y="1814"/>
                  </a:cubicBezTo>
                  <a:cubicBezTo>
                    <a:pt x="2497" y="1147"/>
                    <a:pt x="2017" y="1"/>
                    <a:pt x="1074"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307;p54">
              <a:extLst>
                <a:ext uri="{FF2B5EF4-FFF2-40B4-BE49-F238E27FC236}">
                  <a16:creationId xmlns:a16="http://schemas.microsoft.com/office/drawing/2014/main" id="{8675C798-60D7-4079-88F0-E825E1531E9C}"/>
                </a:ext>
              </a:extLst>
            </p:cNvPr>
            <p:cNvSpPr/>
            <p:nvPr/>
          </p:nvSpPr>
          <p:spPr>
            <a:xfrm>
              <a:off x="4046950" y="4009000"/>
              <a:ext cx="62425" cy="53350"/>
            </a:xfrm>
            <a:custGeom>
              <a:avLst/>
              <a:gdLst/>
              <a:ahLst/>
              <a:cxnLst/>
              <a:rect l="l" t="t" r="r" b="b"/>
              <a:pathLst>
                <a:path w="2497" h="2134" extrusionOk="0">
                  <a:moveTo>
                    <a:pt x="1074" y="1"/>
                  </a:moveTo>
                  <a:cubicBezTo>
                    <a:pt x="481" y="1"/>
                    <a:pt x="9" y="480"/>
                    <a:pt x="1" y="1066"/>
                  </a:cubicBezTo>
                  <a:cubicBezTo>
                    <a:pt x="1" y="1710"/>
                    <a:pt x="530" y="2134"/>
                    <a:pt x="1079" y="2134"/>
                  </a:cubicBezTo>
                  <a:cubicBezTo>
                    <a:pt x="1340" y="2134"/>
                    <a:pt x="1607" y="2037"/>
                    <a:pt x="1822" y="1822"/>
                  </a:cubicBezTo>
                  <a:cubicBezTo>
                    <a:pt x="2497" y="1147"/>
                    <a:pt x="2017" y="1"/>
                    <a:pt x="1074"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308;p54">
              <a:extLst>
                <a:ext uri="{FF2B5EF4-FFF2-40B4-BE49-F238E27FC236}">
                  <a16:creationId xmlns:a16="http://schemas.microsoft.com/office/drawing/2014/main" id="{3A3E60E8-343D-46D9-9441-9C85033B25DB}"/>
                </a:ext>
              </a:extLst>
            </p:cNvPr>
            <p:cNvSpPr/>
            <p:nvPr/>
          </p:nvSpPr>
          <p:spPr>
            <a:xfrm>
              <a:off x="4046950" y="3932800"/>
              <a:ext cx="62425" cy="53425"/>
            </a:xfrm>
            <a:custGeom>
              <a:avLst/>
              <a:gdLst/>
              <a:ahLst/>
              <a:cxnLst/>
              <a:rect l="l" t="t" r="r" b="b"/>
              <a:pathLst>
                <a:path w="2497" h="2137" extrusionOk="0">
                  <a:moveTo>
                    <a:pt x="1074" y="0"/>
                  </a:moveTo>
                  <a:cubicBezTo>
                    <a:pt x="481" y="8"/>
                    <a:pt x="9" y="480"/>
                    <a:pt x="1" y="1065"/>
                  </a:cubicBezTo>
                  <a:cubicBezTo>
                    <a:pt x="1" y="1709"/>
                    <a:pt x="530" y="2137"/>
                    <a:pt x="1078" y="2137"/>
                  </a:cubicBezTo>
                  <a:cubicBezTo>
                    <a:pt x="1340" y="2137"/>
                    <a:pt x="1607" y="2039"/>
                    <a:pt x="1822" y="1821"/>
                  </a:cubicBezTo>
                  <a:cubicBezTo>
                    <a:pt x="2497" y="1146"/>
                    <a:pt x="2017" y="0"/>
                    <a:pt x="1074"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309;p54">
              <a:extLst>
                <a:ext uri="{FF2B5EF4-FFF2-40B4-BE49-F238E27FC236}">
                  <a16:creationId xmlns:a16="http://schemas.microsoft.com/office/drawing/2014/main" id="{7DB489F8-274B-48FC-A2D4-CA4E71574A0D}"/>
                </a:ext>
              </a:extLst>
            </p:cNvPr>
            <p:cNvSpPr/>
            <p:nvPr/>
          </p:nvSpPr>
          <p:spPr>
            <a:xfrm>
              <a:off x="3970950" y="3932800"/>
              <a:ext cx="62225" cy="53425"/>
            </a:xfrm>
            <a:custGeom>
              <a:avLst/>
              <a:gdLst/>
              <a:ahLst/>
              <a:cxnLst/>
              <a:rect l="l" t="t" r="r" b="b"/>
              <a:pathLst>
                <a:path w="2489" h="2137" extrusionOk="0">
                  <a:moveTo>
                    <a:pt x="1065" y="0"/>
                  </a:moveTo>
                  <a:cubicBezTo>
                    <a:pt x="472" y="0"/>
                    <a:pt x="1" y="480"/>
                    <a:pt x="1" y="1065"/>
                  </a:cubicBezTo>
                  <a:cubicBezTo>
                    <a:pt x="1" y="1709"/>
                    <a:pt x="526" y="2137"/>
                    <a:pt x="1072" y="2137"/>
                  </a:cubicBezTo>
                  <a:cubicBezTo>
                    <a:pt x="1332" y="2137"/>
                    <a:pt x="1598" y="2039"/>
                    <a:pt x="1813" y="1821"/>
                  </a:cubicBezTo>
                  <a:cubicBezTo>
                    <a:pt x="2488" y="1155"/>
                    <a:pt x="2017"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310;p54">
              <a:extLst>
                <a:ext uri="{FF2B5EF4-FFF2-40B4-BE49-F238E27FC236}">
                  <a16:creationId xmlns:a16="http://schemas.microsoft.com/office/drawing/2014/main" id="{81F56019-D25C-454C-93DB-6BC7DCF18E3C}"/>
                </a:ext>
              </a:extLst>
            </p:cNvPr>
            <p:cNvSpPr/>
            <p:nvPr/>
          </p:nvSpPr>
          <p:spPr>
            <a:xfrm>
              <a:off x="3589875" y="2637775"/>
              <a:ext cx="62225" cy="53450"/>
            </a:xfrm>
            <a:custGeom>
              <a:avLst/>
              <a:gdLst/>
              <a:ahLst/>
              <a:cxnLst/>
              <a:rect l="l" t="t" r="r" b="b"/>
              <a:pathLst>
                <a:path w="2489" h="2138" extrusionOk="0">
                  <a:moveTo>
                    <a:pt x="1066" y="1"/>
                  </a:moveTo>
                  <a:cubicBezTo>
                    <a:pt x="480" y="9"/>
                    <a:pt x="1" y="480"/>
                    <a:pt x="1" y="1074"/>
                  </a:cubicBezTo>
                  <a:cubicBezTo>
                    <a:pt x="1" y="1712"/>
                    <a:pt x="525" y="2137"/>
                    <a:pt x="1073" y="2137"/>
                  </a:cubicBezTo>
                  <a:cubicBezTo>
                    <a:pt x="1336" y="2137"/>
                    <a:pt x="1603" y="2040"/>
                    <a:pt x="1822" y="1822"/>
                  </a:cubicBezTo>
                  <a:cubicBezTo>
                    <a:pt x="2488"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311;p54">
              <a:extLst>
                <a:ext uri="{FF2B5EF4-FFF2-40B4-BE49-F238E27FC236}">
                  <a16:creationId xmlns:a16="http://schemas.microsoft.com/office/drawing/2014/main" id="{C93F677A-FEE3-4B94-85F3-8F52B291FEFF}"/>
                </a:ext>
              </a:extLst>
            </p:cNvPr>
            <p:cNvSpPr/>
            <p:nvPr/>
          </p:nvSpPr>
          <p:spPr>
            <a:xfrm>
              <a:off x="3589875" y="2714000"/>
              <a:ext cx="62225" cy="53350"/>
            </a:xfrm>
            <a:custGeom>
              <a:avLst/>
              <a:gdLst/>
              <a:ahLst/>
              <a:cxnLst/>
              <a:rect l="l" t="t" r="r" b="b"/>
              <a:pathLst>
                <a:path w="2489" h="2134" extrusionOk="0">
                  <a:moveTo>
                    <a:pt x="1066" y="0"/>
                  </a:moveTo>
                  <a:cubicBezTo>
                    <a:pt x="480" y="0"/>
                    <a:pt x="1" y="480"/>
                    <a:pt x="1" y="1065"/>
                  </a:cubicBezTo>
                  <a:cubicBezTo>
                    <a:pt x="1" y="1709"/>
                    <a:pt x="526" y="2133"/>
                    <a:pt x="1075" y="2133"/>
                  </a:cubicBezTo>
                  <a:cubicBezTo>
                    <a:pt x="1337" y="2133"/>
                    <a:pt x="1604" y="2036"/>
                    <a:pt x="1822" y="1821"/>
                  </a:cubicBezTo>
                  <a:cubicBezTo>
                    <a:pt x="2488" y="1146"/>
                    <a:pt x="2017" y="0"/>
                    <a:pt x="106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312;p54">
              <a:extLst>
                <a:ext uri="{FF2B5EF4-FFF2-40B4-BE49-F238E27FC236}">
                  <a16:creationId xmlns:a16="http://schemas.microsoft.com/office/drawing/2014/main" id="{973D5BA1-F2AB-4E3F-BF1E-66E4E3763B77}"/>
                </a:ext>
              </a:extLst>
            </p:cNvPr>
            <p:cNvSpPr/>
            <p:nvPr/>
          </p:nvSpPr>
          <p:spPr>
            <a:xfrm>
              <a:off x="3589875" y="2790200"/>
              <a:ext cx="62225" cy="53350"/>
            </a:xfrm>
            <a:custGeom>
              <a:avLst/>
              <a:gdLst/>
              <a:ahLst/>
              <a:cxnLst/>
              <a:rect l="l" t="t" r="r" b="b"/>
              <a:pathLst>
                <a:path w="2489" h="2134" extrusionOk="0">
                  <a:moveTo>
                    <a:pt x="1066" y="1"/>
                  </a:moveTo>
                  <a:cubicBezTo>
                    <a:pt x="480" y="1"/>
                    <a:pt x="1" y="480"/>
                    <a:pt x="1" y="1066"/>
                  </a:cubicBezTo>
                  <a:cubicBezTo>
                    <a:pt x="1" y="1709"/>
                    <a:pt x="526" y="2134"/>
                    <a:pt x="1075" y="2134"/>
                  </a:cubicBezTo>
                  <a:cubicBezTo>
                    <a:pt x="1337" y="2134"/>
                    <a:pt x="1604" y="2037"/>
                    <a:pt x="1822" y="1822"/>
                  </a:cubicBezTo>
                  <a:cubicBezTo>
                    <a:pt x="2488"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313;p54">
              <a:extLst>
                <a:ext uri="{FF2B5EF4-FFF2-40B4-BE49-F238E27FC236}">
                  <a16:creationId xmlns:a16="http://schemas.microsoft.com/office/drawing/2014/main" id="{63A16E58-C396-4ED3-B896-B771EAC1721D}"/>
                </a:ext>
              </a:extLst>
            </p:cNvPr>
            <p:cNvSpPr/>
            <p:nvPr/>
          </p:nvSpPr>
          <p:spPr>
            <a:xfrm>
              <a:off x="3589875" y="2866425"/>
              <a:ext cx="62225" cy="53275"/>
            </a:xfrm>
            <a:custGeom>
              <a:avLst/>
              <a:gdLst/>
              <a:ahLst/>
              <a:cxnLst/>
              <a:rect l="l" t="t" r="r" b="b"/>
              <a:pathLst>
                <a:path w="2489" h="2131" extrusionOk="0">
                  <a:moveTo>
                    <a:pt x="1066" y="0"/>
                  </a:moveTo>
                  <a:cubicBezTo>
                    <a:pt x="480" y="0"/>
                    <a:pt x="1" y="472"/>
                    <a:pt x="1" y="1065"/>
                  </a:cubicBezTo>
                  <a:cubicBezTo>
                    <a:pt x="1" y="1707"/>
                    <a:pt x="523" y="2131"/>
                    <a:pt x="1070" y="2131"/>
                  </a:cubicBezTo>
                  <a:cubicBezTo>
                    <a:pt x="1333" y="2131"/>
                    <a:pt x="1602" y="2032"/>
                    <a:pt x="1822" y="1813"/>
                  </a:cubicBezTo>
                  <a:cubicBezTo>
                    <a:pt x="2488" y="1146"/>
                    <a:pt x="2017" y="0"/>
                    <a:pt x="106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314;p54">
              <a:extLst>
                <a:ext uri="{FF2B5EF4-FFF2-40B4-BE49-F238E27FC236}">
                  <a16:creationId xmlns:a16="http://schemas.microsoft.com/office/drawing/2014/main" id="{1E3AE6AE-7E16-468C-A2D2-35C515DD8F21}"/>
                </a:ext>
              </a:extLst>
            </p:cNvPr>
            <p:cNvSpPr/>
            <p:nvPr/>
          </p:nvSpPr>
          <p:spPr>
            <a:xfrm>
              <a:off x="3589875" y="2942425"/>
              <a:ext cx="62225" cy="53450"/>
            </a:xfrm>
            <a:custGeom>
              <a:avLst/>
              <a:gdLst/>
              <a:ahLst/>
              <a:cxnLst/>
              <a:rect l="l" t="t" r="r" b="b"/>
              <a:pathLst>
                <a:path w="2489" h="2138" extrusionOk="0">
                  <a:moveTo>
                    <a:pt x="1066" y="1"/>
                  </a:moveTo>
                  <a:cubicBezTo>
                    <a:pt x="480" y="9"/>
                    <a:pt x="1" y="480"/>
                    <a:pt x="1" y="1066"/>
                  </a:cubicBezTo>
                  <a:cubicBezTo>
                    <a:pt x="1" y="1709"/>
                    <a:pt x="526" y="2137"/>
                    <a:pt x="1075" y="2137"/>
                  </a:cubicBezTo>
                  <a:cubicBezTo>
                    <a:pt x="1337" y="2137"/>
                    <a:pt x="1604" y="2040"/>
                    <a:pt x="1822" y="1822"/>
                  </a:cubicBezTo>
                  <a:cubicBezTo>
                    <a:pt x="2488"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315;p54">
              <a:extLst>
                <a:ext uri="{FF2B5EF4-FFF2-40B4-BE49-F238E27FC236}">
                  <a16:creationId xmlns:a16="http://schemas.microsoft.com/office/drawing/2014/main" id="{254D6257-FEEE-42F5-93F4-C89624A83AE8}"/>
                </a:ext>
              </a:extLst>
            </p:cNvPr>
            <p:cNvSpPr/>
            <p:nvPr/>
          </p:nvSpPr>
          <p:spPr>
            <a:xfrm>
              <a:off x="3589875" y="3018650"/>
              <a:ext cx="62225" cy="53425"/>
            </a:xfrm>
            <a:custGeom>
              <a:avLst/>
              <a:gdLst/>
              <a:ahLst/>
              <a:cxnLst/>
              <a:rect l="l" t="t" r="r" b="b"/>
              <a:pathLst>
                <a:path w="2489" h="2137" extrusionOk="0">
                  <a:moveTo>
                    <a:pt x="1066" y="0"/>
                  </a:moveTo>
                  <a:cubicBezTo>
                    <a:pt x="480" y="0"/>
                    <a:pt x="1" y="480"/>
                    <a:pt x="1" y="1065"/>
                  </a:cubicBezTo>
                  <a:cubicBezTo>
                    <a:pt x="1" y="1709"/>
                    <a:pt x="526" y="2137"/>
                    <a:pt x="1075" y="2137"/>
                  </a:cubicBezTo>
                  <a:cubicBezTo>
                    <a:pt x="1337" y="2137"/>
                    <a:pt x="1604" y="2039"/>
                    <a:pt x="1822" y="1821"/>
                  </a:cubicBezTo>
                  <a:cubicBezTo>
                    <a:pt x="2488" y="1146"/>
                    <a:pt x="2017" y="0"/>
                    <a:pt x="106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316;p54">
              <a:extLst>
                <a:ext uri="{FF2B5EF4-FFF2-40B4-BE49-F238E27FC236}">
                  <a16:creationId xmlns:a16="http://schemas.microsoft.com/office/drawing/2014/main" id="{6F55E051-3361-425D-9A5D-B72C5930E4B3}"/>
                </a:ext>
              </a:extLst>
            </p:cNvPr>
            <p:cNvSpPr/>
            <p:nvPr/>
          </p:nvSpPr>
          <p:spPr>
            <a:xfrm>
              <a:off x="3589875" y="3094850"/>
              <a:ext cx="62225" cy="53350"/>
            </a:xfrm>
            <a:custGeom>
              <a:avLst/>
              <a:gdLst/>
              <a:ahLst/>
              <a:cxnLst/>
              <a:rect l="l" t="t" r="r" b="b"/>
              <a:pathLst>
                <a:path w="2489" h="2134" extrusionOk="0">
                  <a:moveTo>
                    <a:pt x="1066" y="1"/>
                  </a:moveTo>
                  <a:cubicBezTo>
                    <a:pt x="480" y="1"/>
                    <a:pt x="1" y="480"/>
                    <a:pt x="1" y="1066"/>
                  </a:cubicBezTo>
                  <a:cubicBezTo>
                    <a:pt x="1" y="1709"/>
                    <a:pt x="526" y="2134"/>
                    <a:pt x="1075" y="2134"/>
                  </a:cubicBezTo>
                  <a:cubicBezTo>
                    <a:pt x="1337" y="2134"/>
                    <a:pt x="1604" y="2037"/>
                    <a:pt x="1822" y="1822"/>
                  </a:cubicBezTo>
                  <a:cubicBezTo>
                    <a:pt x="2488"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317;p54">
              <a:extLst>
                <a:ext uri="{FF2B5EF4-FFF2-40B4-BE49-F238E27FC236}">
                  <a16:creationId xmlns:a16="http://schemas.microsoft.com/office/drawing/2014/main" id="{518FA295-3D60-4A70-81E7-93756B753DB5}"/>
                </a:ext>
              </a:extLst>
            </p:cNvPr>
            <p:cNvSpPr/>
            <p:nvPr/>
          </p:nvSpPr>
          <p:spPr>
            <a:xfrm>
              <a:off x="3285225" y="2866425"/>
              <a:ext cx="62225" cy="53275"/>
            </a:xfrm>
            <a:custGeom>
              <a:avLst/>
              <a:gdLst/>
              <a:ahLst/>
              <a:cxnLst/>
              <a:rect l="l" t="t" r="r" b="b"/>
              <a:pathLst>
                <a:path w="2489" h="2131" extrusionOk="0">
                  <a:moveTo>
                    <a:pt x="1066" y="0"/>
                  </a:moveTo>
                  <a:cubicBezTo>
                    <a:pt x="480" y="0"/>
                    <a:pt x="1" y="472"/>
                    <a:pt x="1" y="1065"/>
                  </a:cubicBezTo>
                  <a:cubicBezTo>
                    <a:pt x="1" y="1707"/>
                    <a:pt x="523" y="2131"/>
                    <a:pt x="1070" y="2131"/>
                  </a:cubicBezTo>
                  <a:cubicBezTo>
                    <a:pt x="1333" y="2131"/>
                    <a:pt x="1602" y="2032"/>
                    <a:pt x="1822" y="1813"/>
                  </a:cubicBezTo>
                  <a:cubicBezTo>
                    <a:pt x="2488" y="1146"/>
                    <a:pt x="2017" y="0"/>
                    <a:pt x="106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318;p54">
              <a:extLst>
                <a:ext uri="{FF2B5EF4-FFF2-40B4-BE49-F238E27FC236}">
                  <a16:creationId xmlns:a16="http://schemas.microsoft.com/office/drawing/2014/main" id="{5752862D-8343-40ED-A8BF-1303632A9F97}"/>
                </a:ext>
              </a:extLst>
            </p:cNvPr>
            <p:cNvSpPr/>
            <p:nvPr/>
          </p:nvSpPr>
          <p:spPr>
            <a:xfrm>
              <a:off x="3285225" y="2942425"/>
              <a:ext cx="62225" cy="53450"/>
            </a:xfrm>
            <a:custGeom>
              <a:avLst/>
              <a:gdLst/>
              <a:ahLst/>
              <a:cxnLst/>
              <a:rect l="l" t="t" r="r" b="b"/>
              <a:pathLst>
                <a:path w="2489" h="2138" extrusionOk="0">
                  <a:moveTo>
                    <a:pt x="1066" y="1"/>
                  </a:moveTo>
                  <a:cubicBezTo>
                    <a:pt x="480" y="9"/>
                    <a:pt x="1" y="480"/>
                    <a:pt x="1" y="1066"/>
                  </a:cubicBezTo>
                  <a:cubicBezTo>
                    <a:pt x="1" y="1709"/>
                    <a:pt x="526" y="2137"/>
                    <a:pt x="1075" y="2137"/>
                  </a:cubicBezTo>
                  <a:cubicBezTo>
                    <a:pt x="1336" y="2137"/>
                    <a:pt x="1604" y="2040"/>
                    <a:pt x="1822" y="1822"/>
                  </a:cubicBezTo>
                  <a:cubicBezTo>
                    <a:pt x="2488"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319;p54">
              <a:extLst>
                <a:ext uri="{FF2B5EF4-FFF2-40B4-BE49-F238E27FC236}">
                  <a16:creationId xmlns:a16="http://schemas.microsoft.com/office/drawing/2014/main" id="{A58B0082-1949-4C9B-985B-7E76FE99B8B7}"/>
                </a:ext>
              </a:extLst>
            </p:cNvPr>
            <p:cNvSpPr/>
            <p:nvPr/>
          </p:nvSpPr>
          <p:spPr>
            <a:xfrm>
              <a:off x="3285225" y="3018650"/>
              <a:ext cx="62225" cy="53425"/>
            </a:xfrm>
            <a:custGeom>
              <a:avLst/>
              <a:gdLst/>
              <a:ahLst/>
              <a:cxnLst/>
              <a:rect l="l" t="t" r="r" b="b"/>
              <a:pathLst>
                <a:path w="2489" h="2137" extrusionOk="0">
                  <a:moveTo>
                    <a:pt x="1066" y="0"/>
                  </a:moveTo>
                  <a:cubicBezTo>
                    <a:pt x="480" y="0"/>
                    <a:pt x="1" y="480"/>
                    <a:pt x="1" y="1065"/>
                  </a:cubicBezTo>
                  <a:cubicBezTo>
                    <a:pt x="1" y="1709"/>
                    <a:pt x="526" y="2137"/>
                    <a:pt x="1075" y="2137"/>
                  </a:cubicBezTo>
                  <a:cubicBezTo>
                    <a:pt x="1336" y="2137"/>
                    <a:pt x="1604" y="2039"/>
                    <a:pt x="1822" y="1821"/>
                  </a:cubicBezTo>
                  <a:cubicBezTo>
                    <a:pt x="2488" y="1146"/>
                    <a:pt x="2017" y="0"/>
                    <a:pt x="106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320;p54">
              <a:extLst>
                <a:ext uri="{FF2B5EF4-FFF2-40B4-BE49-F238E27FC236}">
                  <a16:creationId xmlns:a16="http://schemas.microsoft.com/office/drawing/2014/main" id="{67584988-C3A6-4D60-AA49-0A5FE23BF14A}"/>
                </a:ext>
              </a:extLst>
            </p:cNvPr>
            <p:cNvSpPr/>
            <p:nvPr/>
          </p:nvSpPr>
          <p:spPr>
            <a:xfrm>
              <a:off x="3361450" y="2790200"/>
              <a:ext cx="62200" cy="53350"/>
            </a:xfrm>
            <a:custGeom>
              <a:avLst/>
              <a:gdLst/>
              <a:ahLst/>
              <a:cxnLst/>
              <a:rect l="l" t="t" r="r" b="b"/>
              <a:pathLst>
                <a:path w="2488" h="2134" extrusionOk="0">
                  <a:moveTo>
                    <a:pt x="1065" y="1"/>
                  </a:moveTo>
                  <a:cubicBezTo>
                    <a:pt x="472" y="1"/>
                    <a:pt x="0" y="480"/>
                    <a:pt x="0" y="1066"/>
                  </a:cubicBezTo>
                  <a:cubicBezTo>
                    <a:pt x="0" y="1709"/>
                    <a:pt x="526" y="2134"/>
                    <a:pt x="1072" y="2134"/>
                  </a:cubicBezTo>
                  <a:cubicBezTo>
                    <a:pt x="1332" y="2134"/>
                    <a:pt x="1598" y="2037"/>
                    <a:pt x="1813" y="1822"/>
                  </a:cubicBezTo>
                  <a:cubicBezTo>
                    <a:pt x="2488"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321;p54">
              <a:extLst>
                <a:ext uri="{FF2B5EF4-FFF2-40B4-BE49-F238E27FC236}">
                  <a16:creationId xmlns:a16="http://schemas.microsoft.com/office/drawing/2014/main" id="{9D4A8836-0CCF-4B8C-8E37-45B65E95EAF5}"/>
                </a:ext>
              </a:extLst>
            </p:cNvPr>
            <p:cNvSpPr/>
            <p:nvPr/>
          </p:nvSpPr>
          <p:spPr>
            <a:xfrm>
              <a:off x="3361450" y="2866425"/>
              <a:ext cx="62200" cy="53275"/>
            </a:xfrm>
            <a:custGeom>
              <a:avLst/>
              <a:gdLst/>
              <a:ahLst/>
              <a:cxnLst/>
              <a:rect l="l" t="t" r="r" b="b"/>
              <a:pathLst>
                <a:path w="2488" h="2131" extrusionOk="0">
                  <a:moveTo>
                    <a:pt x="1065" y="0"/>
                  </a:moveTo>
                  <a:cubicBezTo>
                    <a:pt x="472" y="0"/>
                    <a:pt x="0" y="472"/>
                    <a:pt x="0" y="1065"/>
                  </a:cubicBezTo>
                  <a:cubicBezTo>
                    <a:pt x="0" y="1707"/>
                    <a:pt x="523" y="2131"/>
                    <a:pt x="1069" y="2131"/>
                  </a:cubicBezTo>
                  <a:cubicBezTo>
                    <a:pt x="1333" y="2131"/>
                    <a:pt x="1602" y="2032"/>
                    <a:pt x="1821" y="1813"/>
                  </a:cubicBezTo>
                  <a:cubicBezTo>
                    <a:pt x="2488" y="1146"/>
                    <a:pt x="2016"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322;p54">
              <a:extLst>
                <a:ext uri="{FF2B5EF4-FFF2-40B4-BE49-F238E27FC236}">
                  <a16:creationId xmlns:a16="http://schemas.microsoft.com/office/drawing/2014/main" id="{9AD4D624-7AA1-45D7-8AB1-AD2CF9CDC5AE}"/>
                </a:ext>
              </a:extLst>
            </p:cNvPr>
            <p:cNvSpPr/>
            <p:nvPr/>
          </p:nvSpPr>
          <p:spPr>
            <a:xfrm>
              <a:off x="3361450" y="2942425"/>
              <a:ext cx="62200" cy="53450"/>
            </a:xfrm>
            <a:custGeom>
              <a:avLst/>
              <a:gdLst/>
              <a:ahLst/>
              <a:cxnLst/>
              <a:rect l="l" t="t" r="r" b="b"/>
              <a:pathLst>
                <a:path w="2488" h="2138" extrusionOk="0">
                  <a:moveTo>
                    <a:pt x="1065" y="1"/>
                  </a:moveTo>
                  <a:cubicBezTo>
                    <a:pt x="472" y="9"/>
                    <a:pt x="0" y="480"/>
                    <a:pt x="0" y="1066"/>
                  </a:cubicBezTo>
                  <a:cubicBezTo>
                    <a:pt x="0" y="1709"/>
                    <a:pt x="525" y="2137"/>
                    <a:pt x="1072" y="2137"/>
                  </a:cubicBezTo>
                  <a:cubicBezTo>
                    <a:pt x="1332" y="2137"/>
                    <a:pt x="1598" y="2040"/>
                    <a:pt x="1813" y="1822"/>
                  </a:cubicBezTo>
                  <a:cubicBezTo>
                    <a:pt x="2488"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323;p54">
              <a:extLst>
                <a:ext uri="{FF2B5EF4-FFF2-40B4-BE49-F238E27FC236}">
                  <a16:creationId xmlns:a16="http://schemas.microsoft.com/office/drawing/2014/main" id="{6FD3CD45-54A8-4FFF-B740-CA331DC9C3EF}"/>
                </a:ext>
              </a:extLst>
            </p:cNvPr>
            <p:cNvSpPr/>
            <p:nvPr/>
          </p:nvSpPr>
          <p:spPr>
            <a:xfrm>
              <a:off x="3361450" y="3018650"/>
              <a:ext cx="62200" cy="53425"/>
            </a:xfrm>
            <a:custGeom>
              <a:avLst/>
              <a:gdLst/>
              <a:ahLst/>
              <a:cxnLst/>
              <a:rect l="l" t="t" r="r" b="b"/>
              <a:pathLst>
                <a:path w="2488" h="2137" extrusionOk="0">
                  <a:moveTo>
                    <a:pt x="1065" y="0"/>
                  </a:moveTo>
                  <a:cubicBezTo>
                    <a:pt x="472" y="0"/>
                    <a:pt x="0" y="480"/>
                    <a:pt x="0" y="1065"/>
                  </a:cubicBezTo>
                  <a:cubicBezTo>
                    <a:pt x="0" y="1709"/>
                    <a:pt x="525" y="2137"/>
                    <a:pt x="1074" y="2137"/>
                  </a:cubicBezTo>
                  <a:cubicBezTo>
                    <a:pt x="1336" y="2137"/>
                    <a:pt x="1603" y="2039"/>
                    <a:pt x="1821" y="1821"/>
                  </a:cubicBezTo>
                  <a:cubicBezTo>
                    <a:pt x="2488" y="1146"/>
                    <a:pt x="2016"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324;p54">
              <a:extLst>
                <a:ext uri="{FF2B5EF4-FFF2-40B4-BE49-F238E27FC236}">
                  <a16:creationId xmlns:a16="http://schemas.microsoft.com/office/drawing/2014/main" id="{9ECDB6FF-F384-4534-89DA-825A22D26101}"/>
                </a:ext>
              </a:extLst>
            </p:cNvPr>
            <p:cNvSpPr/>
            <p:nvPr/>
          </p:nvSpPr>
          <p:spPr>
            <a:xfrm>
              <a:off x="3361450" y="3094850"/>
              <a:ext cx="62200" cy="53350"/>
            </a:xfrm>
            <a:custGeom>
              <a:avLst/>
              <a:gdLst/>
              <a:ahLst/>
              <a:cxnLst/>
              <a:rect l="l" t="t" r="r" b="b"/>
              <a:pathLst>
                <a:path w="2488" h="2134" extrusionOk="0">
                  <a:moveTo>
                    <a:pt x="1065" y="1"/>
                  </a:moveTo>
                  <a:cubicBezTo>
                    <a:pt x="472" y="1"/>
                    <a:pt x="0" y="480"/>
                    <a:pt x="0" y="1066"/>
                  </a:cubicBezTo>
                  <a:cubicBezTo>
                    <a:pt x="0" y="1709"/>
                    <a:pt x="526" y="2134"/>
                    <a:pt x="1072" y="2134"/>
                  </a:cubicBezTo>
                  <a:cubicBezTo>
                    <a:pt x="1332" y="2134"/>
                    <a:pt x="1598" y="2037"/>
                    <a:pt x="1813" y="1822"/>
                  </a:cubicBezTo>
                  <a:cubicBezTo>
                    <a:pt x="2488"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325;p54">
              <a:extLst>
                <a:ext uri="{FF2B5EF4-FFF2-40B4-BE49-F238E27FC236}">
                  <a16:creationId xmlns:a16="http://schemas.microsoft.com/office/drawing/2014/main" id="{0E6009F9-CDC1-4909-A98B-4B0A709753B7}"/>
                </a:ext>
              </a:extLst>
            </p:cNvPr>
            <p:cNvSpPr/>
            <p:nvPr/>
          </p:nvSpPr>
          <p:spPr>
            <a:xfrm>
              <a:off x="3437450" y="2637775"/>
              <a:ext cx="62425" cy="53450"/>
            </a:xfrm>
            <a:custGeom>
              <a:avLst/>
              <a:gdLst/>
              <a:ahLst/>
              <a:cxnLst/>
              <a:rect l="l" t="t" r="r" b="b"/>
              <a:pathLst>
                <a:path w="2497" h="2138" extrusionOk="0">
                  <a:moveTo>
                    <a:pt x="1074" y="1"/>
                  </a:moveTo>
                  <a:cubicBezTo>
                    <a:pt x="480" y="9"/>
                    <a:pt x="9" y="480"/>
                    <a:pt x="1" y="1074"/>
                  </a:cubicBezTo>
                  <a:cubicBezTo>
                    <a:pt x="1" y="1712"/>
                    <a:pt x="529" y="2137"/>
                    <a:pt x="1077" y="2137"/>
                  </a:cubicBezTo>
                  <a:cubicBezTo>
                    <a:pt x="1339" y="2137"/>
                    <a:pt x="1606" y="2040"/>
                    <a:pt x="1822" y="1822"/>
                  </a:cubicBezTo>
                  <a:cubicBezTo>
                    <a:pt x="2496" y="1147"/>
                    <a:pt x="2017" y="1"/>
                    <a:pt x="1074"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326;p54">
              <a:extLst>
                <a:ext uri="{FF2B5EF4-FFF2-40B4-BE49-F238E27FC236}">
                  <a16:creationId xmlns:a16="http://schemas.microsoft.com/office/drawing/2014/main" id="{FAF35B46-3E27-438D-8C4F-1FBC621A0B2A}"/>
                </a:ext>
              </a:extLst>
            </p:cNvPr>
            <p:cNvSpPr/>
            <p:nvPr/>
          </p:nvSpPr>
          <p:spPr>
            <a:xfrm>
              <a:off x="3437450" y="2714000"/>
              <a:ext cx="62425" cy="53350"/>
            </a:xfrm>
            <a:custGeom>
              <a:avLst/>
              <a:gdLst/>
              <a:ahLst/>
              <a:cxnLst/>
              <a:rect l="l" t="t" r="r" b="b"/>
              <a:pathLst>
                <a:path w="2497" h="2134" extrusionOk="0">
                  <a:moveTo>
                    <a:pt x="1074" y="0"/>
                  </a:moveTo>
                  <a:cubicBezTo>
                    <a:pt x="480" y="0"/>
                    <a:pt x="9" y="480"/>
                    <a:pt x="1" y="1065"/>
                  </a:cubicBezTo>
                  <a:cubicBezTo>
                    <a:pt x="1" y="1709"/>
                    <a:pt x="530" y="2133"/>
                    <a:pt x="1078" y="2133"/>
                  </a:cubicBezTo>
                  <a:cubicBezTo>
                    <a:pt x="1340" y="2133"/>
                    <a:pt x="1606" y="2036"/>
                    <a:pt x="1822" y="1821"/>
                  </a:cubicBezTo>
                  <a:cubicBezTo>
                    <a:pt x="2496" y="1146"/>
                    <a:pt x="2017" y="0"/>
                    <a:pt x="1074"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327;p54">
              <a:extLst>
                <a:ext uri="{FF2B5EF4-FFF2-40B4-BE49-F238E27FC236}">
                  <a16:creationId xmlns:a16="http://schemas.microsoft.com/office/drawing/2014/main" id="{57776835-90FB-4BB4-BBBD-19ECF8729D62}"/>
                </a:ext>
              </a:extLst>
            </p:cNvPr>
            <p:cNvSpPr/>
            <p:nvPr/>
          </p:nvSpPr>
          <p:spPr>
            <a:xfrm>
              <a:off x="3437450" y="2790200"/>
              <a:ext cx="62425" cy="53350"/>
            </a:xfrm>
            <a:custGeom>
              <a:avLst/>
              <a:gdLst/>
              <a:ahLst/>
              <a:cxnLst/>
              <a:rect l="l" t="t" r="r" b="b"/>
              <a:pathLst>
                <a:path w="2497" h="2134" extrusionOk="0">
                  <a:moveTo>
                    <a:pt x="1074" y="1"/>
                  </a:moveTo>
                  <a:cubicBezTo>
                    <a:pt x="480" y="1"/>
                    <a:pt x="9" y="480"/>
                    <a:pt x="1" y="1066"/>
                  </a:cubicBezTo>
                  <a:cubicBezTo>
                    <a:pt x="1" y="1709"/>
                    <a:pt x="530" y="2134"/>
                    <a:pt x="1078" y="2134"/>
                  </a:cubicBezTo>
                  <a:cubicBezTo>
                    <a:pt x="1340" y="2134"/>
                    <a:pt x="1606" y="2037"/>
                    <a:pt x="1822" y="1822"/>
                  </a:cubicBezTo>
                  <a:cubicBezTo>
                    <a:pt x="2496" y="1147"/>
                    <a:pt x="2017" y="1"/>
                    <a:pt x="1074"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328;p54">
              <a:extLst>
                <a:ext uri="{FF2B5EF4-FFF2-40B4-BE49-F238E27FC236}">
                  <a16:creationId xmlns:a16="http://schemas.microsoft.com/office/drawing/2014/main" id="{1E6B073F-E0F9-45C8-8281-9BB95C534F0B}"/>
                </a:ext>
              </a:extLst>
            </p:cNvPr>
            <p:cNvSpPr/>
            <p:nvPr/>
          </p:nvSpPr>
          <p:spPr>
            <a:xfrm>
              <a:off x="3437450" y="2866425"/>
              <a:ext cx="62425" cy="53275"/>
            </a:xfrm>
            <a:custGeom>
              <a:avLst/>
              <a:gdLst/>
              <a:ahLst/>
              <a:cxnLst/>
              <a:rect l="l" t="t" r="r" b="b"/>
              <a:pathLst>
                <a:path w="2497" h="2131" extrusionOk="0">
                  <a:moveTo>
                    <a:pt x="1074" y="0"/>
                  </a:moveTo>
                  <a:cubicBezTo>
                    <a:pt x="480" y="0"/>
                    <a:pt x="9" y="472"/>
                    <a:pt x="1" y="1065"/>
                  </a:cubicBezTo>
                  <a:cubicBezTo>
                    <a:pt x="1" y="1707"/>
                    <a:pt x="527" y="2131"/>
                    <a:pt x="1073" y="2131"/>
                  </a:cubicBezTo>
                  <a:cubicBezTo>
                    <a:pt x="1337" y="2131"/>
                    <a:pt x="1605" y="2032"/>
                    <a:pt x="1822" y="1813"/>
                  </a:cubicBezTo>
                  <a:cubicBezTo>
                    <a:pt x="2496" y="1146"/>
                    <a:pt x="2017" y="0"/>
                    <a:pt x="1074"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329;p54">
              <a:extLst>
                <a:ext uri="{FF2B5EF4-FFF2-40B4-BE49-F238E27FC236}">
                  <a16:creationId xmlns:a16="http://schemas.microsoft.com/office/drawing/2014/main" id="{91F11392-CCBC-489A-AD19-CA5BE77D04B8}"/>
                </a:ext>
              </a:extLst>
            </p:cNvPr>
            <p:cNvSpPr/>
            <p:nvPr/>
          </p:nvSpPr>
          <p:spPr>
            <a:xfrm>
              <a:off x="3437450" y="2942425"/>
              <a:ext cx="62425" cy="53450"/>
            </a:xfrm>
            <a:custGeom>
              <a:avLst/>
              <a:gdLst/>
              <a:ahLst/>
              <a:cxnLst/>
              <a:rect l="l" t="t" r="r" b="b"/>
              <a:pathLst>
                <a:path w="2497" h="2138" extrusionOk="0">
                  <a:moveTo>
                    <a:pt x="1074" y="1"/>
                  </a:moveTo>
                  <a:cubicBezTo>
                    <a:pt x="480" y="9"/>
                    <a:pt x="9" y="480"/>
                    <a:pt x="1" y="1066"/>
                  </a:cubicBezTo>
                  <a:cubicBezTo>
                    <a:pt x="1" y="1709"/>
                    <a:pt x="530" y="2137"/>
                    <a:pt x="1078" y="2137"/>
                  </a:cubicBezTo>
                  <a:cubicBezTo>
                    <a:pt x="1340" y="2137"/>
                    <a:pt x="1606" y="2040"/>
                    <a:pt x="1822" y="1822"/>
                  </a:cubicBezTo>
                  <a:cubicBezTo>
                    <a:pt x="2496" y="1147"/>
                    <a:pt x="2017" y="1"/>
                    <a:pt x="1074"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330;p54">
              <a:extLst>
                <a:ext uri="{FF2B5EF4-FFF2-40B4-BE49-F238E27FC236}">
                  <a16:creationId xmlns:a16="http://schemas.microsoft.com/office/drawing/2014/main" id="{F3143B85-1CB4-464C-AD7D-E8D002DBF1BE}"/>
                </a:ext>
              </a:extLst>
            </p:cNvPr>
            <p:cNvSpPr/>
            <p:nvPr/>
          </p:nvSpPr>
          <p:spPr>
            <a:xfrm>
              <a:off x="3437450" y="3018650"/>
              <a:ext cx="62425" cy="53425"/>
            </a:xfrm>
            <a:custGeom>
              <a:avLst/>
              <a:gdLst/>
              <a:ahLst/>
              <a:cxnLst/>
              <a:rect l="l" t="t" r="r" b="b"/>
              <a:pathLst>
                <a:path w="2497" h="2137" extrusionOk="0">
                  <a:moveTo>
                    <a:pt x="1074" y="0"/>
                  </a:moveTo>
                  <a:cubicBezTo>
                    <a:pt x="480" y="0"/>
                    <a:pt x="9" y="480"/>
                    <a:pt x="1" y="1065"/>
                  </a:cubicBezTo>
                  <a:cubicBezTo>
                    <a:pt x="1" y="1709"/>
                    <a:pt x="530" y="2137"/>
                    <a:pt x="1078" y="2137"/>
                  </a:cubicBezTo>
                  <a:cubicBezTo>
                    <a:pt x="1340" y="2137"/>
                    <a:pt x="1606" y="2039"/>
                    <a:pt x="1822" y="1821"/>
                  </a:cubicBezTo>
                  <a:cubicBezTo>
                    <a:pt x="2496" y="1146"/>
                    <a:pt x="2017" y="0"/>
                    <a:pt x="1074"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331;p54">
              <a:extLst>
                <a:ext uri="{FF2B5EF4-FFF2-40B4-BE49-F238E27FC236}">
                  <a16:creationId xmlns:a16="http://schemas.microsoft.com/office/drawing/2014/main" id="{8248B19D-30A1-42C5-A9A9-39ED442CE344}"/>
                </a:ext>
              </a:extLst>
            </p:cNvPr>
            <p:cNvSpPr/>
            <p:nvPr/>
          </p:nvSpPr>
          <p:spPr>
            <a:xfrm>
              <a:off x="3437450" y="3094850"/>
              <a:ext cx="62425" cy="53350"/>
            </a:xfrm>
            <a:custGeom>
              <a:avLst/>
              <a:gdLst/>
              <a:ahLst/>
              <a:cxnLst/>
              <a:rect l="l" t="t" r="r" b="b"/>
              <a:pathLst>
                <a:path w="2497" h="2134" extrusionOk="0">
                  <a:moveTo>
                    <a:pt x="1074" y="1"/>
                  </a:moveTo>
                  <a:cubicBezTo>
                    <a:pt x="480" y="1"/>
                    <a:pt x="9" y="480"/>
                    <a:pt x="1" y="1066"/>
                  </a:cubicBezTo>
                  <a:cubicBezTo>
                    <a:pt x="1" y="1709"/>
                    <a:pt x="530" y="2134"/>
                    <a:pt x="1078" y="2134"/>
                  </a:cubicBezTo>
                  <a:cubicBezTo>
                    <a:pt x="1340" y="2134"/>
                    <a:pt x="1606" y="2037"/>
                    <a:pt x="1822" y="1822"/>
                  </a:cubicBezTo>
                  <a:cubicBezTo>
                    <a:pt x="2496" y="1147"/>
                    <a:pt x="2017" y="1"/>
                    <a:pt x="1074"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332;p54">
              <a:extLst>
                <a:ext uri="{FF2B5EF4-FFF2-40B4-BE49-F238E27FC236}">
                  <a16:creationId xmlns:a16="http://schemas.microsoft.com/office/drawing/2014/main" id="{C287E954-34A4-4C85-B3F4-EE00AFFC87DE}"/>
                </a:ext>
              </a:extLst>
            </p:cNvPr>
            <p:cNvSpPr/>
            <p:nvPr/>
          </p:nvSpPr>
          <p:spPr>
            <a:xfrm>
              <a:off x="3513675" y="2637775"/>
              <a:ext cx="62425" cy="53450"/>
            </a:xfrm>
            <a:custGeom>
              <a:avLst/>
              <a:gdLst/>
              <a:ahLst/>
              <a:cxnLst/>
              <a:rect l="l" t="t" r="r" b="b"/>
              <a:pathLst>
                <a:path w="2497" h="2138" extrusionOk="0">
                  <a:moveTo>
                    <a:pt x="1065" y="1"/>
                  </a:moveTo>
                  <a:cubicBezTo>
                    <a:pt x="480" y="9"/>
                    <a:pt x="0" y="480"/>
                    <a:pt x="0" y="1074"/>
                  </a:cubicBezTo>
                  <a:cubicBezTo>
                    <a:pt x="0" y="1712"/>
                    <a:pt x="525" y="2137"/>
                    <a:pt x="1073" y="2137"/>
                  </a:cubicBezTo>
                  <a:cubicBezTo>
                    <a:pt x="1335" y="2137"/>
                    <a:pt x="1603" y="2040"/>
                    <a:pt x="1821" y="1822"/>
                  </a:cubicBezTo>
                  <a:cubicBezTo>
                    <a:pt x="2496"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333;p54">
              <a:extLst>
                <a:ext uri="{FF2B5EF4-FFF2-40B4-BE49-F238E27FC236}">
                  <a16:creationId xmlns:a16="http://schemas.microsoft.com/office/drawing/2014/main" id="{649F5802-86C2-4119-B0D8-A300B09A7FFA}"/>
                </a:ext>
              </a:extLst>
            </p:cNvPr>
            <p:cNvSpPr/>
            <p:nvPr/>
          </p:nvSpPr>
          <p:spPr>
            <a:xfrm>
              <a:off x="3513675" y="2714000"/>
              <a:ext cx="62425" cy="53350"/>
            </a:xfrm>
            <a:custGeom>
              <a:avLst/>
              <a:gdLst/>
              <a:ahLst/>
              <a:cxnLst/>
              <a:rect l="l" t="t" r="r" b="b"/>
              <a:pathLst>
                <a:path w="2497" h="2134" extrusionOk="0">
                  <a:moveTo>
                    <a:pt x="1065" y="0"/>
                  </a:moveTo>
                  <a:cubicBezTo>
                    <a:pt x="480" y="0"/>
                    <a:pt x="0" y="480"/>
                    <a:pt x="0" y="1065"/>
                  </a:cubicBezTo>
                  <a:cubicBezTo>
                    <a:pt x="0" y="1709"/>
                    <a:pt x="526" y="2133"/>
                    <a:pt x="1074" y="2133"/>
                  </a:cubicBezTo>
                  <a:cubicBezTo>
                    <a:pt x="1336" y="2133"/>
                    <a:pt x="1603" y="2036"/>
                    <a:pt x="1821" y="1821"/>
                  </a:cubicBezTo>
                  <a:cubicBezTo>
                    <a:pt x="2496" y="1146"/>
                    <a:pt x="2016"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334;p54">
              <a:extLst>
                <a:ext uri="{FF2B5EF4-FFF2-40B4-BE49-F238E27FC236}">
                  <a16:creationId xmlns:a16="http://schemas.microsoft.com/office/drawing/2014/main" id="{94219047-8CCD-48F2-97F4-283F2CB88FC6}"/>
                </a:ext>
              </a:extLst>
            </p:cNvPr>
            <p:cNvSpPr/>
            <p:nvPr/>
          </p:nvSpPr>
          <p:spPr>
            <a:xfrm>
              <a:off x="3513675" y="2790200"/>
              <a:ext cx="62425" cy="53350"/>
            </a:xfrm>
            <a:custGeom>
              <a:avLst/>
              <a:gdLst/>
              <a:ahLst/>
              <a:cxnLst/>
              <a:rect l="l" t="t" r="r" b="b"/>
              <a:pathLst>
                <a:path w="2497" h="2134" extrusionOk="0">
                  <a:moveTo>
                    <a:pt x="1065" y="1"/>
                  </a:moveTo>
                  <a:cubicBezTo>
                    <a:pt x="480" y="1"/>
                    <a:pt x="0" y="480"/>
                    <a:pt x="0" y="1066"/>
                  </a:cubicBezTo>
                  <a:cubicBezTo>
                    <a:pt x="0" y="1709"/>
                    <a:pt x="526" y="2134"/>
                    <a:pt x="1074" y="2134"/>
                  </a:cubicBezTo>
                  <a:cubicBezTo>
                    <a:pt x="1336" y="2134"/>
                    <a:pt x="1603" y="2037"/>
                    <a:pt x="1821" y="1822"/>
                  </a:cubicBezTo>
                  <a:cubicBezTo>
                    <a:pt x="2496"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335;p54">
              <a:extLst>
                <a:ext uri="{FF2B5EF4-FFF2-40B4-BE49-F238E27FC236}">
                  <a16:creationId xmlns:a16="http://schemas.microsoft.com/office/drawing/2014/main" id="{76C499EA-F1A1-40F3-9AE6-C2876F41E6C1}"/>
                </a:ext>
              </a:extLst>
            </p:cNvPr>
            <p:cNvSpPr/>
            <p:nvPr/>
          </p:nvSpPr>
          <p:spPr>
            <a:xfrm>
              <a:off x="3513675" y="2866425"/>
              <a:ext cx="62425" cy="53275"/>
            </a:xfrm>
            <a:custGeom>
              <a:avLst/>
              <a:gdLst/>
              <a:ahLst/>
              <a:cxnLst/>
              <a:rect l="l" t="t" r="r" b="b"/>
              <a:pathLst>
                <a:path w="2497" h="2131" extrusionOk="0">
                  <a:moveTo>
                    <a:pt x="1065" y="0"/>
                  </a:moveTo>
                  <a:cubicBezTo>
                    <a:pt x="480" y="0"/>
                    <a:pt x="0" y="472"/>
                    <a:pt x="0" y="1065"/>
                  </a:cubicBezTo>
                  <a:cubicBezTo>
                    <a:pt x="0" y="1707"/>
                    <a:pt x="522" y="2131"/>
                    <a:pt x="1069" y="2131"/>
                  </a:cubicBezTo>
                  <a:cubicBezTo>
                    <a:pt x="1333" y="2131"/>
                    <a:pt x="1602" y="2032"/>
                    <a:pt x="1821" y="1813"/>
                  </a:cubicBezTo>
                  <a:cubicBezTo>
                    <a:pt x="2496" y="1146"/>
                    <a:pt x="2016"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336;p54">
              <a:extLst>
                <a:ext uri="{FF2B5EF4-FFF2-40B4-BE49-F238E27FC236}">
                  <a16:creationId xmlns:a16="http://schemas.microsoft.com/office/drawing/2014/main" id="{43533A26-54D5-48D0-BADB-323E2D0AB613}"/>
                </a:ext>
              </a:extLst>
            </p:cNvPr>
            <p:cNvSpPr/>
            <p:nvPr/>
          </p:nvSpPr>
          <p:spPr>
            <a:xfrm>
              <a:off x="3513675" y="2942425"/>
              <a:ext cx="62425" cy="53450"/>
            </a:xfrm>
            <a:custGeom>
              <a:avLst/>
              <a:gdLst/>
              <a:ahLst/>
              <a:cxnLst/>
              <a:rect l="l" t="t" r="r" b="b"/>
              <a:pathLst>
                <a:path w="2497" h="2138" extrusionOk="0">
                  <a:moveTo>
                    <a:pt x="1065" y="1"/>
                  </a:moveTo>
                  <a:cubicBezTo>
                    <a:pt x="480" y="9"/>
                    <a:pt x="0" y="480"/>
                    <a:pt x="0" y="1066"/>
                  </a:cubicBezTo>
                  <a:cubicBezTo>
                    <a:pt x="0" y="1709"/>
                    <a:pt x="525" y="2137"/>
                    <a:pt x="1074" y="2137"/>
                  </a:cubicBezTo>
                  <a:cubicBezTo>
                    <a:pt x="1336" y="2137"/>
                    <a:pt x="1603" y="2040"/>
                    <a:pt x="1821" y="1822"/>
                  </a:cubicBezTo>
                  <a:cubicBezTo>
                    <a:pt x="2496"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337;p54">
              <a:extLst>
                <a:ext uri="{FF2B5EF4-FFF2-40B4-BE49-F238E27FC236}">
                  <a16:creationId xmlns:a16="http://schemas.microsoft.com/office/drawing/2014/main" id="{A3333562-51ED-480E-97BD-18A4F83536E9}"/>
                </a:ext>
              </a:extLst>
            </p:cNvPr>
            <p:cNvSpPr/>
            <p:nvPr/>
          </p:nvSpPr>
          <p:spPr>
            <a:xfrm>
              <a:off x="3513675" y="3018650"/>
              <a:ext cx="62425" cy="53425"/>
            </a:xfrm>
            <a:custGeom>
              <a:avLst/>
              <a:gdLst/>
              <a:ahLst/>
              <a:cxnLst/>
              <a:rect l="l" t="t" r="r" b="b"/>
              <a:pathLst>
                <a:path w="2497" h="2137" extrusionOk="0">
                  <a:moveTo>
                    <a:pt x="1065" y="0"/>
                  </a:moveTo>
                  <a:cubicBezTo>
                    <a:pt x="480" y="0"/>
                    <a:pt x="0" y="480"/>
                    <a:pt x="0" y="1065"/>
                  </a:cubicBezTo>
                  <a:cubicBezTo>
                    <a:pt x="0" y="1709"/>
                    <a:pt x="525" y="2137"/>
                    <a:pt x="1074" y="2137"/>
                  </a:cubicBezTo>
                  <a:cubicBezTo>
                    <a:pt x="1336" y="2137"/>
                    <a:pt x="1603" y="2039"/>
                    <a:pt x="1821" y="1821"/>
                  </a:cubicBezTo>
                  <a:cubicBezTo>
                    <a:pt x="2496" y="1146"/>
                    <a:pt x="2016"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338;p54">
              <a:extLst>
                <a:ext uri="{FF2B5EF4-FFF2-40B4-BE49-F238E27FC236}">
                  <a16:creationId xmlns:a16="http://schemas.microsoft.com/office/drawing/2014/main" id="{C356E662-5506-4AF4-92A0-C736EABC6AE0}"/>
                </a:ext>
              </a:extLst>
            </p:cNvPr>
            <p:cNvSpPr/>
            <p:nvPr/>
          </p:nvSpPr>
          <p:spPr>
            <a:xfrm>
              <a:off x="3513675" y="3094850"/>
              <a:ext cx="62425" cy="53350"/>
            </a:xfrm>
            <a:custGeom>
              <a:avLst/>
              <a:gdLst/>
              <a:ahLst/>
              <a:cxnLst/>
              <a:rect l="l" t="t" r="r" b="b"/>
              <a:pathLst>
                <a:path w="2497" h="2134" extrusionOk="0">
                  <a:moveTo>
                    <a:pt x="1065" y="1"/>
                  </a:moveTo>
                  <a:cubicBezTo>
                    <a:pt x="480" y="1"/>
                    <a:pt x="0" y="480"/>
                    <a:pt x="0" y="1066"/>
                  </a:cubicBezTo>
                  <a:cubicBezTo>
                    <a:pt x="0" y="1709"/>
                    <a:pt x="526" y="2134"/>
                    <a:pt x="1074" y="2134"/>
                  </a:cubicBezTo>
                  <a:cubicBezTo>
                    <a:pt x="1336" y="2134"/>
                    <a:pt x="1603" y="2037"/>
                    <a:pt x="1821" y="1822"/>
                  </a:cubicBezTo>
                  <a:cubicBezTo>
                    <a:pt x="2496"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339;p54">
              <a:extLst>
                <a:ext uri="{FF2B5EF4-FFF2-40B4-BE49-F238E27FC236}">
                  <a16:creationId xmlns:a16="http://schemas.microsoft.com/office/drawing/2014/main" id="{7CF28DCD-6F19-48C9-8FD5-002263A17A14}"/>
                </a:ext>
              </a:extLst>
            </p:cNvPr>
            <p:cNvSpPr/>
            <p:nvPr/>
          </p:nvSpPr>
          <p:spPr>
            <a:xfrm>
              <a:off x="3513675" y="3171075"/>
              <a:ext cx="62425" cy="53275"/>
            </a:xfrm>
            <a:custGeom>
              <a:avLst/>
              <a:gdLst/>
              <a:ahLst/>
              <a:cxnLst/>
              <a:rect l="l" t="t" r="r" b="b"/>
              <a:pathLst>
                <a:path w="2497" h="2131" extrusionOk="0">
                  <a:moveTo>
                    <a:pt x="1065" y="0"/>
                  </a:moveTo>
                  <a:cubicBezTo>
                    <a:pt x="480" y="0"/>
                    <a:pt x="0" y="472"/>
                    <a:pt x="0" y="1065"/>
                  </a:cubicBezTo>
                  <a:cubicBezTo>
                    <a:pt x="0" y="1707"/>
                    <a:pt x="522" y="2131"/>
                    <a:pt x="1069" y="2131"/>
                  </a:cubicBezTo>
                  <a:cubicBezTo>
                    <a:pt x="1333" y="2131"/>
                    <a:pt x="1602" y="2032"/>
                    <a:pt x="1821" y="1813"/>
                  </a:cubicBezTo>
                  <a:cubicBezTo>
                    <a:pt x="2496" y="1146"/>
                    <a:pt x="2016"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340;p54">
              <a:extLst>
                <a:ext uri="{FF2B5EF4-FFF2-40B4-BE49-F238E27FC236}">
                  <a16:creationId xmlns:a16="http://schemas.microsoft.com/office/drawing/2014/main" id="{F3427AA7-A9FD-4065-92B3-10B1FCBC5CE5}"/>
                </a:ext>
              </a:extLst>
            </p:cNvPr>
            <p:cNvSpPr/>
            <p:nvPr/>
          </p:nvSpPr>
          <p:spPr>
            <a:xfrm>
              <a:off x="3589875" y="3171075"/>
              <a:ext cx="62225" cy="53275"/>
            </a:xfrm>
            <a:custGeom>
              <a:avLst/>
              <a:gdLst/>
              <a:ahLst/>
              <a:cxnLst/>
              <a:rect l="l" t="t" r="r" b="b"/>
              <a:pathLst>
                <a:path w="2489" h="2131" extrusionOk="0">
                  <a:moveTo>
                    <a:pt x="1066" y="0"/>
                  </a:moveTo>
                  <a:cubicBezTo>
                    <a:pt x="480" y="0"/>
                    <a:pt x="1" y="472"/>
                    <a:pt x="1" y="1065"/>
                  </a:cubicBezTo>
                  <a:cubicBezTo>
                    <a:pt x="1" y="1707"/>
                    <a:pt x="523" y="2131"/>
                    <a:pt x="1070" y="2131"/>
                  </a:cubicBezTo>
                  <a:cubicBezTo>
                    <a:pt x="1333" y="2131"/>
                    <a:pt x="1602" y="2032"/>
                    <a:pt x="1822" y="1813"/>
                  </a:cubicBezTo>
                  <a:cubicBezTo>
                    <a:pt x="2488" y="1146"/>
                    <a:pt x="2017" y="0"/>
                    <a:pt x="106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1341;p54">
              <a:extLst>
                <a:ext uri="{FF2B5EF4-FFF2-40B4-BE49-F238E27FC236}">
                  <a16:creationId xmlns:a16="http://schemas.microsoft.com/office/drawing/2014/main" id="{B02A7803-9AD7-49F6-8BD3-E92AD659E94F}"/>
                </a:ext>
              </a:extLst>
            </p:cNvPr>
            <p:cNvSpPr/>
            <p:nvPr/>
          </p:nvSpPr>
          <p:spPr>
            <a:xfrm>
              <a:off x="3666100" y="2637775"/>
              <a:ext cx="62200" cy="53450"/>
            </a:xfrm>
            <a:custGeom>
              <a:avLst/>
              <a:gdLst/>
              <a:ahLst/>
              <a:cxnLst/>
              <a:rect l="l" t="t" r="r" b="b"/>
              <a:pathLst>
                <a:path w="2488" h="2138" extrusionOk="0">
                  <a:moveTo>
                    <a:pt x="1065" y="1"/>
                  </a:moveTo>
                  <a:cubicBezTo>
                    <a:pt x="480" y="9"/>
                    <a:pt x="0" y="480"/>
                    <a:pt x="0" y="1074"/>
                  </a:cubicBezTo>
                  <a:cubicBezTo>
                    <a:pt x="0" y="1712"/>
                    <a:pt x="525" y="2137"/>
                    <a:pt x="1073" y="2137"/>
                  </a:cubicBezTo>
                  <a:cubicBezTo>
                    <a:pt x="1335" y="2137"/>
                    <a:pt x="1603" y="2040"/>
                    <a:pt x="1821" y="1822"/>
                  </a:cubicBezTo>
                  <a:cubicBezTo>
                    <a:pt x="2488"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1342;p54">
              <a:extLst>
                <a:ext uri="{FF2B5EF4-FFF2-40B4-BE49-F238E27FC236}">
                  <a16:creationId xmlns:a16="http://schemas.microsoft.com/office/drawing/2014/main" id="{0C4A74FC-576F-4B5B-A33C-49FE6B95672A}"/>
                </a:ext>
              </a:extLst>
            </p:cNvPr>
            <p:cNvSpPr/>
            <p:nvPr/>
          </p:nvSpPr>
          <p:spPr>
            <a:xfrm>
              <a:off x="3666100" y="2714000"/>
              <a:ext cx="62200" cy="53350"/>
            </a:xfrm>
            <a:custGeom>
              <a:avLst/>
              <a:gdLst/>
              <a:ahLst/>
              <a:cxnLst/>
              <a:rect l="l" t="t" r="r" b="b"/>
              <a:pathLst>
                <a:path w="2488" h="2134"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6"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1343;p54">
              <a:extLst>
                <a:ext uri="{FF2B5EF4-FFF2-40B4-BE49-F238E27FC236}">
                  <a16:creationId xmlns:a16="http://schemas.microsoft.com/office/drawing/2014/main" id="{C4EB094A-3681-40D7-9B73-7732350C9688}"/>
                </a:ext>
              </a:extLst>
            </p:cNvPr>
            <p:cNvSpPr/>
            <p:nvPr/>
          </p:nvSpPr>
          <p:spPr>
            <a:xfrm>
              <a:off x="3666100" y="2790200"/>
              <a:ext cx="62200" cy="53350"/>
            </a:xfrm>
            <a:custGeom>
              <a:avLst/>
              <a:gdLst/>
              <a:ahLst/>
              <a:cxnLst/>
              <a:rect l="l" t="t" r="r" b="b"/>
              <a:pathLst>
                <a:path w="2488" h="2134" extrusionOk="0">
                  <a:moveTo>
                    <a:pt x="1065" y="1"/>
                  </a:moveTo>
                  <a:cubicBezTo>
                    <a:pt x="480" y="1"/>
                    <a:pt x="0" y="480"/>
                    <a:pt x="0" y="1066"/>
                  </a:cubicBezTo>
                  <a:cubicBezTo>
                    <a:pt x="0" y="1709"/>
                    <a:pt x="526" y="2134"/>
                    <a:pt x="1074" y="2134"/>
                  </a:cubicBezTo>
                  <a:cubicBezTo>
                    <a:pt x="1336" y="2134"/>
                    <a:pt x="1603" y="2037"/>
                    <a:pt x="1821" y="1822"/>
                  </a:cubicBezTo>
                  <a:cubicBezTo>
                    <a:pt x="2488"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1344;p54">
              <a:extLst>
                <a:ext uri="{FF2B5EF4-FFF2-40B4-BE49-F238E27FC236}">
                  <a16:creationId xmlns:a16="http://schemas.microsoft.com/office/drawing/2014/main" id="{ED1581EE-3A26-4B8E-9044-1EFF652E955B}"/>
                </a:ext>
              </a:extLst>
            </p:cNvPr>
            <p:cNvSpPr/>
            <p:nvPr/>
          </p:nvSpPr>
          <p:spPr>
            <a:xfrm>
              <a:off x="3666100" y="2942425"/>
              <a:ext cx="62200" cy="53450"/>
            </a:xfrm>
            <a:custGeom>
              <a:avLst/>
              <a:gdLst/>
              <a:ahLst/>
              <a:cxnLst/>
              <a:rect l="l" t="t" r="r" b="b"/>
              <a:pathLst>
                <a:path w="2488" h="2138" extrusionOk="0">
                  <a:moveTo>
                    <a:pt x="1065" y="1"/>
                  </a:moveTo>
                  <a:cubicBezTo>
                    <a:pt x="480" y="9"/>
                    <a:pt x="0" y="480"/>
                    <a:pt x="0" y="1066"/>
                  </a:cubicBezTo>
                  <a:cubicBezTo>
                    <a:pt x="0" y="1709"/>
                    <a:pt x="526" y="2137"/>
                    <a:pt x="1074" y="2137"/>
                  </a:cubicBezTo>
                  <a:cubicBezTo>
                    <a:pt x="1336" y="2137"/>
                    <a:pt x="1603" y="2040"/>
                    <a:pt x="1821" y="1822"/>
                  </a:cubicBezTo>
                  <a:cubicBezTo>
                    <a:pt x="2488"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1345;p54">
              <a:extLst>
                <a:ext uri="{FF2B5EF4-FFF2-40B4-BE49-F238E27FC236}">
                  <a16:creationId xmlns:a16="http://schemas.microsoft.com/office/drawing/2014/main" id="{2616A8A7-0DB4-4EE1-BDE0-1F028B3558B9}"/>
                </a:ext>
              </a:extLst>
            </p:cNvPr>
            <p:cNvSpPr/>
            <p:nvPr/>
          </p:nvSpPr>
          <p:spPr>
            <a:xfrm>
              <a:off x="3666100" y="3018650"/>
              <a:ext cx="62200" cy="53425"/>
            </a:xfrm>
            <a:custGeom>
              <a:avLst/>
              <a:gdLst/>
              <a:ahLst/>
              <a:cxnLst/>
              <a:rect l="l" t="t" r="r" b="b"/>
              <a:pathLst>
                <a:path w="2488" h="2137" extrusionOk="0">
                  <a:moveTo>
                    <a:pt x="1065" y="0"/>
                  </a:moveTo>
                  <a:cubicBezTo>
                    <a:pt x="480" y="0"/>
                    <a:pt x="0" y="480"/>
                    <a:pt x="0" y="1065"/>
                  </a:cubicBezTo>
                  <a:cubicBezTo>
                    <a:pt x="0" y="1709"/>
                    <a:pt x="526" y="2137"/>
                    <a:pt x="1074" y="2137"/>
                  </a:cubicBezTo>
                  <a:cubicBezTo>
                    <a:pt x="1336" y="2137"/>
                    <a:pt x="1603" y="2039"/>
                    <a:pt x="1821" y="1821"/>
                  </a:cubicBezTo>
                  <a:cubicBezTo>
                    <a:pt x="2488" y="1146"/>
                    <a:pt x="2016"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1346;p54">
              <a:extLst>
                <a:ext uri="{FF2B5EF4-FFF2-40B4-BE49-F238E27FC236}">
                  <a16:creationId xmlns:a16="http://schemas.microsoft.com/office/drawing/2014/main" id="{327EBBD0-323C-402A-85EF-B62AADA64AB8}"/>
                </a:ext>
              </a:extLst>
            </p:cNvPr>
            <p:cNvSpPr/>
            <p:nvPr/>
          </p:nvSpPr>
          <p:spPr>
            <a:xfrm>
              <a:off x="3666100" y="3094850"/>
              <a:ext cx="62200" cy="53350"/>
            </a:xfrm>
            <a:custGeom>
              <a:avLst/>
              <a:gdLst/>
              <a:ahLst/>
              <a:cxnLst/>
              <a:rect l="l" t="t" r="r" b="b"/>
              <a:pathLst>
                <a:path w="2488" h="2134" extrusionOk="0">
                  <a:moveTo>
                    <a:pt x="1065" y="1"/>
                  </a:moveTo>
                  <a:cubicBezTo>
                    <a:pt x="480" y="1"/>
                    <a:pt x="0" y="480"/>
                    <a:pt x="0" y="1066"/>
                  </a:cubicBezTo>
                  <a:cubicBezTo>
                    <a:pt x="0" y="1709"/>
                    <a:pt x="526" y="2134"/>
                    <a:pt x="1074" y="2134"/>
                  </a:cubicBezTo>
                  <a:cubicBezTo>
                    <a:pt x="1336" y="2134"/>
                    <a:pt x="1603" y="2037"/>
                    <a:pt x="1821" y="1822"/>
                  </a:cubicBezTo>
                  <a:cubicBezTo>
                    <a:pt x="2488"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1347;p54">
              <a:extLst>
                <a:ext uri="{FF2B5EF4-FFF2-40B4-BE49-F238E27FC236}">
                  <a16:creationId xmlns:a16="http://schemas.microsoft.com/office/drawing/2014/main" id="{1CFB0208-0312-43C0-B55C-42524AFBDDC2}"/>
                </a:ext>
              </a:extLst>
            </p:cNvPr>
            <p:cNvSpPr/>
            <p:nvPr/>
          </p:nvSpPr>
          <p:spPr>
            <a:xfrm>
              <a:off x="3666100" y="3171075"/>
              <a:ext cx="62200" cy="53275"/>
            </a:xfrm>
            <a:custGeom>
              <a:avLst/>
              <a:gdLst/>
              <a:ahLst/>
              <a:cxnLst/>
              <a:rect l="l" t="t" r="r" b="b"/>
              <a:pathLst>
                <a:path w="2488" h="2131" extrusionOk="0">
                  <a:moveTo>
                    <a:pt x="1065" y="0"/>
                  </a:moveTo>
                  <a:cubicBezTo>
                    <a:pt x="480" y="0"/>
                    <a:pt x="0" y="472"/>
                    <a:pt x="0" y="1065"/>
                  </a:cubicBezTo>
                  <a:cubicBezTo>
                    <a:pt x="0" y="1707"/>
                    <a:pt x="523" y="2131"/>
                    <a:pt x="1069" y="2131"/>
                  </a:cubicBezTo>
                  <a:cubicBezTo>
                    <a:pt x="1333" y="2131"/>
                    <a:pt x="1602" y="2032"/>
                    <a:pt x="1821" y="1813"/>
                  </a:cubicBezTo>
                  <a:cubicBezTo>
                    <a:pt x="2488" y="1146"/>
                    <a:pt x="2016"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1348;p54">
              <a:extLst>
                <a:ext uri="{FF2B5EF4-FFF2-40B4-BE49-F238E27FC236}">
                  <a16:creationId xmlns:a16="http://schemas.microsoft.com/office/drawing/2014/main" id="{852ECD1F-A257-42C2-90AF-365A187E4359}"/>
                </a:ext>
              </a:extLst>
            </p:cNvPr>
            <p:cNvSpPr/>
            <p:nvPr/>
          </p:nvSpPr>
          <p:spPr>
            <a:xfrm>
              <a:off x="3742300" y="2637775"/>
              <a:ext cx="62225" cy="53450"/>
            </a:xfrm>
            <a:custGeom>
              <a:avLst/>
              <a:gdLst/>
              <a:ahLst/>
              <a:cxnLst/>
              <a:rect l="l" t="t" r="r" b="b"/>
              <a:pathLst>
                <a:path w="2489" h="2138" extrusionOk="0">
                  <a:moveTo>
                    <a:pt x="1066" y="1"/>
                  </a:moveTo>
                  <a:cubicBezTo>
                    <a:pt x="481" y="1"/>
                    <a:pt x="1" y="480"/>
                    <a:pt x="1" y="1074"/>
                  </a:cubicBezTo>
                  <a:cubicBezTo>
                    <a:pt x="1" y="1712"/>
                    <a:pt x="525" y="2137"/>
                    <a:pt x="1071" y="2137"/>
                  </a:cubicBezTo>
                  <a:cubicBezTo>
                    <a:pt x="1332" y="2137"/>
                    <a:pt x="1598" y="2040"/>
                    <a:pt x="1814" y="1822"/>
                  </a:cubicBezTo>
                  <a:cubicBezTo>
                    <a:pt x="2489" y="1155"/>
                    <a:pt x="2017" y="9"/>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1349;p54">
              <a:extLst>
                <a:ext uri="{FF2B5EF4-FFF2-40B4-BE49-F238E27FC236}">
                  <a16:creationId xmlns:a16="http://schemas.microsoft.com/office/drawing/2014/main" id="{06034101-5489-4FC7-8D38-3E689465775C}"/>
                </a:ext>
              </a:extLst>
            </p:cNvPr>
            <p:cNvSpPr/>
            <p:nvPr/>
          </p:nvSpPr>
          <p:spPr>
            <a:xfrm>
              <a:off x="3742300" y="2714000"/>
              <a:ext cx="62225" cy="53350"/>
            </a:xfrm>
            <a:custGeom>
              <a:avLst/>
              <a:gdLst/>
              <a:ahLst/>
              <a:cxnLst/>
              <a:rect l="l" t="t" r="r" b="b"/>
              <a:pathLst>
                <a:path w="2489" h="2134" extrusionOk="0">
                  <a:moveTo>
                    <a:pt x="1066" y="0"/>
                  </a:moveTo>
                  <a:cubicBezTo>
                    <a:pt x="481" y="0"/>
                    <a:pt x="1" y="480"/>
                    <a:pt x="1" y="1065"/>
                  </a:cubicBezTo>
                  <a:cubicBezTo>
                    <a:pt x="1" y="1709"/>
                    <a:pt x="526" y="2133"/>
                    <a:pt x="1072" y="2133"/>
                  </a:cubicBezTo>
                  <a:cubicBezTo>
                    <a:pt x="1333" y="2133"/>
                    <a:pt x="1598" y="2036"/>
                    <a:pt x="1814" y="1821"/>
                  </a:cubicBezTo>
                  <a:cubicBezTo>
                    <a:pt x="2489" y="1155"/>
                    <a:pt x="2017" y="0"/>
                    <a:pt x="106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1350;p54">
              <a:extLst>
                <a:ext uri="{FF2B5EF4-FFF2-40B4-BE49-F238E27FC236}">
                  <a16:creationId xmlns:a16="http://schemas.microsoft.com/office/drawing/2014/main" id="{3C0F4A66-1C02-4010-9EC7-4796C17EFBF8}"/>
                </a:ext>
              </a:extLst>
            </p:cNvPr>
            <p:cNvSpPr/>
            <p:nvPr/>
          </p:nvSpPr>
          <p:spPr>
            <a:xfrm>
              <a:off x="3742300" y="2790200"/>
              <a:ext cx="62225" cy="53350"/>
            </a:xfrm>
            <a:custGeom>
              <a:avLst/>
              <a:gdLst/>
              <a:ahLst/>
              <a:cxnLst/>
              <a:rect l="l" t="t" r="r" b="b"/>
              <a:pathLst>
                <a:path w="2489" h="2134" extrusionOk="0">
                  <a:moveTo>
                    <a:pt x="1066" y="1"/>
                  </a:moveTo>
                  <a:cubicBezTo>
                    <a:pt x="481" y="1"/>
                    <a:pt x="1" y="472"/>
                    <a:pt x="1" y="1066"/>
                  </a:cubicBezTo>
                  <a:cubicBezTo>
                    <a:pt x="1" y="1709"/>
                    <a:pt x="526" y="2134"/>
                    <a:pt x="1072" y="2134"/>
                  </a:cubicBezTo>
                  <a:cubicBezTo>
                    <a:pt x="1333" y="2134"/>
                    <a:pt x="1598" y="2037"/>
                    <a:pt x="1814" y="1822"/>
                  </a:cubicBezTo>
                  <a:cubicBezTo>
                    <a:pt x="2489"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1351;p54">
              <a:extLst>
                <a:ext uri="{FF2B5EF4-FFF2-40B4-BE49-F238E27FC236}">
                  <a16:creationId xmlns:a16="http://schemas.microsoft.com/office/drawing/2014/main" id="{B2589BB8-B714-41D0-8827-9DDED62A90A2}"/>
                </a:ext>
              </a:extLst>
            </p:cNvPr>
            <p:cNvSpPr/>
            <p:nvPr/>
          </p:nvSpPr>
          <p:spPr>
            <a:xfrm>
              <a:off x="3742300" y="2942425"/>
              <a:ext cx="62225" cy="53450"/>
            </a:xfrm>
            <a:custGeom>
              <a:avLst/>
              <a:gdLst/>
              <a:ahLst/>
              <a:cxnLst/>
              <a:rect l="l" t="t" r="r" b="b"/>
              <a:pathLst>
                <a:path w="2489" h="2138" extrusionOk="0">
                  <a:moveTo>
                    <a:pt x="1066" y="1"/>
                  </a:moveTo>
                  <a:cubicBezTo>
                    <a:pt x="481" y="1"/>
                    <a:pt x="1" y="480"/>
                    <a:pt x="1" y="1066"/>
                  </a:cubicBezTo>
                  <a:cubicBezTo>
                    <a:pt x="1" y="1709"/>
                    <a:pt x="526" y="2137"/>
                    <a:pt x="1072" y="2137"/>
                  </a:cubicBezTo>
                  <a:cubicBezTo>
                    <a:pt x="1333" y="2137"/>
                    <a:pt x="1598" y="2040"/>
                    <a:pt x="1814" y="1822"/>
                  </a:cubicBezTo>
                  <a:cubicBezTo>
                    <a:pt x="2489" y="1155"/>
                    <a:pt x="2017" y="9"/>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1352;p54">
              <a:extLst>
                <a:ext uri="{FF2B5EF4-FFF2-40B4-BE49-F238E27FC236}">
                  <a16:creationId xmlns:a16="http://schemas.microsoft.com/office/drawing/2014/main" id="{ED3A1A69-3240-43BB-9D54-319DC8EB7798}"/>
                </a:ext>
              </a:extLst>
            </p:cNvPr>
            <p:cNvSpPr/>
            <p:nvPr/>
          </p:nvSpPr>
          <p:spPr>
            <a:xfrm>
              <a:off x="3742300" y="3018650"/>
              <a:ext cx="62225" cy="53350"/>
            </a:xfrm>
            <a:custGeom>
              <a:avLst/>
              <a:gdLst/>
              <a:ahLst/>
              <a:cxnLst/>
              <a:rect l="l" t="t" r="r" b="b"/>
              <a:pathLst>
                <a:path w="2489" h="2134" extrusionOk="0">
                  <a:moveTo>
                    <a:pt x="1066" y="0"/>
                  </a:moveTo>
                  <a:cubicBezTo>
                    <a:pt x="481" y="0"/>
                    <a:pt x="1" y="480"/>
                    <a:pt x="1" y="1065"/>
                  </a:cubicBezTo>
                  <a:cubicBezTo>
                    <a:pt x="1" y="1709"/>
                    <a:pt x="526" y="2133"/>
                    <a:pt x="1072" y="2133"/>
                  </a:cubicBezTo>
                  <a:cubicBezTo>
                    <a:pt x="1333" y="2133"/>
                    <a:pt x="1598" y="2036"/>
                    <a:pt x="1814" y="1821"/>
                  </a:cubicBezTo>
                  <a:cubicBezTo>
                    <a:pt x="2489" y="1155"/>
                    <a:pt x="2017" y="0"/>
                    <a:pt x="106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1353;p54">
              <a:extLst>
                <a:ext uri="{FF2B5EF4-FFF2-40B4-BE49-F238E27FC236}">
                  <a16:creationId xmlns:a16="http://schemas.microsoft.com/office/drawing/2014/main" id="{9DE599A6-8446-4697-8633-1E6CE4E11463}"/>
                </a:ext>
              </a:extLst>
            </p:cNvPr>
            <p:cNvSpPr/>
            <p:nvPr/>
          </p:nvSpPr>
          <p:spPr>
            <a:xfrm>
              <a:off x="3742300" y="3094850"/>
              <a:ext cx="62225" cy="53350"/>
            </a:xfrm>
            <a:custGeom>
              <a:avLst/>
              <a:gdLst/>
              <a:ahLst/>
              <a:cxnLst/>
              <a:rect l="l" t="t" r="r" b="b"/>
              <a:pathLst>
                <a:path w="2489" h="2134" extrusionOk="0">
                  <a:moveTo>
                    <a:pt x="1066" y="1"/>
                  </a:moveTo>
                  <a:cubicBezTo>
                    <a:pt x="481" y="1"/>
                    <a:pt x="1" y="480"/>
                    <a:pt x="1" y="1066"/>
                  </a:cubicBezTo>
                  <a:cubicBezTo>
                    <a:pt x="1" y="1709"/>
                    <a:pt x="526" y="2134"/>
                    <a:pt x="1072" y="2134"/>
                  </a:cubicBezTo>
                  <a:cubicBezTo>
                    <a:pt x="1333" y="2134"/>
                    <a:pt x="1598" y="2037"/>
                    <a:pt x="1814" y="1822"/>
                  </a:cubicBezTo>
                  <a:cubicBezTo>
                    <a:pt x="2489"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1354;p54">
              <a:extLst>
                <a:ext uri="{FF2B5EF4-FFF2-40B4-BE49-F238E27FC236}">
                  <a16:creationId xmlns:a16="http://schemas.microsoft.com/office/drawing/2014/main" id="{F2171474-468C-4434-A8C6-4715D6305E35}"/>
                </a:ext>
              </a:extLst>
            </p:cNvPr>
            <p:cNvSpPr/>
            <p:nvPr/>
          </p:nvSpPr>
          <p:spPr>
            <a:xfrm>
              <a:off x="3742300" y="3171075"/>
              <a:ext cx="62225" cy="53300"/>
            </a:xfrm>
            <a:custGeom>
              <a:avLst/>
              <a:gdLst/>
              <a:ahLst/>
              <a:cxnLst/>
              <a:rect l="l" t="t" r="r" b="b"/>
              <a:pathLst>
                <a:path w="2489" h="2132" extrusionOk="0">
                  <a:moveTo>
                    <a:pt x="1066" y="0"/>
                  </a:moveTo>
                  <a:cubicBezTo>
                    <a:pt x="481" y="0"/>
                    <a:pt x="1" y="472"/>
                    <a:pt x="1" y="1065"/>
                  </a:cubicBezTo>
                  <a:cubicBezTo>
                    <a:pt x="1" y="1705"/>
                    <a:pt x="528" y="2131"/>
                    <a:pt x="1076" y="2131"/>
                  </a:cubicBezTo>
                  <a:cubicBezTo>
                    <a:pt x="1335" y="2131"/>
                    <a:pt x="1599" y="2036"/>
                    <a:pt x="1814" y="1821"/>
                  </a:cubicBezTo>
                  <a:cubicBezTo>
                    <a:pt x="2489" y="1146"/>
                    <a:pt x="2017" y="0"/>
                    <a:pt x="106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1355;p54">
              <a:extLst>
                <a:ext uri="{FF2B5EF4-FFF2-40B4-BE49-F238E27FC236}">
                  <a16:creationId xmlns:a16="http://schemas.microsoft.com/office/drawing/2014/main" id="{EC4726D4-F620-4D64-BA6A-4859D86A30A3}"/>
                </a:ext>
              </a:extLst>
            </p:cNvPr>
            <p:cNvSpPr/>
            <p:nvPr/>
          </p:nvSpPr>
          <p:spPr>
            <a:xfrm>
              <a:off x="3742300" y="3247075"/>
              <a:ext cx="62225" cy="53450"/>
            </a:xfrm>
            <a:custGeom>
              <a:avLst/>
              <a:gdLst/>
              <a:ahLst/>
              <a:cxnLst/>
              <a:rect l="l" t="t" r="r" b="b"/>
              <a:pathLst>
                <a:path w="2489" h="2138" extrusionOk="0">
                  <a:moveTo>
                    <a:pt x="1066" y="1"/>
                  </a:moveTo>
                  <a:cubicBezTo>
                    <a:pt x="481" y="9"/>
                    <a:pt x="1" y="480"/>
                    <a:pt x="1" y="1074"/>
                  </a:cubicBezTo>
                  <a:cubicBezTo>
                    <a:pt x="1" y="1712"/>
                    <a:pt x="525" y="2137"/>
                    <a:pt x="1071" y="2137"/>
                  </a:cubicBezTo>
                  <a:cubicBezTo>
                    <a:pt x="1332" y="2137"/>
                    <a:pt x="1598" y="2040"/>
                    <a:pt x="1814" y="1822"/>
                  </a:cubicBezTo>
                  <a:cubicBezTo>
                    <a:pt x="2489" y="1155"/>
                    <a:pt x="2017" y="9"/>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1356;p54">
              <a:extLst>
                <a:ext uri="{FF2B5EF4-FFF2-40B4-BE49-F238E27FC236}">
                  <a16:creationId xmlns:a16="http://schemas.microsoft.com/office/drawing/2014/main" id="{81ECF94E-2FB4-427C-A404-2F01B33EF63F}"/>
                </a:ext>
              </a:extLst>
            </p:cNvPr>
            <p:cNvSpPr/>
            <p:nvPr/>
          </p:nvSpPr>
          <p:spPr>
            <a:xfrm>
              <a:off x="3818525" y="2714000"/>
              <a:ext cx="62225" cy="53350"/>
            </a:xfrm>
            <a:custGeom>
              <a:avLst/>
              <a:gdLst/>
              <a:ahLst/>
              <a:cxnLst/>
              <a:rect l="l" t="t" r="r" b="b"/>
              <a:pathLst>
                <a:path w="2489" h="2134"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7"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1357;p54">
              <a:extLst>
                <a:ext uri="{FF2B5EF4-FFF2-40B4-BE49-F238E27FC236}">
                  <a16:creationId xmlns:a16="http://schemas.microsoft.com/office/drawing/2014/main" id="{16E3DE98-CEF8-477C-9760-7E9FDCA0BD95}"/>
                </a:ext>
              </a:extLst>
            </p:cNvPr>
            <p:cNvSpPr/>
            <p:nvPr/>
          </p:nvSpPr>
          <p:spPr>
            <a:xfrm>
              <a:off x="3818525" y="2790200"/>
              <a:ext cx="62225" cy="53350"/>
            </a:xfrm>
            <a:custGeom>
              <a:avLst/>
              <a:gdLst/>
              <a:ahLst/>
              <a:cxnLst/>
              <a:rect l="l" t="t" r="r" b="b"/>
              <a:pathLst>
                <a:path w="2489" h="2134" extrusionOk="0">
                  <a:moveTo>
                    <a:pt x="1065" y="1"/>
                  </a:moveTo>
                  <a:cubicBezTo>
                    <a:pt x="480" y="1"/>
                    <a:pt x="0" y="480"/>
                    <a:pt x="0" y="1066"/>
                  </a:cubicBezTo>
                  <a:cubicBezTo>
                    <a:pt x="0" y="1709"/>
                    <a:pt x="526" y="2134"/>
                    <a:pt x="1074" y="2134"/>
                  </a:cubicBezTo>
                  <a:cubicBezTo>
                    <a:pt x="1336" y="2134"/>
                    <a:pt x="1603" y="2037"/>
                    <a:pt x="1821" y="1822"/>
                  </a:cubicBezTo>
                  <a:cubicBezTo>
                    <a:pt x="2488" y="1147"/>
                    <a:pt x="2017"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1358;p54">
              <a:extLst>
                <a:ext uri="{FF2B5EF4-FFF2-40B4-BE49-F238E27FC236}">
                  <a16:creationId xmlns:a16="http://schemas.microsoft.com/office/drawing/2014/main" id="{04CF4CD8-55ED-45A8-8798-9E9EC4367C4D}"/>
                </a:ext>
              </a:extLst>
            </p:cNvPr>
            <p:cNvSpPr/>
            <p:nvPr/>
          </p:nvSpPr>
          <p:spPr>
            <a:xfrm>
              <a:off x="3818525" y="2942425"/>
              <a:ext cx="62225" cy="53450"/>
            </a:xfrm>
            <a:custGeom>
              <a:avLst/>
              <a:gdLst/>
              <a:ahLst/>
              <a:cxnLst/>
              <a:rect l="l" t="t" r="r" b="b"/>
              <a:pathLst>
                <a:path w="2489" h="2138" extrusionOk="0">
                  <a:moveTo>
                    <a:pt x="1065" y="1"/>
                  </a:moveTo>
                  <a:cubicBezTo>
                    <a:pt x="480" y="1"/>
                    <a:pt x="0" y="480"/>
                    <a:pt x="0" y="1066"/>
                  </a:cubicBezTo>
                  <a:cubicBezTo>
                    <a:pt x="0" y="1709"/>
                    <a:pt x="526" y="2137"/>
                    <a:pt x="1074" y="2137"/>
                  </a:cubicBezTo>
                  <a:cubicBezTo>
                    <a:pt x="1336" y="2137"/>
                    <a:pt x="1603" y="2040"/>
                    <a:pt x="1821" y="1822"/>
                  </a:cubicBezTo>
                  <a:cubicBezTo>
                    <a:pt x="2488" y="1147"/>
                    <a:pt x="2017"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1359;p54">
              <a:extLst>
                <a:ext uri="{FF2B5EF4-FFF2-40B4-BE49-F238E27FC236}">
                  <a16:creationId xmlns:a16="http://schemas.microsoft.com/office/drawing/2014/main" id="{95EEEF2E-C74D-4B4B-AC75-CEF94478A86F}"/>
                </a:ext>
              </a:extLst>
            </p:cNvPr>
            <p:cNvSpPr/>
            <p:nvPr/>
          </p:nvSpPr>
          <p:spPr>
            <a:xfrm>
              <a:off x="3818525" y="3018650"/>
              <a:ext cx="62225" cy="53425"/>
            </a:xfrm>
            <a:custGeom>
              <a:avLst/>
              <a:gdLst/>
              <a:ahLst/>
              <a:cxnLst/>
              <a:rect l="l" t="t" r="r" b="b"/>
              <a:pathLst>
                <a:path w="2489" h="2137" extrusionOk="0">
                  <a:moveTo>
                    <a:pt x="1065" y="0"/>
                  </a:moveTo>
                  <a:cubicBezTo>
                    <a:pt x="480" y="0"/>
                    <a:pt x="0" y="480"/>
                    <a:pt x="0" y="1065"/>
                  </a:cubicBezTo>
                  <a:cubicBezTo>
                    <a:pt x="0" y="1709"/>
                    <a:pt x="526" y="2137"/>
                    <a:pt x="1074" y="2137"/>
                  </a:cubicBezTo>
                  <a:cubicBezTo>
                    <a:pt x="1336" y="2137"/>
                    <a:pt x="1603" y="2039"/>
                    <a:pt x="1821" y="1821"/>
                  </a:cubicBezTo>
                  <a:cubicBezTo>
                    <a:pt x="2488" y="1146"/>
                    <a:pt x="2017"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1360;p54">
              <a:extLst>
                <a:ext uri="{FF2B5EF4-FFF2-40B4-BE49-F238E27FC236}">
                  <a16:creationId xmlns:a16="http://schemas.microsoft.com/office/drawing/2014/main" id="{4802744F-0FC2-4736-B0E5-A1CF7BF400B2}"/>
                </a:ext>
              </a:extLst>
            </p:cNvPr>
            <p:cNvSpPr/>
            <p:nvPr/>
          </p:nvSpPr>
          <p:spPr>
            <a:xfrm>
              <a:off x="3818525" y="3094850"/>
              <a:ext cx="62225" cy="53350"/>
            </a:xfrm>
            <a:custGeom>
              <a:avLst/>
              <a:gdLst/>
              <a:ahLst/>
              <a:cxnLst/>
              <a:rect l="l" t="t" r="r" b="b"/>
              <a:pathLst>
                <a:path w="2489" h="2134" extrusionOk="0">
                  <a:moveTo>
                    <a:pt x="1065" y="1"/>
                  </a:moveTo>
                  <a:cubicBezTo>
                    <a:pt x="480" y="1"/>
                    <a:pt x="0" y="480"/>
                    <a:pt x="0" y="1066"/>
                  </a:cubicBezTo>
                  <a:cubicBezTo>
                    <a:pt x="0" y="1709"/>
                    <a:pt x="526" y="2134"/>
                    <a:pt x="1074" y="2134"/>
                  </a:cubicBezTo>
                  <a:cubicBezTo>
                    <a:pt x="1336" y="2134"/>
                    <a:pt x="1603" y="2037"/>
                    <a:pt x="1821" y="1822"/>
                  </a:cubicBezTo>
                  <a:cubicBezTo>
                    <a:pt x="2488" y="1147"/>
                    <a:pt x="2017"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1361;p54">
              <a:extLst>
                <a:ext uri="{FF2B5EF4-FFF2-40B4-BE49-F238E27FC236}">
                  <a16:creationId xmlns:a16="http://schemas.microsoft.com/office/drawing/2014/main" id="{8F0BF2C1-374B-45D1-9276-218F79E1496B}"/>
                </a:ext>
              </a:extLst>
            </p:cNvPr>
            <p:cNvSpPr/>
            <p:nvPr/>
          </p:nvSpPr>
          <p:spPr>
            <a:xfrm>
              <a:off x="3818525" y="3171075"/>
              <a:ext cx="62225" cy="53275"/>
            </a:xfrm>
            <a:custGeom>
              <a:avLst/>
              <a:gdLst/>
              <a:ahLst/>
              <a:cxnLst/>
              <a:rect l="l" t="t" r="r" b="b"/>
              <a:pathLst>
                <a:path w="2489" h="2131" extrusionOk="0">
                  <a:moveTo>
                    <a:pt x="1065" y="0"/>
                  </a:moveTo>
                  <a:cubicBezTo>
                    <a:pt x="480" y="0"/>
                    <a:pt x="0" y="472"/>
                    <a:pt x="0" y="1065"/>
                  </a:cubicBezTo>
                  <a:cubicBezTo>
                    <a:pt x="0" y="1707"/>
                    <a:pt x="523" y="2131"/>
                    <a:pt x="1070" y="2131"/>
                  </a:cubicBezTo>
                  <a:cubicBezTo>
                    <a:pt x="1333" y="2131"/>
                    <a:pt x="1602" y="2032"/>
                    <a:pt x="1821" y="1813"/>
                  </a:cubicBezTo>
                  <a:cubicBezTo>
                    <a:pt x="2488" y="1146"/>
                    <a:pt x="2017"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1362;p54">
              <a:extLst>
                <a:ext uri="{FF2B5EF4-FFF2-40B4-BE49-F238E27FC236}">
                  <a16:creationId xmlns:a16="http://schemas.microsoft.com/office/drawing/2014/main" id="{EA713419-1422-4F51-A794-0903E07A1DF2}"/>
                </a:ext>
              </a:extLst>
            </p:cNvPr>
            <p:cNvSpPr/>
            <p:nvPr/>
          </p:nvSpPr>
          <p:spPr>
            <a:xfrm>
              <a:off x="3818525" y="3247075"/>
              <a:ext cx="62225" cy="53450"/>
            </a:xfrm>
            <a:custGeom>
              <a:avLst/>
              <a:gdLst/>
              <a:ahLst/>
              <a:cxnLst/>
              <a:rect l="l" t="t" r="r" b="b"/>
              <a:pathLst>
                <a:path w="2489" h="2138" extrusionOk="0">
                  <a:moveTo>
                    <a:pt x="1065" y="1"/>
                  </a:moveTo>
                  <a:cubicBezTo>
                    <a:pt x="480" y="9"/>
                    <a:pt x="0" y="480"/>
                    <a:pt x="0" y="1074"/>
                  </a:cubicBezTo>
                  <a:cubicBezTo>
                    <a:pt x="0" y="1712"/>
                    <a:pt x="525" y="2137"/>
                    <a:pt x="1073" y="2137"/>
                  </a:cubicBezTo>
                  <a:cubicBezTo>
                    <a:pt x="1335" y="2137"/>
                    <a:pt x="1603" y="2040"/>
                    <a:pt x="1821" y="1822"/>
                  </a:cubicBezTo>
                  <a:cubicBezTo>
                    <a:pt x="2488" y="1155"/>
                    <a:pt x="2017"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1363;p54">
              <a:extLst>
                <a:ext uri="{FF2B5EF4-FFF2-40B4-BE49-F238E27FC236}">
                  <a16:creationId xmlns:a16="http://schemas.microsoft.com/office/drawing/2014/main" id="{E2BA1899-D60A-4157-A6AC-1AD2A6FE545F}"/>
                </a:ext>
              </a:extLst>
            </p:cNvPr>
            <p:cNvSpPr/>
            <p:nvPr/>
          </p:nvSpPr>
          <p:spPr>
            <a:xfrm>
              <a:off x="3818525" y="3323300"/>
              <a:ext cx="62225" cy="53425"/>
            </a:xfrm>
            <a:custGeom>
              <a:avLst/>
              <a:gdLst/>
              <a:ahLst/>
              <a:cxnLst/>
              <a:rect l="l" t="t" r="r" b="b"/>
              <a:pathLst>
                <a:path w="2489" h="2137" extrusionOk="0">
                  <a:moveTo>
                    <a:pt x="1065" y="0"/>
                  </a:moveTo>
                  <a:cubicBezTo>
                    <a:pt x="480" y="0"/>
                    <a:pt x="0" y="480"/>
                    <a:pt x="0" y="1065"/>
                  </a:cubicBezTo>
                  <a:cubicBezTo>
                    <a:pt x="0" y="1709"/>
                    <a:pt x="526" y="2137"/>
                    <a:pt x="1074" y="2137"/>
                  </a:cubicBezTo>
                  <a:cubicBezTo>
                    <a:pt x="1336" y="2137"/>
                    <a:pt x="1603" y="2039"/>
                    <a:pt x="1821" y="1821"/>
                  </a:cubicBezTo>
                  <a:cubicBezTo>
                    <a:pt x="2488" y="1154"/>
                    <a:pt x="2017"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1364;p54">
              <a:extLst>
                <a:ext uri="{FF2B5EF4-FFF2-40B4-BE49-F238E27FC236}">
                  <a16:creationId xmlns:a16="http://schemas.microsoft.com/office/drawing/2014/main" id="{A11FF616-5B44-4D78-99FB-2325116CF879}"/>
                </a:ext>
              </a:extLst>
            </p:cNvPr>
            <p:cNvSpPr/>
            <p:nvPr/>
          </p:nvSpPr>
          <p:spPr>
            <a:xfrm>
              <a:off x="3818525" y="3399500"/>
              <a:ext cx="62225" cy="53350"/>
            </a:xfrm>
            <a:custGeom>
              <a:avLst/>
              <a:gdLst/>
              <a:ahLst/>
              <a:cxnLst/>
              <a:rect l="l" t="t" r="r" b="b"/>
              <a:pathLst>
                <a:path w="2489" h="2134" extrusionOk="0">
                  <a:moveTo>
                    <a:pt x="1065" y="1"/>
                  </a:moveTo>
                  <a:cubicBezTo>
                    <a:pt x="480" y="1"/>
                    <a:pt x="0" y="480"/>
                    <a:pt x="0" y="1066"/>
                  </a:cubicBezTo>
                  <a:cubicBezTo>
                    <a:pt x="0" y="1709"/>
                    <a:pt x="526" y="2134"/>
                    <a:pt x="1074" y="2134"/>
                  </a:cubicBezTo>
                  <a:cubicBezTo>
                    <a:pt x="1336" y="2134"/>
                    <a:pt x="1603" y="2037"/>
                    <a:pt x="1821" y="1822"/>
                  </a:cubicBezTo>
                  <a:cubicBezTo>
                    <a:pt x="2488" y="1147"/>
                    <a:pt x="2017"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1365;p54">
              <a:extLst>
                <a:ext uri="{FF2B5EF4-FFF2-40B4-BE49-F238E27FC236}">
                  <a16:creationId xmlns:a16="http://schemas.microsoft.com/office/drawing/2014/main" id="{A7F3AC23-7A4E-4FC3-AFF5-019AE9D43E88}"/>
                </a:ext>
              </a:extLst>
            </p:cNvPr>
            <p:cNvSpPr/>
            <p:nvPr/>
          </p:nvSpPr>
          <p:spPr>
            <a:xfrm>
              <a:off x="3818525" y="3780375"/>
              <a:ext cx="62425" cy="53425"/>
            </a:xfrm>
            <a:custGeom>
              <a:avLst/>
              <a:gdLst/>
              <a:ahLst/>
              <a:cxnLst/>
              <a:rect l="l" t="t" r="r" b="b"/>
              <a:pathLst>
                <a:path w="2497" h="2137" extrusionOk="0">
                  <a:moveTo>
                    <a:pt x="1065" y="0"/>
                  </a:moveTo>
                  <a:cubicBezTo>
                    <a:pt x="480" y="0"/>
                    <a:pt x="0" y="480"/>
                    <a:pt x="0" y="1065"/>
                  </a:cubicBezTo>
                  <a:cubicBezTo>
                    <a:pt x="0" y="1709"/>
                    <a:pt x="529" y="2137"/>
                    <a:pt x="1078" y="2137"/>
                  </a:cubicBezTo>
                  <a:cubicBezTo>
                    <a:pt x="1340" y="2137"/>
                    <a:pt x="1606" y="2039"/>
                    <a:pt x="1821" y="1821"/>
                  </a:cubicBezTo>
                  <a:cubicBezTo>
                    <a:pt x="2496" y="1146"/>
                    <a:pt x="2017"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1366;p54">
              <a:extLst>
                <a:ext uri="{FF2B5EF4-FFF2-40B4-BE49-F238E27FC236}">
                  <a16:creationId xmlns:a16="http://schemas.microsoft.com/office/drawing/2014/main" id="{E0EF7B06-39FB-4DEF-8C5B-C1072E60D5AE}"/>
                </a:ext>
              </a:extLst>
            </p:cNvPr>
            <p:cNvSpPr/>
            <p:nvPr/>
          </p:nvSpPr>
          <p:spPr>
            <a:xfrm>
              <a:off x="3894725" y="2790200"/>
              <a:ext cx="62225" cy="53350"/>
            </a:xfrm>
            <a:custGeom>
              <a:avLst/>
              <a:gdLst/>
              <a:ahLst/>
              <a:cxnLst/>
              <a:rect l="l" t="t" r="r" b="b"/>
              <a:pathLst>
                <a:path w="2489" h="2134" extrusionOk="0">
                  <a:moveTo>
                    <a:pt x="1066" y="1"/>
                  </a:moveTo>
                  <a:cubicBezTo>
                    <a:pt x="481" y="1"/>
                    <a:pt x="1" y="480"/>
                    <a:pt x="1" y="1066"/>
                  </a:cubicBezTo>
                  <a:cubicBezTo>
                    <a:pt x="1" y="1709"/>
                    <a:pt x="526" y="2134"/>
                    <a:pt x="1075" y="2134"/>
                  </a:cubicBezTo>
                  <a:cubicBezTo>
                    <a:pt x="1337" y="2134"/>
                    <a:pt x="1604" y="2037"/>
                    <a:pt x="1822" y="1822"/>
                  </a:cubicBezTo>
                  <a:cubicBezTo>
                    <a:pt x="2489"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1367;p54">
              <a:extLst>
                <a:ext uri="{FF2B5EF4-FFF2-40B4-BE49-F238E27FC236}">
                  <a16:creationId xmlns:a16="http://schemas.microsoft.com/office/drawing/2014/main" id="{60368B80-315E-4939-8DEF-664E6611495A}"/>
                </a:ext>
              </a:extLst>
            </p:cNvPr>
            <p:cNvSpPr/>
            <p:nvPr/>
          </p:nvSpPr>
          <p:spPr>
            <a:xfrm>
              <a:off x="3894725" y="3932800"/>
              <a:ext cx="62225" cy="53425"/>
            </a:xfrm>
            <a:custGeom>
              <a:avLst/>
              <a:gdLst/>
              <a:ahLst/>
              <a:cxnLst/>
              <a:rect l="l" t="t" r="r" b="b"/>
              <a:pathLst>
                <a:path w="2489" h="2137" extrusionOk="0">
                  <a:moveTo>
                    <a:pt x="1066" y="0"/>
                  </a:moveTo>
                  <a:cubicBezTo>
                    <a:pt x="481" y="0"/>
                    <a:pt x="1" y="480"/>
                    <a:pt x="1" y="1065"/>
                  </a:cubicBezTo>
                  <a:cubicBezTo>
                    <a:pt x="1" y="1709"/>
                    <a:pt x="526" y="2137"/>
                    <a:pt x="1075" y="2137"/>
                  </a:cubicBezTo>
                  <a:cubicBezTo>
                    <a:pt x="1337" y="2137"/>
                    <a:pt x="1604" y="2039"/>
                    <a:pt x="1822" y="1821"/>
                  </a:cubicBezTo>
                  <a:cubicBezTo>
                    <a:pt x="2489" y="1146"/>
                    <a:pt x="2017" y="0"/>
                    <a:pt x="106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1368;p54">
              <a:extLst>
                <a:ext uri="{FF2B5EF4-FFF2-40B4-BE49-F238E27FC236}">
                  <a16:creationId xmlns:a16="http://schemas.microsoft.com/office/drawing/2014/main" id="{A48357B2-CAD1-4800-9A73-C2F651ED2BB4}"/>
                </a:ext>
              </a:extLst>
            </p:cNvPr>
            <p:cNvSpPr/>
            <p:nvPr/>
          </p:nvSpPr>
          <p:spPr>
            <a:xfrm>
              <a:off x="3894725" y="3856775"/>
              <a:ext cx="62175" cy="53250"/>
            </a:xfrm>
            <a:custGeom>
              <a:avLst/>
              <a:gdLst/>
              <a:ahLst/>
              <a:cxnLst/>
              <a:rect l="l" t="t" r="r" b="b"/>
              <a:pathLst>
                <a:path w="2487" h="2130" extrusionOk="0">
                  <a:moveTo>
                    <a:pt x="1076" y="1"/>
                  </a:moveTo>
                  <a:cubicBezTo>
                    <a:pt x="1073" y="1"/>
                    <a:pt x="1069" y="1"/>
                    <a:pt x="1066" y="1"/>
                  </a:cubicBezTo>
                  <a:cubicBezTo>
                    <a:pt x="481" y="1"/>
                    <a:pt x="1" y="472"/>
                    <a:pt x="1" y="1066"/>
                  </a:cubicBezTo>
                  <a:cubicBezTo>
                    <a:pt x="1" y="1704"/>
                    <a:pt x="525" y="2129"/>
                    <a:pt x="1074" y="2129"/>
                  </a:cubicBezTo>
                  <a:cubicBezTo>
                    <a:pt x="1336" y="2129"/>
                    <a:pt x="1604" y="2032"/>
                    <a:pt x="1822" y="1814"/>
                  </a:cubicBezTo>
                  <a:cubicBezTo>
                    <a:pt x="2486" y="1149"/>
                    <a:pt x="2020" y="1"/>
                    <a:pt x="107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1369;p54">
              <a:extLst>
                <a:ext uri="{FF2B5EF4-FFF2-40B4-BE49-F238E27FC236}">
                  <a16:creationId xmlns:a16="http://schemas.microsoft.com/office/drawing/2014/main" id="{CFC39086-FFA0-4ABF-87A3-95DC0492BB9B}"/>
                </a:ext>
              </a:extLst>
            </p:cNvPr>
            <p:cNvSpPr/>
            <p:nvPr/>
          </p:nvSpPr>
          <p:spPr>
            <a:xfrm>
              <a:off x="3894725" y="3780375"/>
              <a:ext cx="62425" cy="53425"/>
            </a:xfrm>
            <a:custGeom>
              <a:avLst/>
              <a:gdLst/>
              <a:ahLst/>
              <a:cxnLst/>
              <a:rect l="l" t="t" r="r" b="b"/>
              <a:pathLst>
                <a:path w="2497" h="2137" extrusionOk="0">
                  <a:moveTo>
                    <a:pt x="1066" y="0"/>
                  </a:moveTo>
                  <a:cubicBezTo>
                    <a:pt x="481" y="0"/>
                    <a:pt x="1" y="480"/>
                    <a:pt x="1" y="1065"/>
                  </a:cubicBezTo>
                  <a:cubicBezTo>
                    <a:pt x="1" y="1709"/>
                    <a:pt x="526" y="2137"/>
                    <a:pt x="1075" y="2137"/>
                  </a:cubicBezTo>
                  <a:cubicBezTo>
                    <a:pt x="1337" y="2137"/>
                    <a:pt x="1604" y="2039"/>
                    <a:pt x="1822" y="1821"/>
                  </a:cubicBezTo>
                  <a:cubicBezTo>
                    <a:pt x="2497" y="1146"/>
                    <a:pt x="2017" y="0"/>
                    <a:pt x="106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1370;p54">
              <a:extLst>
                <a:ext uri="{FF2B5EF4-FFF2-40B4-BE49-F238E27FC236}">
                  <a16:creationId xmlns:a16="http://schemas.microsoft.com/office/drawing/2014/main" id="{718C971C-4E94-4F38-B60F-7A81606AB78A}"/>
                </a:ext>
              </a:extLst>
            </p:cNvPr>
            <p:cNvSpPr/>
            <p:nvPr/>
          </p:nvSpPr>
          <p:spPr>
            <a:xfrm>
              <a:off x="3894725" y="3704150"/>
              <a:ext cx="62225" cy="53450"/>
            </a:xfrm>
            <a:custGeom>
              <a:avLst/>
              <a:gdLst/>
              <a:ahLst/>
              <a:cxnLst/>
              <a:rect l="l" t="t" r="r" b="b"/>
              <a:pathLst>
                <a:path w="2489" h="2138" extrusionOk="0">
                  <a:moveTo>
                    <a:pt x="1066" y="1"/>
                  </a:moveTo>
                  <a:cubicBezTo>
                    <a:pt x="481" y="1"/>
                    <a:pt x="1" y="480"/>
                    <a:pt x="1" y="1066"/>
                  </a:cubicBezTo>
                  <a:cubicBezTo>
                    <a:pt x="1" y="1709"/>
                    <a:pt x="526" y="2137"/>
                    <a:pt x="1075" y="2137"/>
                  </a:cubicBezTo>
                  <a:cubicBezTo>
                    <a:pt x="1337" y="2137"/>
                    <a:pt x="1604" y="2040"/>
                    <a:pt x="1822" y="1822"/>
                  </a:cubicBezTo>
                  <a:cubicBezTo>
                    <a:pt x="2489"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1371;p54">
              <a:extLst>
                <a:ext uri="{FF2B5EF4-FFF2-40B4-BE49-F238E27FC236}">
                  <a16:creationId xmlns:a16="http://schemas.microsoft.com/office/drawing/2014/main" id="{CCEE90EE-DBB0-4131-AD75-0B0B4179DAB8}"/>
                </a:ext>
              </a:extLst>
            </p:cNvPr>
            <p:cNvSpPr/>
            <p:nvPr/>
          </p:nvSpPr>
          <p:spPr>
            <a:xfrm>
              <a:off x="3894725" y="3627950"/>
              <a:ext cx="62225" cy="53425"/>
            </a:xfrm>
            <a:custGeom>
              <a:avLst/>
              <a:gdLst/>
              <a:ahLst/>
              <a:cxnLst/>
              <a:rect l="l" t="t" r="r" b="b"/>
              <a:pathLst>
                <a:path w="2489" h="2137" extrusionOk="0">
                  <a:moveTo>
                    <a:pt x="1066" y="0"/>
                  </a:moveTo>
                  <a:cubicBezTo>
                    <a:pt x="481" y="8"/>
                    <a:pt x="1" y="480"/>
                    <a:pt x="1" y="1073"/>
                  </a:cubicBezTo>
                  <a:cubicBezTo>
                    <a:pt x="1" y="1711"/>
                    <a:pt x="525" y="2137"/>
                    <a:pt x="1074" y="2137"/>
                  </a:cubicBezTo>
                  <a:cubicBezTo>
                    <a:pt x="1336" y="2137"/>
                    <a:pt x="1604" y="2039"/>
                    <a:pt x="1822" y="1821"/>
                  </a:cubicBezTo>
                  <a:cubicBezTo>
                    <a:pt x="2489" y="1154"/>
                    <a:pt x="2017" y="0"/>
                    <a:pt x="106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1372;p54">
              <a:extLst>
                <a:ext uri="{FF2B5EF4-FFF2-40B4-BE49-F238E27FC236}">
                  <a16:creationId xmlns:a16="http://schemas.microsoft.com/office/drawing/2014/main" id="{E65D1DFF-F586-445D-B3AD-38017AD1B974}"/>
                </a:ext>
              </a:extLst>
            </p:cNvPr>
            <p:cNvSpPr/>
            <p:nvPr/>
          </p:nvSpPr>
          <p:spPr>
            <a:xfrm>
              <a:off x="3894725" y="3551925"/>
              <a:ext cx="62175" cy="53250"/>
            </a:xfrm>
            <a:custGeom>
              <a:avLst/>
              <a:gdLst/>
              <a:ahLst/>
              <a:cxnLst/>
              <a:rect l="l" t="t" r="r" b="b"/>
              <a:pathLst>
                <a:path w="2487" h="2130" extrusionOk="0">
                  <a:moveTo>
                    <a:pt x="1076" y="1"/>
                  </a:moveTo>
                  <a:cubicBezTo>
                    <a:pt x="1073" y="1"/>
                    <a:pt x="1069" y="1"/>
                    <a:pt x="1066" y="1"/>
                  </a:cubicBezTo>
                  <a:cubicBezTo>
                    <a:pt x="481" y="1"/>
                    <a:pt x="1" y="472"/>
                    <a:pt x="1" y="1066"/>
                  </a:cubicBezTo>
                  <a:cubicBezTo>
                    <a:pt x="1" y="1704"/>
                    <a:pt x="525" y="2129"/>
                    <a:pt x="1074" y="2129"/>
                  </a:cubicBezTo>
                  <a:cubicBezTo>
                    <a:pt x="1336" y="2129"/>
                    <a:pt x="1604" y="2032"/>
                    <a:pt x="1822" y="1814"/>
                  </a:cubicBezTo>
                  <a:cubicBezTo>
                    <a:pt x="2486" y="1149"/>
                    <a:pt x="2020" y="1"/>
                    <a:pt x="107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1373;p54">
              <a:extLst>
                <a:ext uri="{FF2B5EF4-FFF2-40B4-BE49-F238E27FC236}">
                  <a16:creationId xmlns:a16="http://schemas.microsoft.com/office/drawing/2014/main" id="{0E2AD27B-1DC2-4411-868F-5DFCFC5BE85E}"/>
                </a:ext>
              </a:extLst>
            </p:cNvPr>
            <p:cNvSpPr/>
            <p:nvPr/>
          </p:nvSpPr>
          <p:spPr>
            <a:xfrm>
              <a:off x="3894725" y="3475725"/>
              <a:ext cx="62225" cy="53350"/>
            </a:xfrm>
            <a:custGeom>
              <a:avLst/>
              <a:gdLst/>
              <a:ahLst/>
              <a:cxnLst/>
              <a:rect l="l" t="t" r="r" b="b"/>
              <a:pathLst>
                <a:path w="2489" h="2134" extrusionOk="0">
                  <a:moveTo>
                    <a:pt x="1066" y="0"/>
                  </a:moveTo>
                  <a:cubicBezTo>
                    <a:pt x="472" y="0"/>
                    <a:pt x="1" y="480"/>
                    <a:pt x="1" y="1065"/>
                  </a:cubicBezTo>
                  <a:cubicBezTo>
                    <a:pt x="1" y="1709"/>
                    <a:pt x="526" y="2133"/>
                    <a:pt x="1075" y="2133"/>
                  </a:cubicBezTo>
                  <a:cubicBezTo>
                    <a:pt x="1337" y="2133"/>
                    <a:pt x="1604" y="2037"/>
                    <a:pt x="1822" y="1821"/>
                  </a:cubicBezTo>
                  <a:cubicBezTo>
                    <a:pt x="2489" y="1146"/>
                    <a:pt x="2017" y="0"/>
                    <a:pt x="106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1374;p54">
              <a:extLst>
                <a:ext uri="{FF2B5EF4-FFF2-40B4-BE49-F238E27FC236}">
                  <a16:creationId xmlns:a16="http://schemas.microsoft.com/office/drawing/2014/main" id="{C49B9BCE-0B73-425D-980E-DD9EC807FC40}"/>
                </a:ext>
              </a:extLst>
            </p:cNvPr>
            <p:cNvSpPr/>
            <p:nvPr/>
          </p:nvSpPr>
          <p:spPr>
            <a:xfrm>
              <a:off x="3894725" y="3399500"/>
              <a:ext cx="62225" cy="53350"/>
            </a:xfrm>
            <a:custGeom>
              <a:avLst/>
              <a:gdLst/>
              <a:ahLst/>
              <a:cxnLst/>
              <a:rect l="l" t="t" r="r" b="b"/>
              <a:pathLst>
                <a:path w="2489" h="2134" extrusionOk="0">
                  <a:moveTo>
                    <a:pt x="1066" y="1"/>
                  </a:moveTo>
                  <a:cubicBezTo>
                    <a:pt x="481" y="1"/>
                    <a:pt x="1" y="480"/>
                    <a:pt x="1" y="1066"/>
                  </a:cubicBezTo>
                  <a:cubicBezTo>
                    <a:pt x="1" y="1709"/>
                    <a:pt x="526" y="2134"/>
                    <a:pt x="1075" y="2134"/>
                  </a:cubicBezTo>
                  <a:cubicBezTo>
                    <a:pt x="1337" y="2134"/>
                    <a:pt x="1604" y="2037"/>
                    <a:pt x="1822" y="1822"/>
                  </a:cubicBezTo>
                  <a:cubicBezTo>
                    <a:pt x="2489"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1375;p54">
              <a:extLst>
                <a:ext uri="{FF2B5EF4-FFF2-40B4-BE49-F238E27FC236}">
                  <a16:creationId xmlns:a16="http://schemas.microsoft.com/office/drawing/2014/main" id="{CDAA9705-3919-4D14-8DAC-3EC46011E2A8}"/>
                </a:ext>
              </a:extLst>
            </p:cNvPr>
            <p:cNvSpPr/>
            <p:nvPr/>
          </p:nvSpPr>
          <p:spPr>
            <a:xfrm>
              <a:off x="3894600" y="3323300"/>
              <a:ext cx="62350" cy="53425"/>
            </a:xfrm>
            <a:custGeom>
              <a:avLst/>
              <a:gdLst/>
              <a:ahLst/>
              <a:cxnLst/>
              <a:rect l="l" t="t" r="r" b="b"/>
              <a:pathLst>
                <a:path w="2494" h="2137" extrusionOk="0">
                  <a:moveTo>
                    <a:pt x="1071" y="0"/>
                  </a:moveTo>
                  <a:cubicBezTo>
                    <a:pt x="486" y="8"/>
                    <a:pt x="6" y="480"/>
                    <a:pt x="6" y="1065"/>
                  </a:cubicBezTo>
                  <a:cubicBezTo>
                    <a:pt x="0" y="1709"/>
                    <a:pt x="528" y="2137"/>
                    <a:pt x="1076" y="2137"/>
                  </a:cubicBezTo>
                  <a:cubicBezTo>
                    <a:pt x="1337" y="2137"/>
                    <a:pt x="1603" y="2039"/>
                    <a:pt x="1819" y="1821"/>
                  </a:cubicBezTo>
                  <a:cubicBezTo>
                    <a:pt x="2494" y="1154"/>
                    <a:pt x="2022" y="0"/>
                    <a:pt x="1071"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1376;p54">
              <a:extLst>
                <a:ext uri="{FF2B5EF4-FFF2-40B4-BE49-F238E27FC236}">
                  <a16:creationId xmlns:a16="http://schemas.microsoft.com/office/drawing/2014/main" id="{8D8D4255-F6BD-4559-B365-E29BF412BAAD}"/>
                </a:ext>
              </a:extLst>
            </p:cNvPr>
            <p:cNvSpPr/>
            <p:nvPr/>
          </p:nvSpPr>
          <p:spPr>
            <a:xfrm>
              <a:off x="3894725" y="3247075"/>
              <a:ext cx="62225" cy="53450"/>
            </a:xfrm>
            <a:custGeom>
              <a:avLst/>
              <a:gdLst/>
              <a:ahLst/>
              <a:cxnLst/>
              <a:rect l="l" t="t" r="r" b="b"/>
              <a:pathLst>
                <a:path w="2489" h="2138" extrusionOk="0">
                  <a:moveTo>
                    <a:pt x="1066" y="1"/>
                  </a:moveTo>
                  <a:cubicBezTo>
                    <a:pt x="481" y="9"/>
                    <a:pt x="1" y="480"/>
                    <a:pt x="1" y="1074"/>
                  </a:cubicBezTo>
                  <a:cubicBezTo>
                    <a:pt x="1" y="1712"/>
                    <a:pt x="525" y="2137"/>
                    <a:pt x="1074" y="2137"/>
                  </a:cubicBezTo>
                  <a:cubicBezTo>
                    <a:pt x="1336" y="2137"/>
                    <a:pt x="1604" y="2040"/>
                    <a:pt x="1822" y="1822"/>
                  </a:cubicBezTo>
                  <a:cubicBezTo>
                    <a:pt x="2489" y="1155"/>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1377;p54">
              <a:extLst>
                <a:ext uri="{FF2B5EF4-FFF2-40B4-BE49-F238E27FC236}">
                  <a16:creationId xmlns:a16="http://schemas.microsoft.com/office/drawing/2014/main" id="{6A2C0831-E3C7-4E01-93BB-3C4A1F1F1502}"/>
                </a:ext>
              </a:extLst>
            </p:cNvPr>
            <p:cNvSpPr/>
            <p:nvPr/>
          </p:nvSpPr>
          <p:spPr>
            <a:xfrm>
              <a:off x="3894725" y="3171075"/>
              <a:ext cx="62225" cy="53275"/>
            </a:xfrm>
            <a:custGeom>
              <a:avLst/>
              <a:gdLst/>
              <a:ahLst/>
              <a:cxnLst/>
              <a:rect l="l" t="t" r="r" b="b"/>
              <a:pathLst>
                <a:path w="2489" h="2131" extrusionOk="0">
                  <a:moveTo>
                    <a:pt x="1066" y="0"/>
                  </a:moveTo>
                  <a:cubicBezTo>
                    <a:pt x="481" y="0"/>
                    <a:pt x="1" y="472"/>
                    <a:pt x="1" y="1065"/>
                  </a:cubicBezTo>
                  <a:cubicBezTo>
                    <a:pt x="1" y="1707"/>
                    <a:pt x="523" y="2131"/>
                    <a:pt x="1070" y="2131"/>
                  </a:cubicBezTo>
                  <a:cubicBezTo>
                    <a:pt x="1334" y="2131"/>
                    <a:pt x="1603" y="2032"/>
                    <a:pt x="1822" y="1813"/>
                  </a:cubicBezTo>
                  <a:cubicBezTo>
                    <a:pt x="2489" y="1146"/>
                    <a:pt x="2017" y="0"/>
                    <a:pt x="106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1378;p54">
              <a:extLst>
                <a:ext uri="{FF2B5EF4-FFF2-40B4-BE49-F238E27FC236}">
                  <a16:creationId xmlns:a16="http://schemas.microsoft.com/office/drawing/2014/main" id="{1206159D-57CD-47AB-B59A-3305E3BAFB97}"/>
                </a:ext>
              </a:extLst>
            </p:cNvPr>
            <p:cNvSpPr/>
            <p:nvPr/>
          </p:nvSpPr>
          <p:spPr>
            <a:xfrm>
              <a:off x="3894725" y="3094850"/>
              <a:ext cx="62225" cy="53350"/>
            </a:xfrm>
            <a:custGeom>
              <a:avLst/>
              <a:gdLst/>
              <a:ahLst/>
              <a:cxnLst/>
              <a:rect l="l" t="t" r="r" b="b"/>
              <a:pathLst>
                <a:path w="2489" h="2134" extrusionOk="0">
                  <a:moveTo>
                    <a:pt x="1066" y="1"/>
                  </a:moveTo>
                  <a:cubicBezTo>
                    <a:pt x="481" y="1"/>
                    <a:pt x="1" y="480"/>
                    <a:pt x="1" y="1066"/>
                  </a:cubicBezTo>
                  <a:cubicBezTo>
                    <a:pt x="1" y="1709"/>
                    <a:pt x="526" y="2134"/>
                    <a:pt x="1075" y="2134"/>
                  </a:cubicBezTo>
                  <a:cubicBezTo>
                    <a:pt x="1337" y="2134"/>
                    <a:pt x="1604" y="2037"/>
                    <a:pt x="1822" y="1822"/>
                  </a:cubicBezTo>
                  <a:cubicBezTo>
                    <a:pt x="2489"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1379;p54">
              <a:extLst>
                <a:ext uri="{FF2B5EF4-FFF2-40B4-BE49-F238E27FC236}">
                  <a16:creationId xmlns:a16="http://schemas.microsoft.com/office/drawing/2014/main" id="{12B99631-F49C-4DA0-89FC-359648B86E0C}"/>
                </a:ext>
              </a:extLst>
            </p:cNvPr>
            <p:cNvSpPr/>
            <p:nvPr/>
          </p:nvSpPr>
          <p:spPr>
            <a:xfrm>
              <a:off x="3894725" y="3018650"/>
              <a:ext cx="62225" cy="53425"/>
            </a:xfrm>
            <a:custGeom>
              <a:avLst/>
              <a:gdLst/>
              <a:ahLst/>
              <a:cxnLst/>
              <a:rect l="l" t="t" r="r" b="b"/>
              <a:pathLst>
                <a:path w="2489" h="2137" extrusionOk="0">
                  <a:moveTo>
                    <a:pt x="1066" y="0"/>
                  </a:moveTo>
                  <a:cubicBezTo>
                    <a:pt x="481" y="0"/>
                    <a:pt x="1" y="480"/>
                    <a:pt x="1" y="1065"/>
                  </a:cubicBezTo>
                  <a:cubicBezTo>
                    <a:pt x="1" y="1709"/>
                    <a:pt x="526" y="2137"/>
                    <a:pt x="1075" y="2137"/>
                  </a:cubicBezTo>
                  <a:cubicBezTo>
                    <a:pt x="1337" y="2137"/>
                    <a:pt x="1604" y="2039"/>
                    <a:pt x="1822" y="1821"/>
                  </a:cubicBezTo>
                  <a:cubicBezTo>
                    <a:pt x="2489" y="1146"/>
                    <a:pt x="2017" y="0"/>
                    <a:pt x="106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1380;p54">
              <a:extLst>
                <a:ext uri="{FF2B5EF4-FFF2-40B4-BE49-F238E27FC236}">
                  <a16:creationId xmlns:a16="http://schemas.microsoft.com/office/drawing/2014/main" id="{4E02EF34-0DA5-4EC7-8F4E-0E809FA01C85}"/>
                </a:ext>
              </a:extLst>
            </p:cNvPr>
            <p:cNvSpPr/>
            <p:nvPr/>
          </p:nvSpPr>
          <p:spPr>
            <a:xfrm>
              <a:off x="3894725" y="2942425"/>
              <a:ext cx="62225" cy="53450"/>
            </a:xfrm>
            <a:custGeom>
              <a:avLst/>
              <a:gdLst/>
              <a:ahLst/>
              <a:cxnLst/>
              <a:rect l="l" t="t" r="r" b="b"/>
              <a:pathLst>
                <a:path w="2489" h="2138" extrusionOk="0">
                  <a:moveTo>
                    <a:pt x="1066" y="1"/>
                  </a:moveTo>
                  <a:cubicBezTo>
                    <a:pt x="481" y="9"/>
                    <a:pt x="1" y="480"/>
                    <a:pt x="1" y="1066"/>
                  </a:cubicBezTo>
                  <a:cubicBezTo>
                    <a:pt x="1" y="1709"/>
                    <a:pt x="526" y="2137"/>
                    <a:pt x="1075" y="2137"/>
                  </a:cubicBezTo>
                  <a:cubicBezTo>
                    <a:pt x="1337" y="2137"/>
                    <a:pt x="1604" y="2040"/>
                    <a:pt x="1822" y="1822"/>
                  </a:cubicBezTo>
                  <a:cubicBezTo>
                    <a:pt x="2489"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1381;p54">
              <a:extLst>
                <a:ext uri="{FF2B5EF4-FFF2-40B4-BE49-F238E27FC236}">
                  <a16:creationId xmlns:a16="http://schemas.microsoft.com/office/drawing/2014/main" id="{6764A13D-3561-41E3-A007-DD5D746041E7}"/>
                </a:ext>
              </a:extLst>
            </p:cNvPr>
            <p:cNvSpPr/>
            <p:nvPr/>
          </p:nvSpPr>
          <p:spPr>
            <a:xfrm>
              <a:off x="3894725" y="2866425"/>
              <a:ext cx="62225" cy="53275"/>
            </a:xfrm>
            <a:custGeom>
              <a:avLst/>
              <a:gdLst/>
              <a:ahLst/>
              <a:cxnLst/>
              <a:rect l="l" t="t" r="r" b="b"/>
              <a:pathLst>
                <a:path w="2489" h="2131" extrusionOk="0">
                  <a:moveTo>
                    <a:pt x="1066" y="0"/>
                  </a:moveTo>
                  <a:cubicBezTo>
                    <a:pt x="481" y="0"/>
                    <a:pt x="1" y="472"/>
                    <a:pt x="1" y="1065"/>
                  </a:cubicBezTo>
                  <a:cubicBezTo>
                    <a:pt x="1" y="1707"/>
                    <a:pt x="523" y="2131"/>
                    <a:pt x="1070" y="2131"/>
                  </a:cubicBezTo>
                  <a:cubicBezTo>
                    <a:pt x="1334" y="2131"/>
                    <a:pt x="1603" y="2032"/>
                    <a:pt x="1822" y="1813"/>
                  </a:cubicBezTo>
                  <a:cubicBezTo>
                    <a:pt x="2489" y="1146"/>
                    <a:pt x="2017" y="0"/>
                    <a:pt x="106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1382;p54">
              <a:extLst>
                <a:ext uri="{FF2B5EF4-FFF2-40B4-BE49-F238E27FC236}">
                  <a16:creationId xmlns:a16="http://schemas.microsoft.com/office/drawing/2014/main" id="{C1BD828F-115B-4830-A4F4-BFB565AC9B13}"/>
                </a:ext>
              </a:extLst>
            </p:cNvPr>
            <p:cNvSpPr/>
            <p:nvPr/>
          </p:nvSpPr>
          <p:spPr>
            <a:xfrm>
              <a:off x="3818525" y="2866425"/>
              <a:ext cx="62225" cy="53275"/>
            </a:xfrm>
            <a:custGeom>
              <a:avLst/>
              <a:gdLst/>
              <a:ahLst/>
              <a:cxnLst/>
              <a:rect l="l" t="t" r="r" b="b"/>
              <a:pathLst>
                <a:path w="2489" h="2131" extrusionOk="0">
                  <a:moveTo>
                    <a:pt x="1065" y="0"/>
                  </a:moveTo>
                  <a:cubicBezTo>
                    <a:pt x="480" y="0"/>
                    <a:pt x="0" y="472"/>
                    <a:pt x="0" y="1065"/>
                  </a:cubicBezTo>
                  <a:cubicBezTo>
                    <a:pt x="0" y="1707"/>
                    <a:pt x="523" y="2131"/>
                    <a:pt x="1070" y="2131"/>
                  </a:cubicBezTo>
                  <a:cubicBezTo>
                    <a:pt x="1333" y="2131"/>
                    <a:pt x="1602" y="2032"/>
                    <a:pt x="1821" y="1813"/>
                  </a:cubicBezTo>
                  <a:cubicBezTo>
                    <a:pt x="2488" y="1146"/>
                    <a:pt x="2017"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1383;p54">
              <a:extLst>
                <a:ext uri="{FF2B5EF4-FFF2-40B4-BE49-F238E27FC236}">
                  <a16:creationId xmlns:a16="http://schemas.microsoft.com/office/drawing/2014/main" id="{4FFA6F7A-5F78-4BEF-8306-BF37BA814555}"/>
                </a:ext>
              </a:extLst>
            </p:cNvPr>
            <p:cNvSpPr/>
            <p:nvPr/>
          </p:nvSpPr>
          <p:spPr>
            <a:xfrm>
              <a:off x="3742300" y="2866425"/>
              <a:ext cx="62225" cy="53225"/>
            </a:xfrm>
            <a:custGeom>
              <a:avLst/>
              <a:gdLst/>
              <a:ahLst/>
              <a:cxnLst/>
              <a:rect l="l" t="t" r="r" b="b"/>
              <a:pathLst>
                <a:path w="2489" h="2129" extrusionOk="0">
                  <a:moveTo>
                    <a:pt x="1066" y="0"/>
                  </a:moveTo>
                  <a:cubicBezTo>
                    <a:pt x="481" y="0"/>
                    <a:pt x="1" y="472"/>
                    <a:pt x="1" y="1065"/>
                  </a:cubicBezTo>
                  <a:cubicBezTo>
                    <a:pt x="1" y="1703"/>
                    <a:pt x="525" y="2129"/>
                    <a:pt x="1071" y="2129"/>
                  </a:cubicBezTo>
                  <a:cubicBezTo>
                    <a:pt x="1332" y="2129"/>
                    <a:pt x="1598" y="2031"/>
                    <a:pt x="1814" y="1813"/>
                  </a:cubicBezTo>
                  <a:cubicBezTo>
                    <a:pt x="2489" y="1146"/>
                    <a:pt x="2017" y="0"/>
                    <a:pt x="106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1384;p54">
              <a:extLst>
                <a:ext uri="{FF2B5EF4-FFF2-40B4-BE49-F238E27FC236}">
                  <a16:creationId xmlns:a16="http://schemas.microsoft.com/office/drawing/2014/main" id="{AF8C2AE3-9C3D-4156-9FAF-7962D720B3CF}"/>
                </a:ext>
              </a:extLst>
            </p:cNvPr>
            <p:cNvSpPr/>
            <p:nvPr/>
          </p:nvSpPr>
          <p:spPr>
            <a:xfrm>
              <a:off x="3666100" y="2866425"/>
              <a:ext cx="62200" cy="53275"/>
            </a:xfrm>
            <a:custGeom>
              <a:avLst/>
              <a:gdLst/>
              <a:ahLst/>
              <a:cxnLst/>
              <a:rect l="l" t="t" r="r" b="b"/>
              <a:pathLst>
                <a:path w="2488" h="2131" extrusionOk="0">
                  <a:moveTo>
                    <a:pt x="1065" y="0"/>
                  </a:moveTo>
                  <a:cubicBezTo>
                    <a:pt x="480" y="0"/>
                    <a:pt x="0" y="472"/>
                    <a:pt x="0" y="1065"/>
                  </a:cubicBezTo>
                  <a:cubicBezTo>
                    <a:pt x="0" y="1707"/>
                    <a:pt x="523" y="2131"/>
                    <a:pt x="1069" y="2131"/>
                  </a:cubicBezTo>
                  <a:cubicBezTo>
                    <a:pt x="1333" y="2131"/>
                    <a:pt x="1602" y="2032"/>
                    <a:pt x="1821" y="1813"/>
                  </a:cubicBezTo>
                  <a:cubicBezTo>
                    <a:pt x="2488" y="1146"/>
                    <a:pt x="2016"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1385;p54">
              <a:extLst>
                <a:ext uri="{FF2B5EF4-FFF2-40B4-BE49-F238E27FC236}">
                  <a16:creationId xmlns:a16="http://schemas.microsoft.com/office/drawing/2014/main" id="{D3A414FF-FBFA-41EA-B87E-2CC711DE76CB}"/>
                </a:ext>
              </a:extLst>
            </p:cNvPr>
            <p:cNvSpPr/>
            <p:nvPr/>
          </p:nvSpPr>
          <p:spPr>
            <a:xfrm>
              <a:off x="4504050" y="3247075"/>
              <a:ext cx="62200" cy="53450"/>
            </a:xfrm>
            <a:custGeom>
              <a:avLst/>
              <a:gdLst/>
              <a:ahLst/>
              <a:cxnLst/>
              <a:rect l="l" t="t" r="r" b="b"/>
              <a:pathLst>
                <a:path w="2488" h="2138" extrusionOk="0">
                  <a:moveTo>
                    <a:pt x="1065" y="1"/>
                  </a:moveTo>
                  <a:cubicBezTo>
                    <a:pt x="480" y="9"/>
                    <a:pt x="0" y="480"/>
                    <a:pt x="0" y="1074"/>
                  </a:cubicBezTo>
                  <a:cubicBezTo>
                    <a:pt x="0" y="1712"/>
                    <a:pt x="525" y="2137"/>
                    <a:pt x="1073" y="2137"/>
                  </a:cubicBezTo>
                  <a:cubicBezTo>
                    <a:pt x="1335" y="2137"/>
                    <a:pt x="1603" y="2040"/>
                    <a:pt x="1821" y="1822"/>
                  </a:cubicBezTo>
                  <a:cubicBezTo>
                    <a:pt x="2488" y="1155"/>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1386;p54">
              <a:extLst>
                <a:ext uri="{FF2B5EF4-FFF2-40B4-BE49-F238E27FC236}">
                  <a16:creationId xmlns:a16="http://schemas.microsoft.com/office/drawing/2014/main" id="{364E0BE0-26BA-42EE-A3CF-D9393C5EE385}"/>
                </a:ext>
              </a:extLst>
            </p:cNvPr>
            <p:cNvSpPr/>
            <p:nvPr/>
          </p:nvSpPr>
          <p:spPr>
            <a:xfrm>
              <a:off x="4504050" y="3171075"/>
              <a:ext cx="62200" cy="53350"/>
            </a:xfrm>
            <a:custGeom>
              <a:avLst/>
              <a:gdLst/>
              <a:ahLst/>
              <a:cxnLst/>
              <a:rect l="l" t="t" r="r" b="b"/>
              <a:pathLst>
                <a:path w="2488" h="2134" extrusionOk="0">
                  <a:moveTo>
                    <a:pt x="1065" y="0"/>
                  </a:moveTo>
                  <a:cubicBezTo>
                    <a:pt x="480" y="0"/>
                    <a:pt x="0" y="472"/>
                    <a:pt x="0" y="1065"/>
                  </a:cubicBezTo>
                  <a:cubicBezTo>
                    <a:pt x="0" y="1709"/>
                    <a:pt x="525" y="2133"/>
                    <a:pt x="1074" y="2133"/>
                  </a:cubicBezTo>
                  <a:cubicBezTo>
                    <a:pt x="1336" y="2133"/>
                    <a:pt x="1603" y="2037"/>
                    <a:pt x="1821" y="1821"/>
                  </a:cubicBezTo>
                  <a:cubicBezTo>
                    <a:pt x="2488" y="1146"/>
                    <a:pt x="2016"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1387;p54">
              <a:extLst>
                <a:ext uri="{FF2B5EF4-FFF2-40B4-BE49-F238E27FC236}">
                  <a16:creationId xmlns:a16="http://schemas.microsoft.com/office/drawing/2014/main" id="{B99CA1CD-2DE6-4EE0-9990-C3E5825B548A}"/>
                </a:ext>
              </a:extLst>
            </p:cNvPr>
            <p:cNvSpPr/>
            <p:nvPr/>
          </p:nvSpPr>
          <p:spPr>
            <a:xfrm>
              <a:off x="4504050" y="3094850"/>
              <a:ext cx="62200" cy="53350"/>
            </a:xfrm>
            <a:custGeom>
              <a:avLst/>
              <a:gdLst/>
              <a:ahLst/>
              <a:cxnLst/>
              <a:rect l="l" t="t" r="r" b="b"/>
              <a:pathLst>
                <a:path w="2488" h="2134" extrusionOk="0">
                  <a:moveTo>
                    <a:pt x="1065" y="1"/>
                  </a:moveTo>
                  <a:cubicBezTo>
                    <a:pt x="480" y="1"/>
                    <a:pt x="0" y="480"/>
                    <a:pt x="0" y="1066"/>
                  </a:cubicBezTo>
                  <a:cubicBezTo>
                    <a:pt x="0" y="1709"/>
                    <a:pt x="525" y="2134"/>
                    <a:pt x="1074" y="2134"/>
                  </a:cubicBezTo>
                  <a:cubicBezTo>
                    <a:pt x="1336" y="2134"/>
                    <a:pt x="1603" y="2037"/>
                    <a:pt x="1821" y="1822"/>
                  </a:cubicBezTo>
                  <a:cubicBezTo>
                    <a:pt x="2488"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1388;p54">
              <a:extLst>
                <a:ext uri="{FF2B5EF4-FFF2-40B4-BE49-F238E27FC236}">
                  <a16:creationId xmlns:a16="http://schemas.microsoft.com/office/drawing/2014/main" id="{1A39E1F7-EA6E-4A56-ADED-CEBFCD458C01}"/>
                </a:ext>
              </a:extLst>
            </p:cNvPr>
            <p:cNvSpPr/>
            <p:nvPr/>
          </p:nvSpPr>
          <p:spPr>
            <a:xfrm>
              <a:off x="4427825" y="3323300"/>
              <a:ext cx="62425" cy="53425"/>
            </a:xfrm>
            <a:custGeom>
              <a:avLst/>
              <a:gdLst/>
              <a:ahLst/>
              <a:cxnLst/>
              <a:rect l="l" t="t" r="r" b="b"/>
              <a:pathLst>
                <a:path w="2497" h="2137" extrusionOk="0">
                  <a:moveTo>
                    <a:pt x="1065" y="0"/>
                  </a:moveTo>
                  <a:cubicBezTo>
                    <a:pt x="480" y="8"/>
                    <a:pt x="9" y="480"/>
                    <a:pt x="1" y="1065"/>
                  </a:cubicBezTo>
                  <a:cubicBezTo>
                    <a:pt x="1" y="1709"/>
                    <a:pt x="526" y="2137"/>
                    <a:pt x="1074" y="2137"/>
                  </a:cubicBezTo>
                  <a:cubicBezTo>
                    <a:pt x="1336" y="2137"/>
                    <a:pt x="1603" y="2039"/>
                    <a:pt x="1822" y="1821"/>
                  </a:cubicBezTo>
                  <a:cubicBezTo>
                    <a:pt x="2496" y="1154"/>
                    <a:pt x="2017"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1389;p54">
              <a:extLst>
                <a:ext uri="{FF2B5EF4-FFF2-40B4-BE49-F238E27FC236}">
                  <a16:creationId xmlns:a16="http://schemas.microsoft.com/office/drawing/2014/main" id="{2E534B1B-E305-43CA-AED0-643C179C6121}"/>
                </a:ext>
              </a:extLst>
            </p:cNvPr>
            <p:cNvSpPr/>
            <p:nvPr/>
          </p:nvSpPr>
          <p:spPr>
            <a:xfrm>
              <a:off x="4427825" y="3247075"/>
              <a:ext cx="62425" cy="53450"/>
            </a:xfrm>
            <a:custGeom>
              <a:avLst/>
              <a:gdLst/>
              <a:ahLst/>
              <a:cxnLst/>
              <a:rect l="l" t="t" r="r" b="b"/>
              <a:pathLst>
                <a:path w="2497" h="2138" extrusionOk="0">
                  <a:moveTo>
                    <a:pt x="1065" y="1"/>
                  </a:moveTo>
                  <a:cubicBezTo>
                    <a:pt x="480" y="9"/>
                    <a:pt x="1" y="480"/>
                    <a:pt x="1" y="1074"/>
                  </a:cubicBezTo>
                  <a:cubicBezTo>
                    <a:pt x="1" y="1712"/>
                    <a:pt x="529" y="2137"/>
                    <a:pt x="1077" y="2137"/>
                  </a:cubicBezTo>
                  <a:cubicBezTo>
                    <a:pt x="1339" y="2137"/>
                    <a:pt x="1606" y="2040"/>
                    <a:pt x="1822" y="1822"/>
                  </a:cubicBezTo>
                  <a:cubicBezTo>
                    <a:pt x="2496" y="1155"/>
                    <a:pt x="2017"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1390;p54">
              <a:extLst>
                <a:ext uri="{FF2B5EF4-FFF2-40B4-BE49-F238E27FC236}">
                  <a16:creationId xmlns:a16="http://schemas.microsoft.com/office/drawing/2014/main" id="{F6A79F4F-357C-4D52-95CF-FE18E4618BF8}"/>
                </a:ext>
              </a:extLst>
            </p:cNvPr>
            <p:cNvSpPr/>
            <p:nvPr/>
          </p:nvSpPr>
          <p:spPr>
            <a:xfrm>
              <a:off x="4427825" y="3171075"/>
              <a:ext cx="62425" cy="53275"/>
            </a:xfrm>
            <a:custGeom>
              <a:avLst/>
              <a:gdLst/>
              <a:ahLst/>
              <a:cxnLst/>
              <a:rect l="l" t="t" r="r" b="b"/>
              <a:pathLst>
                <a:path w="2497" h="2131" extrusionOk="0">
                  <a:moveTo>
                    <a:pt x="1065" y="0"/>
                  </a:moveTo>
                  <a:cubicBezTo>
                    <a:pt x="480" y="0"/>
                    <a:pt x="9" y="472"/>
                    <a:pt x="1" y="1065"/>
                  </a:cubicBezTo>
                  <a:cubicBezTo>
                    <a:pt x="1" y="1707"/>
                    <a:pt x="523" y="2131"/>
                    <a:pt x="1070" y="2131"/>
                  </a:cubicBezTo>
                  <a:cubicBezTo>
                    <a:pt x="1333" y="2131"/>
                    <a:pt x="1602" y="2032"/>
                    <a:pt x="1822" y="1813"/>
                  </a:cubicBezTo>
                  <a:cubicBezTo>
                    <a:pt x="2496" y="1146"/>
                    <a:pt x="2017"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1391;p54">
              <a:extLst>
                <a:ext uri="{FF2B5EF4-FFF2-40B4-BE49-F238E27FC236}">
                  <a16:creationId xmlns:a16="http://schemas.microsoft.com/office/drawing/2014/main" id="{108EEAFC-C160-4D2B-AA6A-9F00814D4C1E}"/>
                </a:ext>
              </a:extLst>
            </p:cNvPr>
            <p:cNvSpPr/>
            <p:nvPr/>
          </p:nvSpPr>
          <p:spPr>
            <a:xfrm>
              <a:off x="4427825" y="3094850"/>
              <a:ext cx="62425" cy="53350"/>
            </a:xfrm>
            <a:custGeom>
              <a:avLst/>
              <a:gdLst/>
              <a:ahLst/>
              <a:cxnLst/>
              <a:rect l="l" t="t" r="r" b="b"/>
              <a:pathLst>
                <a:path w="2497" h="2134" extrusionOk="0">
                  <a:moveTo>
                    <a:pt x="1065" y="1"/>
                  </a:moveTo>
                  <a:cubicBezTo>
                    <a:pt x="480" y="1"/>
                    <a:pt x="1" y="480"/>
                    <a:pt x="1" y="1066"/>
                  </a:cubicBezTo>
                  <a:cubicBezTo>
                    <a:pt x="1" y="1709"/>
                    <a:pt x="526" y="2134"/>
                    <a:pt x="1075" y="2134"/>
                  </a:cubicBezTo>
                  <a:cubicBezTo>
                    <a:pt x="1336" y="2134"/>
                    <a:pt x="1604" y="2037"/>
                    <a:pt x="1822" y="1822"/>
                  </a:cubicBezTo>
                  <a:cubicBezTo>
                    <a:pt x="2496" y="1147"/>
                    <a:pt x="2017"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1392;p54">
              <a:extLst>
                <a:ext uri="{FF2B5EF4-FFF2-40B4-BE49-F238E27FC236}">
                  <a16:creationId xmlns:a16="http://schemas.microsoft.com/office/drawing/2014/main" id="{E38E2A39-8216-40F9-802A-649B93DAA930}"/>
                </a:ext>
              </a:extLst>
            </p:cNvPr>
            <p:cNvSpPr/>
            <p:nvPr/>
          </p:nvSpPr>
          <p:spPr>
            <a:xfrm>
              <a:off x="4427825" y="3018650"/>
              <a:ext cx="62425" cy="53425"/>
            </a:xfrm>
            <a:custGeom>
              <a:avLst/>
              <a:gdLst/>
              <a:ahLst/>
              <a:cxnLst/>
              <a:rect l="l" t="t" r="r" b="b"/>
              <a:pathLst>
                <a:path w="2497" h="2137" extrusionOk="0">
                  <a:moveTo>
                    <a:pt x="1065" y="0"/>
                  </a:moveTo>
                  <a:cubicBezTo>
                    <a:pt x="480" y="0"/>
                    <a:pt x="1" y="480"/>
                    <a:pt x="1" y="1065"/>
                  </a:cubicBezTo>
                  <a:cubicBezTo>
                    <a:pt x="1" y="1709"/>
                    <a:pt x="529" y="2137"/>
                    <a:pt x="1078" y="2137"/>
                  </a:cubicBezTo>
                  <a:cubicBezTo>
                    <a:pt x="1340" y="2137"/>
                    <a:pt x="1606" y="2039"/>
                    <a:pt x="1822" y="1821"/>
                  </a:cubicBezTo>
                  <a:cubicBezTo>
                    <a:pt x="2496" y="1146"/>
                    <a:pt x="2017"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1393;p54">
              <a:extLst>
                <a:ext uri="{FF2B5EF4-FFF2-40B4-BE49-F238E27FC236}">
                  <a16:creationId xmlns:a16="http://schemas.microsoft.com/office/drawing/2014/main" id="{A1D816A8-65BA-48B8-82AB-9CD2F2491C4C}"/>
                </a:ext>
              </a:extLst>
            </p:cNvPr>
            <p:cNvSpPr/>
            <p:nvPr/>
          </p:nvSpPr>
          <p:spPr>
            <a:xfrm>
              <a:off x="4351600" y="3399500"/>
              <a:ext cx="62425" cy="53350"/>
            </a:xfrm>
            <a:custGeom>
              <a:avLst/>
              <a:gdLst/>
              <a:ahLst/>
              <a:cxnLst/>
              <a:rect l="l" t="t" r="r" b="b"/>
              <a:pathLst>
                <a:path w="2497" h="2134" extrusionOk="0">
                  <a:moveTo>
                    <a:pt x="1074" y="1"/>
                  </a:moveTo>
                  <a:cubicBezTo>
                    <a:pt x="481" y="1"/>
                    <a:pt x="9" y="480"/>
                    <a:pt x="1" y="1066"/>
                  </a:cubicBezTo>
                  <a:cubicBezTo>
                    <a:pt x="1" y="1709"/>
                    <a:pt x="530" y="2134"/>
                    <a:pt x="1079" y="2134"/>
                  </a:cubicBezTo>
                  <a:cubicBezTo>
                    <a:pt x="1340" y="2134"/>
                    <a:pt x="1607" y="2037"/>
                    <a:pt x="1822" y="1822"/>
                  </a:cubicBezTo>
                  <a:cubicBezTo>
                    <a:pt x="2497" y="1147"/>
                    <a:pt x="2017" y="1"/>
                    <a:pt x="1074"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1394;p54">
              <a:extLst>
                <a:ext uri="{FF2B5EF4-FFF2-40B4-BE49-F238E27FC236}">
                  <a16:creationId xmlns:a16="http://schemas.microsoft.com/office/drawing/2014/main" id="{B36AF254-6E7A-42BF-8309-3DA1B3AB01F1}"/>
                </a:ext>
              </a:extLst>
            </p:cNvPr>
            <p:cNvSpPr/>
            <p:nvPr/>
          </p:nvSpPr>
          <p:spPr>
            <a:xfrm>
              <a:off x="4351600" y="3323300"/>
              <a:ext cx="62425" cy="53425"/>
            </a:xfrm>
            <a:custGeom>
              <a:avLst/>
              <a:gdLst/>
              <a:ahLst/>
              <a:cxnLst/>
              <a:rect l="l" t="t" r="r" b="b"/>
              <a:pathLst>
                <a:path w="2497" h="2137" extrusionOk="0">
                  <a:moveTo>
                    <a:pt x="1074" y="0"/>
                  </a:moveTo>
                  <a:cubicBezTo>
                    <a:pt x="481" y="0"/>
                    <a:pt x="9" y="480"/>
                    <a:pt x="1" y="1065"/>
                  </a:cubicBezTo>
                  <a:cubicBezTo>
                    <a:pt x="1" y="1709"/>
                    <a:pt x="530" y="2137"/>
                    <a:pt x="1078" y="2137"/>
                  </a:cubicBezTo>
                  <a:cubicBezTo>
                    <a:pt x="1340" y="2137"/>
                    <a:pt x="1607" y="2039"/>
                    <a:pt x="1822" y="1821"/>
                  </a:cubicBezTo>
                  <a:cubicBezTo>
                    <a:pt x="2497" y="1154"/>
                    <a:pt x="2017" y="0"/>
                    <a:pt x="1074"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1395;p54">
              <a:extLst>
                <a:ext uri="{FF2B5EF4-FFF2-40B4-BE49-F238E27FC236}">
                  <a16:creationId xmlns:a16="http://schemas.microsoft.com/office/drawing/2014/main" id="{5AE4638E-76A9-48E0-B43B-1F7B57361EB9}"/>
                </a:ext>
              </a:extLst>
            </p:cNvPr>
            <p:cNvSpPr/>
            <p:nvPr/>
          </p:nvSpPr>
          <p:spPr>
            <a:xfrm>
              <a:off x="4351600" y="3094850"/>
              <a:ext cx="62425" cy="53350"/>
            </a:xfrm>
            <a:custGeom>
              <a:avLst/>
              <a:gdLst/>
              <a:ahLst/>
              <a:cxnLst/>
              <a:rect l="l" t="t" r="r" b="b"/>
              <a:pathLst>
                <a:path w="2497" h="2134" extrusionOk="0">
                  <a:moveTo>
                    <a:pt x="1074" y="1"/>
                  </a:moveTo>
                  <a:cubicBezTo>
                    <a:pt x="481" y="1"/>
                    <a:pt x="9" y="480"/>
                    <a:pt x="1" y="1066"/>
                  </a:cubicBezTo>
                  <a:cubicBezTo>
                    <a:pt x="1" y="1709"/>
                    <a:pt x="530" y="2134"/>
                    <a:pt x="1079" y="2134"/>
                  </a:cubicBezTo>
                  <a:cubicBezTo>
                    <a:pt x="1340" y="2134"/>
                    <a:pt x="1607" y="2037"/>
                    <a:pt x="1822" y="1822"/>
                  </a:cubicBezTo>
                  <a:cubicBezTo>
                    <a:pt x="2497" y="1147"/>
                    <a:pt x="2017" y="1"/>
                    <a:pt x="1074"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1396;p54">
              <a:extLst>
                <a:ext uri="{FF2B5EF4-FFF2-40B4-BE49-F238E27FC236}">
                  <a16:creationId xmlns:a16="http://schemas.microsoft.com/office/drawing/2014/main" id="{F0DC94FB-4C52-46B7-83A9-AF2F4401E9AA}"/>
                </a:ext>
              </a:extLst>
            </p:cNvPr>
            <p:cNvSpPr/>
            <p:nvPr/>
          </p:nvSpPr>
          <p:spPr>
            <a:xfrm>
              <a:off x="4351600" y="3018650"/>
              <a:ext cx="62425" cy="53425"/>
            </a:xfrm>
            <a:custGeom>
              <a:avLst/>
              <a:gdLst/>
              <a:ahLst/>
              <a:cxnLst/>
              <a:rect l="l" t="t" r="r" b="b"/>
              <a:pathLst>
                <a:path w="2497" h="2137" extrusionOk="0">
                  <a:moveTo>
                    <a:pt x="1074" y="0"/>
                  </a:moveTo>
                  <a:cubicBezTo>
                    <a:pt x="481" y="0"/>
                    <a:pt x="9" y="480"/>
                    <a:pt x="1" y="1065"/>
                  </a:cubicBezTo>
                  <a:cubicBezTo>
                    <a:pt x="1" y="1709"/>
                    <a:pt x="530" y="2137"/>
                    <a:pt x="1078" y="2137"/>
                  </a:cubicBezTo>
                  <a:cubicBezTo>
                    <a:pt x="1340" y="2137"/>
                    <a:pt x="1607" y="2039"/>
                    <a:pt x="1822" y="1821"/>
                  </a:cubicBezTo>
                  <a:cubicBezTo>
                    <a:pt x="2497" y="1146"/>
                    <a:pt x="2017" y="0"/>
                    <a:pt x="1074"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1397;p54">
              <a:extLst>
                <a:ext uri="{FF2B5EF4-FFF2-40B4-BE49-F238E27FC236}">
                  <a16:creationId xmlns:a16="http://schemas.microsoft.com/office/drawing/2014/main" id="{A2B65E61-7DFB-45ED-A28D-CAEA68F34CF7}"/>
                </a:ext>
              </a:extLst>
            </p:cNvPr>
            <p:cNvSpPr/>
            <p:nvPr/>
          </p:nvSpPr>
          <p:spPr>
            <a:xfrm>
              <a:off x="4351600" y="2942425"/>
              <a:ext cx="62425" cy="53450"/>
            </a:xfrm>
            <a:custGeom>
              <a:avLst/>
              <a:gdLst/>
              <a:ahLst/>
              <a:cxnLst/>
              <a:rect l="l" t="t" r="r" b="b"/>
              <a:pathLst>
                <a:path w="2497" h="2138" extrusionOk="0">
                  <a:moveTo>
                    <a:pt x="1074" y="1"/>
                  </a:moveTo>
                  <a:cubicBezTo>
                    <a:pt x="481" y="1"/>
                    <a:pt x="9" y="480"/>
                    <a:pt x="1" y="1066"/>
                  </a:cubicBezTo>
                  <a:cubicBezTo>
                    <a:pt x="1" y="1709"/>
                    <a:pt x="530" y="2137"/>
                    <a:pt x="1078" y="2137"/>
                  </a:cubicBezTo>
                  <a:cubicBezTo>
                    <a:pt x="1340" y="2137"/>
                    <a:pt x="1607" y="2040"/>
                    <a:pt x="1822" y="1822"/>
                  </a:cubicBezTo>
                  <a:cubicBezTo>
                    <a:pt x="2497" y="1155"/>
                    <a:pt x="2017" y="1"/>
                    <a:pt x="1074"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1398;p54">
              <a:extLst>
                <a:ext uri="{FF2B5EF4-FFF2-40B4-BE49-F238E27FC236}">
                  <a16:creationId xmlns:a16="http://schemas.microsoft.com/office/drawing/2014/main" id="{40AAD776-B3EF-4F28-AA33-1A0B580E9EB2}"/>
                </a:ext>
              </a:extLst>
            </p:cNvPr>
            <p:cNvSpPr/>
            <p:nvPr/>
          </p:nvSpPr>
          <p:spPr>
            <a:xfrm>
              <a:off x="4275600" y="3780375"/>
              <a:ext cx="62425" cy="53425"/>
            </a:xfrm>
            <a:custGeom>
              <a:avLst/>
              <a:gdLst/>
              <a:ahLst/>
              <a:cxnLst/>
              <a:rect l="l" t="t" r="r" b="b"/>
              <a:pathLst>
                <a:path w="2497" h="2137" extrusionOk="0">
                  <a:moveTo>
                    <a:pt x="1066" y="0"/>
                  </a:moveTo>
                  <a:cubicBezTo>
                    <a:pt x="472" y="0"/>
                    <a:pt x="1" y="480"/>
                    <a:pt x="1" y="1065"/>
                  </a:cubicBezTo>
                  <a:cubicBezTo>
                    <a:pt x="1" y="1709"/>
                    <a:pt x="526" y="2137"/>
                    <a:pt x="1074" y="2137"/>
                  </a:cubicBezTo>
                  <a:cubicBezTo>
                    <a:pt x="1336" y="2137"/>
                    <a:pt x="1604" y="2039"/>
                    <a:pt x="1822" y="1821"/>
                  </a:cubicBezTo>
                  <a:cubicBezTo>
                    <a:pt x="2496" y="1146"/>
                    <a:pt x="2017" y="0"/>
                    <a:pt x="106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1399;p54">
              <a:extLst>
                <a:ext uri="{FF2B5EF4-FFF2-40B4-BE49-F238E27FC236}">
                  <a16:creationId xmlns:a16="http://schemas.microsoft.com/office/drawing/2014/main" id="{F6393552-C4F4-4F67-8E52-29B25261D51C}"/>
                </a:ext>
              </a:extLst>
            </p:cNvPr>
            <p:cNvSpPr/>
            <p:nvPr/>
          </p:nvSpPr>
          <p:spPr>
            <a:xfrm>
              <a:off x="4275600" y="3704150"/>
              <a:ext cx="62225" cy="53450"/>
            </a:xfrm>
            <a:custGeom>
              <a:avLst/>
              <a:gdLst/>
              <a:ahLst/>
              <a:cxnLst/>
              <a:rect l="l" t="t" r="r" b="b"/>
              <a:pathLst>
                <a:path w="2489" h="2138" extrusionOk="0">
                  <a:moveTo>
                    <a:pt x="1066" y="1"/>
                  </a:moveTo>
                  <a:cubicBezTo>
                    <a:pt x="472" y="1"/>
                    <a:pt x="1" y="480"/>
                    <a:pt x="1" y="1066"/>
                  </a:cubicBezTo>
                  <a:cubicBezTo>
                    <a:pt x="1" y="1709"/>
                    <a:pt x="526" y="2137"/>
                    <a:pt x="1072" y="2137"/>
                  </a:cubicBezTo>
                  <a:cubicBezTo>
                    <a:pt x="1333" y="2137"/>
                    <a:pt x="1598" y="2040"/>
                    <a:pt x="1813" y="1822"/>
                  </a:cubicBezTo>
                  <a:cubicBezTo>
                    <a:pt x="2488"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1400;p54">
              <a:extLst>
                <a:ext uri="{FF2B5EF4-FFF2-40B4-BE49-F238E27FC236}">
                  <a16:creationId xmlns:a16="http://schemas.microsoft.com/office/drawing/2014/main" id="{22453FAE-D57B-4AB7-ABF7-1EFF79ACECFF}"/>
                </a:ext>
              </a:extLst>
            </p:cNvPr>
            <p:cNvSpPr/>
            <p:nvPr/>
          </p:nvSpPr>
          <p:spPr>
            <a:xfrm>
              <a:off x="4275600" y="3627950"/>
              <a:ext cx="62225" cy="53425"/>
            </a:xfrm>
            <a:custGeom>
              <a:avLst/>
              <a:gdLst/>
              <a:ahLst/>
              <a:cxnLst/>
              <a:rect l="l" t="t" r="r" b="b"/>
              <a:pathLst>
                <a:path w="2489" h="2137" extrusionOk="0">
                  <a:moveTo>
                    <a:pt x="1066" y="0"/>
                  </a:moveTo>
                  <a:cubicBezTo>
                    <a:pt x="472" y="8"/>
                    <a:pt x="1" y="480"/>
                    <a:pt x="1" y="1073"/>
                  </a:cubicBezTo>
                  <a:cubicBezTo>
                    <a:pt x="1" y="1711"/>
                    <a:pt x="525" y="2137"/>
                    <a:pt x="1073" y="2137"/>
                  </a:cubicBezTo>
                  <a:cubicBezTo>
                    <a:pt x="1336" y="2137"/>
                    <a:pt x="1603" y="2039"/>
                    <a:pt x="1822" y="1821"/>
                  </a:cubicBezTo>
                  <a:cubicBezTo>
                    <a:pt x="2488" y="1154"/>
                    <a:pt x="2017" y="0"/>
                    <a:pt x="106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1401;p54">
              <a:extLst>
                <a:ext uri="{FF2B5EF4-FFF2-40B4-BE49-F238E27FC236}">
                  <a16:creationId xmlns:a16="http://schemas.microsoft.com/office/drawing/2014/main" id="{C43784A8-3B46-4E49-BD49-42B32AA79467}"/>
                </a:ext>
              </a:extLst>
            </p:cNvPr>
            <p:cNvSpPr/>
            <p:nvPr/>
          </p:nvSpPr>
          <p:spPr>
            <a:xfrm>
              <a:off x="4275600" y="3551925"/>
              <a:ext cx="62225" cy="53250"/>
            </a:xfrm>
            <a:custGeom>
              <a:avLst/>
              <a:gdLst/>
              <a:ahLst/>
              <a:cxnLst/>
              <a:rect l="l" t="t" r="r" b="b"/>
              <a:pathLst>
                <a:path w="2489" h="2130" extrusionOk="0">
                  <a:moveTo>
                    <a:pt x="1066" y="1"/>
                  </a:moveTo>
                  <a:cubicBezTo>
                    <a:pt x="472" y="1"/>
                    <a:pt x="1" y="472"/>
                    <a:pt x="1" y="1066"/>
                  </a:cubicBezTo>
                  <a:cubicBezTo>
                    <a:pt x="1" y="1704"/>
                    <a:pt x="525" y="2129"/>
                    <a:pt x="1071" y="2129"/>
                  </a:cubicBezTo>
                  <a:cubicBezTo>
                    <a:pt x="1332" y="2129"/>
                    <a:pt x="1598" y="2032"/>
                    <a:pt x="1813" y="1814"/>
                  </a:cubicBezTo>
                  <a:cubicBezTo>
                    <a:pt x="2488"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1402;p54">
              <a:extLst>
                <a:ext uri="{FF2B5EF4-FFF2-40B4-BE49-F238E27FC236}">
                  <a16:creationId xmlns:a16="http://schemas.microsoft.com/office/drawing/2014/main" id="{87292CAE-4D76-4D2E-ABFD-CEC39F9A3B97}"/>
                </a:ext>
              </a:extLst>
            </p:cNvPr>
            <p:cNvSpPr/>
            <p:nvPr/>
          </p:nvSpPr>
          <p:spPr>
            <a:xfrm>
              <a:off x="4275600" y="3475725"/>
              <a:ext cx="62225" cy="53350"/>
            </a:xfrm>
            <a:custGeom>
              <a:avLst/>
              <a:gdLst/>
              <a:ahLst/>
              <a:cxnLst/>
              <a:rect l="l" t="t" r="r" b="b"/>
              <a:pathLst>
                <a:path w="2489" h="2134" extrusionOk="0">
                  <a:moveTo>
                    <a:pt x="1066" y="0"/>
                  </a:moveTo>
                  <a:cubicBezTo>
                    <a:pt x="472" y="0"/>
                    <a:pt x="1" y="480"/>
                    <a:pt x="1" y="1065"/>
                  </a:cubicBezTo>
                  <a:cubicBezTo>
                    <a:pt x="1" y="1709"/>
                    <a:pt x="526" y="2133"/>
                    <a:pt x="1075" y="2133"/>
                  </a:cubicBezTo>
                  <a:cubicBezTo>
                    <a:pt x="1336" y="2133"/>
                    <a:pt x="1604" y="2037"/>
                    <a:pt x="1822" y="1821"/>
                  </a:cubicBezTo>
                  <a:cubicBezTo>
                    <a:pt x="2488" y="1146"/>
                    <a:pt x="2017" y="0"/>
                    <a:pt x="106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1403;p54">
              <a:extLst>
                <a:ext uri="{FF2B5EF4-FFF2-40B4-BE49-F238E27FC236}">
                  <a16:creationId xmlns:a16="http://schemas.microsoft.com/office/drawing/2014/main" id="{6A20455C-AC9F-46B2-B0C8-E44D5C6BBAA8}"/>
                </a:ext>
              </a:extLst>
            </p:cNvPr>
            <p:cNvSpPr/>
            <p:nvPr/>
          </p:nvSpPr>
          <p:spPr>
            <a:xfrm>
              <a:off x="4275600" y="3399500"/>
              <a:ext cx="62225" cy="53350"/>
            </a:xfrm>
            <a:custGeom>
              <a:avLst/>
              <a:gdLst/>
              <a:ahLst/>
              <a:cxnLst/>
              <a:rect l="l" t="t" r="r" b="b"/>
              <a:pathLst>
                <a:path w="2489" h="2134" extrusionOk="0">
                  <a:moveTo>
                    <a:pt x="1066" y="1"/>
                  </a:moveTo>
                  <a:cubicBezTo>
                    <a:pt x="472" y="1"/>
                    <a:pt x="1" y="480"/>
                    <a:pt x="1" y="1066"/>
                  </a:cubicBezTo>
                  <a:cubicBezTo>
                    <a:pt x="1" y="1709"/>
                    <a:pt x="526" y="2134"/>
                    <a:pt x="1075" y="2134"/>
                  </a:cubicBezTo>
                  <a:cubicBezTo>
                    <a:pt x="1336" y="2134"/>
                    <a:pt x="1604" y="2037"/>
                    <a:pt x="1822" y="1822"/>
                  </a:cubicBezTo>
                  <a:cubicBezTo>
                    <a:pt x="2488"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1404;p54">
              <a:extLst>
                <a:ext uri="{FF2B5EF4-FFF2-40B4-BE49-F238E27FC236}">
                  <a16:creationId xmlns:a16="http://schemas.microsoft.com/office/drawing/2014/main" id="{E473D6E3-E1D5-4C90-B813-245A1DB96809}"/>
                </a:ext>
              </a:extLst>
            </p:cNvPr>
            <p:cNvSpPr/>
            <p:nvPr/>
          </p:nvSpPr>
          <p:spPr>
            <a:xfrm>
              <a:off x="4275600" y="2942425"/>
              <a:ext cx="62225" cy="53450"/>
            </a:xfrm>
            <a:custGeom>
              <a:avLst/>
              <a:gdLst/>
              <a:ahLst/>
              <a:cxnLst/>
              <a:rect l="l" t="t" r="r" b="b"/>
              <a:pathLst>
                <a:path w="2489" h="2138" extrusionOk="0">
                  <a:moveTo>
                    <a:pt x="1066" y="1"/>
                  </a:moveTo>
                  <a:cubicBezTo>
                    <a:pt x="472" y="9"/>
                    <a:pt x="1" y="480"/>
                    <a:pt x="1" y="1066"/>
                  </a:cubicBezTo>
                  <a:cubicBezTo>
                    <a:pt x="1" y="1709"/>
                    <a:pt x="526" y="2137"/>
                    <a:pt x="1072" y="2137"/>
                  </a:cubicBezTo>
                  <a:cubicBezTo>
                    <a:pt x="1333" y="2137"/>
                    <a:pt x="1598" y="2040"/>
                    <a:pt x="1813" y="1822"/>
                  </a:cubicBezTo>
                  <a:cubicBezTo>
                    <a:pt x="2488"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1405;p54">
              <a:extLst>
                <a:ext uri="{FF2B5EF4-FFF2-40B4-BE49-F238E27FC236}">
                  <a16:creationId xmlns:a16="http://schemas.microsoft.com/office/drawing/2014/main" id="{3BD7FC28-17B3-421E-BF4D-190DCCF03B61}"/>
                </a:ext>
              </a:extLst>
            </p:cNvPr>
            <p:cNvSpPr/>
            <p:nvPr/>
          </p:nvSpPr>
          <p:spPr>
            <a:xfrm>
              <a:off x="4275600" y="2866425"/>
              <a:ext cx="62225" cy="53275"/>
            </a:xfrm>
            <a:custGeom>
              <a:avLst/>
              <a:gdLst/>
              <a:ahLst/>
              <a:cxnLst/>
              <a:rect l="l" t="t" r="r" b="b"/>
              <a:pathLst>
                <a:path w="2489" h="2131" extrusionOk="0">
                  <a:moveTo>
                    <a:pt x="1066" y="0"/>
                  </a:moveTo>
                  <a:cubicBezTo>
                    <a:pt x="472" y="0"/>
                    <a:pt x="1" y="472"/>
                    <a:pt x="1" y="1065"/>
                  </a:cubicBezTo>
                  <a:cubicBezTo>
                    <a:pt x="1" y="1707"/>
                    <a:pt x="523" y="2131"/>
                    <a:pt x="1070" y="2131"/>
                  </a:cubicBezTo>
                  <a:cubicBezTo>
                    <a:pt x="1333" y="2131"/>
                    <a:pt x="1602" y="2032"/>
                    <a:pt x="1822" y="1813"/>
                  </a:cubicBezTo>
                  <a:cubicBezTo>
                    <a:pt x="2488" y="1146"/>
                    <a:pt x="2017" y="0"/>
                    <a:pt x="106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1406;p54">
              <a:extLst>
                <a:ext uri="{FF2B5EF4-FFF2-40B4-BE49-F238E27FC236}">
                  <a16:creationId xmlns:a16="http://schemas.microsoft.com/office/drawing/2014/main" id="{4859AC51-C03B-4B33-A282-EB80D3216887}"/>
                </a:ext>
              </a:extLst>
            </p:cNvPr>
            <p:cNvSpPr/>
            <p:nvPr/>
          </p:nvSpPr>
          <p:spPr>
            <a:xfrm>
              <a:off x="4199400" y="3856775"/>
              <a:ext cx="62200" cy="53250"/>
            </a:xfrm>
            <a:custGeom>
              <a:avLst/>
              <a:gdLst/>
              <a:ahLst/>
              <a:cxnLst/>
              <a:rect l="l" t="t" r="r" b="b"/>
              <a:pathLst>
                <a:path w="2488" h="2130" extrusionOk="0">
                  <a:moveTo>
                    <a:pt x="1065" y="1"/>
                  </a:moveTo>
                  <a:cubicBezTo>
                    <a:pt x="480" y="1"/>
                    <a:pt x="0" y="472"/>
                    <a:pt x="0" y="1066"/>
                  </a:cubicBezTo>
                  <a:cubicBezTo>
                    <a:pt x="0" y="1704"/>
                    <a:pt x="524" y="2129"/>
                    <a:pt x="1073" y="2129"/>
                  </a:cubicBezTo>
                  <a:cubicBezTo>
                    <a:pt x="1335" y="2129"/>
                    <a:pt x="1603" y="2032"/>
                    <a:pt x="1821" y="1814"/>
                  </a:cubicBezTo>
                  <a:cubicBezTo>
                    <a:pt x="2488"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1407;p54">
              <a:extLst>
                <a:ext uri="{FF2B5EF4-FFF2-40B4-BE49-F238E27FC236}">
                  <a16:creationId xmlns:a16="http://schemas.microsoft.com/office/drawing/2014/main" id="{964231DE-A9EF-423E-9D5D-18111518298C}"/>
                </a:ext>
              </a:extLst>
            </p:cNvPr>
            <p:cNvSpPr/>
            <p:nvPr/>
          </p:nvSpPr>
          <p:spPr>
            <a:xfrm>
              <a:off x="4199400" y="3780375"/>
              <a:ext cx="62400" cy="53425"/>
            </a:xfrm>
            <a:custGeom>
              <a:avLst/>
              <a:gdLst/>
              <a:ahLst/>
              <a:cxnLst/>
              <a:rect l="l" t="t" r="r" b="b"/>
              <a:pathLst>
                <a:path w="2496" h="2137" extrusionOk="0">
                  <a:moveTo>
                    <a:pt x="1065" y="0"/>
                  </a:moveTo>
                  <a:cubicBezTo>
                    <a:pt x="480" y="0"/>
                    <a:pt x="0" y="480"/>
                    <a:pt x="0" y="1065"/>
                  </a:cubicBezTo>
                  <a:cubicBezTo>
                    <a:pt x="0" y="1709"/>
                    <a:pt x="529" y="2137"/>
                    <a:pt x="1077" y="2137"/>
                  </a:cubicBezTo>
                  <a:cubicBezTo>
                    <a:pt x="1339" y="2137"/>
                    <a:pt x="1606" y="2039"/>
                    <a:pt x="1821" y="1821"/>
                  </a:cubicBezTo>
                  <a:cubicBezTo>
                    <a:pt x="2496" y="1146"/>
                    <a:pt x="2016"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1408;p54">
              <a:extLst>
                <a:ext uri="{FF2B5EF4-FFF2-40B4-BE49-F238E27FC236}">
                  <a16:creationId xmlns:a16="http://schemas.microsoft.com/office/drawing/2014/main" id="{93667E62-C6BB-4A2C-9F6C-21FEB0814AAC}"/>
                </a:ext>
              </a:extLst>
            </p:cNvPr>
            <p:cNvSpPr/>
            <p:nvPr/>
          </p:nvSpPr>
          <p:spPr>
            <a:xfrm>
              <a:off x="4199400" y="2866425"/>
              <a:ext cx="62200" cy="53275"/>
            </a:xfrm>
            <a:custGeom>
              <a:avLst/>
              <a:gdLst/>
              <a:ahLst/>
              <a:cxnLst/>
              <a:rect l="l" t="t" r="r" b="b"/>
              <a:pathLst>
                <a:path w="2488" h="2131" extrusionOk="0">
                  <a:moveTo>
                    <a:pt x="1065" y="0"/>
                  </a:moveTo>
                  <a:cubicBezTo>
                    <a:pt x="480" y="0"/>
                    <a:pt x="0" y="472"/>
                    <a:pt x="0" y="1065"/>
                  </a:cubicBezTo>
                  <a:cubicBezTo>
                    <a:pt x="0" y="1707"/>
                    <a:pt x="522" y="2131"/>
                    <a:pt x="1069" y="2131"/>
                  </a:cubicBezTo>
                  <a:cubicBezTo>
                    <a:pt x="1333" y="2131"/>
                    <a:pt x="1602" y="2032"/>
                    <a:pt x="1821" y="1813"/>
                  </a:cubicBezTo>
                  <a:cubicBezTo>
                    <a:pt x="2488" y="1146"/>
                    <a:pt x="2016"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1409;p54">
              <a:extLst>
                <a:ext uri="{FF2B5EF4-FFF2-40B4-BE49-F238E27FC236}">
                  <a16:creationId xmlns:a16="http://schemas.microsoft.com/office/drawing/2014/main" id="{5BA0EBC9-4A3F-42DA-BD08-95B730DC3020}"/>
                </a:ext>
              </a:extLst>
            </p:cNvPr>
            <p:cNvSpPr/>
            <p:nvPr/>
          </p:nvSpPr>
          <p:spPr>
            <a:xfrm>
              <a:off x="4199400" y="2790200"/>
              <a:ext cx="62200" cy="53350"/>
            </a:xfrm>
            <a:custGeom>
              <a:avLst/>
              <a:gdLst/>
              <a:ahLst/>
              <a:cxnLst/>
              <a:rect l="l" t="t" r="r" b="b"/>
              <a:pathLst>
                <a:path w="2488" h="2134" extrusionOk="0">
                  <a:moveTo>
                    <a:pt x="1065" y="1"/>
                  </a:moveTo>
                  <a:cubicBezTo>
                    <a:pt x="480" y="1"/>
                    <a:pt x="0" y="480"/>
                    <a:pt x="0" y="1066"/>
                  </a:cubicBezTo>
                  <a:cubicBezTo>
                    <a:pt x="0" y="1709"/>
                    <a:pt x="525" y="2134"/>
                    <a:pt x="1074" y="2134"/>
                  </a:cubicBezTo>
                  <a:cubicBezTo>
                    <a:pt x="1336" y="2134"/>
                    <a:pt x="1603" y="2037"/>
                    <a:pt x="1821" y="1822"/>
                  </a:cubicBezTo>
                  <a:cubicBezTo>
                    <a:pt x="2488"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1410;p54">
              <a:extLst>
                <a:ext uri="{FF2B5EF4-FFF2-40B4-BE49-F238E27FC236}">
                  <a16:creationId xmlns:a16="http://schemas.microsoft.com/office/drawing/2014/main" id="{BE5F2553-178E-4ED4-9968-7DE0CEBDFE62}"/>
                </a:ext>
              </a:extLst>
            </p:cNvPr>
            <p:cNvSpPr/>
            <p:nvPr/>
          </p:nvSpPr>
          <p:spPr>
            <a:xfrm>
              <a:off x="4123175" y="4085225"/>
              <a:ext cx="62425" cy="53350"/>
            </a:xfrm>
            <a:custGeom>
              <a:avLst/>
              <a:gdLst/>
              <a:ahLst/>
              <a:cxnLst/>
              <a:rect l="l" t="t" r="r" b="b"/>
              <a:pathLst>
                <a:path w="2497" h="2134" extrusionOk="0">
                  <a:moveTo>
                    <a:pt x="1065" y="0"/>
                  </a:moveTo>
                  <a:cubicBezTo>
                    <a:pt x="480" y="0"/>
                    <a:pt x="0" y="480"/>
                    <a:pt x="0" y="1065"/>
                  </a:cubicBezTo>
                  <a:cubicBezTo>
                    <a:pt x="0" y="1709"/>
                    <a:pt x="526" y="2133"/>
                    <a:pt x="1074" y="2133"/>
                  </a:cubicBezTo>
                  <a:cubicBezTo>
                    <a:pt x="1336" y="2133"/>
                    <a:pt x="1604" y="2037"/>
                    <a:pt x="1821" y="1821"/>
                  </a:cubicBezTo>
                  <a:cubicBezTo>
                    <a:pt x="2496" y="1147"/>
                    <a:pt x="2017"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1411;p54">
              <a:extLst>
                <a:ext uri="{FF2B5EF4-FFF2-40B4-BE49-F238E27FC236}">
                  <a16:creationId xmlns:a16="http://schemas.microsoft.com/office/drawing/2014/main" id="{5071CDA3-F3EF-4C36-BCDF-A9CC157B6FDD}"/>
                </a:ext>
              </a:extLst>
            </p:cNvPr>
            <p:cNvSpPr/>
            <p:nvPr/>
          </p:nvSpPr>
          <p:spPr>
            <a:xfrm>
              <a:off x="4123175" y="4009000"/>
              <a:ext cx="62425" cy="53350"/>
            </a:xfrm>
            <a:custGeom>
              <a:avLst/>
              <a:gdLst/>
              <a:ahLst/>
              <a:cxnLst/>
              <a:rect l="l" t="t" r="r" b="b"/>
              <a:pathLst>
                <a:path w="2497" h="2134" extrusionOk="0">
                  <a:moveTo>
                    <a:pt x="1065" y="1"/>
                  </a:moveTo>
                  <a:cubicBezTo>
                    <a:pt x="480" y="1"/>
                    <a:pt x="0" y="480"/>
                    <a:pt x="0" y="1066"/>
                  </a:cubicBezTo>
                  <a:cubicBezTo>
                    <a:pt x="0" y="1710"/>
                    <a:pt x="526" y="2134"/>
                    <a:pt x="1074" y="2134"/>
                  </a:cubicBezTo>
                  <a:cubicBezTo>
                    <a:pt x="1336" y="2134"/>
                    <a:pt x="1604" y="2037"/>
                    <a:pt x="1821" y="1822"/>
                  </a:cubicBezTo>
                  <a:cubicBezTo>
                    <a:pt x="2496" y="1147"/>
                    <a:pt x="2017"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1412;p54">
              <a:extLst>
                <a:ext uri="{FF2B5EF4-FFF2-40B4-BE49-F238E27FC236}">
                  <a16:creationId xmlns:a16="http://schemas.microsoft.com/office/drawing/2014/main" id="{C25DB5EB-8E5A-4C4B-A45E-D626B3991B77}"/>
                </a:ext>
              </a:extLst>
            </p:cNvPr>
            <p:cNvSpPr/>
            <p:nvPr/>
          </p:nvSpPr>
          <p:spPr>
            <a:xfrm>
              <a:off x="4123175" y="3932800"/>
              <a:ext cx="62425" cy="53425"/>
            </a:xfrm>
            <a:custGeom>
              <a:avLst/>
              <a:gdLst/>
              <a:ahLst/>
              <a:cxnLst/>
              <a:rect l="l" t="t" r="r" b="b"/>
              <a:pathLst>
                <a:path w="2497" h="2137" extrusionOk="0">
                  <a:moveTo>
                    <a:pt x="1065" y="0"/>
                  </a:moveTo>
                  <a:cubicBezTo>
                    <a:pt x="480" y="0"/>
                    <a:pt x="0" y="480"/>
                    <a:pt x="0" y="1065"/>
                  </a:cubicBezTo>
                  <a:cubicBezTo>
                    <a:pt x="0" y="1709"/>
                    <a:pt x="526" y="2137"/>
                    <a:pt x="1074" y="2137"/>
                  </a:cubicBezTo>
                  <a:cubicBezTo>
                    <a:pt x="1336" y="2137"/>
                    <a:pt x="1603" y="2039"/>
                    <a:pt x="1821" y="1821"/>
                  </a:cubicBezTo>
                  <a:cubicBezTo>
                    <a:pt x="2496" y="1155"/>
                    <a:pt x="2017"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1413;p54">
              <a:extLst>
                <a:ext uri="{FF2B5EF4-FFF2-40B4-BE49-F238E27FC236}">
                  <a16:creationId xmlns:a16="http://schemas.microsoft.com/office/drawing/2014/main" id="{E0250BCB-D31B-43A3-9AE9-FFAC1A32C9E5}"/>
                </a:ext>
              </a:extLst>
            </p:cNvPr>
            <p:cNvSpPr/>
            <p:nvPr/>
          </p:nvSpPr>
          <p:spPr>
            <a:xfrm>
              <a:off x="4123175" y="3856775"/>
              <a:ext cx="62425" cy="53250"/>
            </a:xfrm>
            <a:custGeom>
              <a:avLst/>
              <a:gdLst/>
              <a:ahLst/>
              <a:cxnLst/>
              <a:rect l="l" t="t" r="r" b="b"/>
              <a:pathLst>
                <a:path w="2497" h="2130" extrusionOk="0">
                  <a:moveTo>
                    <a:pt x="1065" y="1"/>
                  </a:moveTo>
                  <a:cubicBezTo>
                    <a:pt x="480" y="1"/>
                    <a:pt x="0" y="472"/>
                    <a:pt x="0" y="1066"/>
                  </a:cubicBezTo>
                  <a:cubicBezTo>
                    <a:pt x="0" y="1704"/>
                    <a:pt x="525" y="2129"/>
                    <a:pt x="1073" y="2129"/>
                  </a:cubicBezTo>
                  <a:cubicBezTo>
                    <a:pt x="1335" y="2129"/>
                    <a:pt x="1603" y="2032"/>
                    <a:pt x="1821" y="1814"/>
                  </a:cubicBezTo>
                  <a:cubicBezTo>
                    <a:pt x="2496" y="1147"/>
                    <a:pt x="2017"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1414;p54">
              <a:extLst>
                <a:ext uri="{FF2B5EF4-FFF2-40B4-BE49-F238E27FC236}">
                  <a16:creationId xmlns:a16="http://schemas.microsoft.com/office/drawing/2014/main" id="{F5821410-4AD4-49D0-AE43-B0BE55064AF9}"/>
                </a:ext>
              </a:extLst>
            </p:cNvPr>
            <p:cNvSpPr/>
            <p:nvPr/>
          </p:nvSpPr>
          <p:spPr>
            <a:xfrm>
              <a:off x="4123175" y="2714000"/>
              <a:ext cx="62425" cy="53350"/>
            </a:xfrm>
            <a:custGeom>
              <a:avLst/>
              <a:gdLst/>
              <a:ahLst/>
              <a:cxnLst/>
              <a:rect l="l" t="t" r="r" b="b"/>
              <a:pathLst>
                <a:path w="2497" h="2134" extrusionOk="0">
                  <a:moveTo>
                    <a:pt x="1065" y="0"/>
                  </a:moveTo>
                  <a:cubicBezTo>
                    <a:pt x="480" y="0"/>
                    <a:pt x="0" y="480"/>
                    <a:pt x="0" y="1065"/>
                  </a:cubicBezTo>
                  <a:cubicBezTo>
                    <a:pt x="0" y="1709"/>
                    <a:pt x="526" y="2133"/>
                    <a:pt x="1074" y="2133"/>
                  </a:cubicBezTo>
                  <a:cubicBezTo>
                    <a:pt x="1336" y="2133"/>
                    <a:pt x="1604" y="2036"/>
                    <a:pt x="1821" y="1821"/>
                  </a:cubicBezTo>
                  <a:cubicBezTo>
                    <a:pt x="2496" y="1146"/>
                    <a:pt x="2017"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1415;p54">
              <a:extLst>
                <a:ext uri="{FF2B5EF4-FFF2-40B4-BE49-F238E27FC236}">
                  <a16:creationId xmlns:a16="http://schemas.microsoft.com/office/drawing/2014/main" id="{E6E2A31A-0EB1-4638-AA3E-E213F5C059FC}"/>
                </a:ext>
              </a:extLst>
            </p:cNvPr>
            <p:cNvSpPr/>
            <p:nvPr/>
          </p:nvSpPr>
          <p:spPr>
            <a:xfrm>
              <a:off x="4046950" y="4085225"/>
              <a:ext cx="62425" cy="53350"/>
            </a:xfrm>
            <a:custGeom>
              <a:avLst/>
              <a:gdLst/>
              <a:ahLst/>
              <a:cxnLst/>
              <a:rect l="l" t="t" r="r" b="b"/>
              <a:pathLst>
                <a:path w="2497" h="2134" extrusionOk="0">
                  <a:moveTo>
                    <a:pt x="1074" y="0"/>
                  </a:moveTo>
                  <a:cubicBezTo>
                    <a:pt x="481" y="0"/>
                    <a:pt x="9" y="480"/>
                    <a:pt x="1" y="1065"/>
                  </a:cubicBezTo>
                  <a:cubicBezTo>
                    <a:pt x="1" y="1709"/>
                    <a:pt x="530" y="2133"/>
                    <a:pt x="1079" y="2133"/>
                  </a:cubicBezTo>
                  <a:cubicBezTo>
                    <a:pt x="1340" y="2133"/>
                    <a:pt x="1607" y="2037"/>
                    <a:pt x="1822" y="1821"/>
                  </a:cubicBezTo>
                  <a:cubicBezTo>
                    <a:pt x="2497" y="1147"/>
                    <a:pt x="2017" y="0"/>
                    <a:pt x="1074"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1416;p54">
              <a:extLst>
                <a:ext uri="{FF2B5EF4-FFF2-40B4-BE49-F238E27FC236}">
                  <a16:creationId xmlns:a16="http://schemas.microsoft.com/office/drawing/2014/main" id="{68A69724-F8CE-4943-BEE0-0238CB9F3639}"/>
                </a:ext>
              </a:extLst>
            </p:cNvPr>
            <p:cNvSpPr/>
            <p:nvPr/>
          </p:nvSpPr>
          <p:spPr>
            <a:xfrm>
              <a:off x="4046950" y="2714000"/>
              <a:ext cx="62425" cy="53350"/>
            </a:xfrm>
            <a:custGeom>
              <a:avLst/>
              <a:gdLst/>
              <a:ahLst/>
              <a:cxnLst/>
              <a:rect l="l" t="t" r="r" b="b"/>
              <a:pathLst>
                <a:path w="2497" h="2134" extrusionOk="0">
                  <a:moveTo>
                    <a:pt x="1074" y="0"/>
                  </a:moveTo>
                  <a:cubicBezTo>
                    <a:pt x="481" y="0"/>
                    <a:pt x="9" y="480"/>
                    <a:pt x="1" y="1065"/>
                  </a:cubicBezTo>
                  <a:cubicBezTo>
                    <a:pt x="1" y="1709"/>
                    <a:pt x="530" y="2133"/>
                    <a:pt x="1079" y="2133"/>
                  </a:cubicBezTo>
                  <a:cubicBezTo>
                    <a:pt x="1340" y="2133"/>
                    <a:pt x="1607" y="2036"/>
                    <a:pt x="1822" y="1821"/>
                  </a:cubicBezTo>
                  <a:cubicBezTo>
                    <a:pt x="2497" y="1146"/>
                    <a:pt x="2017" y="0"/>
                    <a:pt x="1074"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1417;p54">
              <a:extLst>
                <a:ext uri="{FF2B5EF4-FFF2-40B4-BE49-F238E27FC236}">
                  <a16:creationId xmlns:a16="http://schemas.microsoft.com/office/drawing/2014/main" id="{B1C00B27-A8FE-46F2-93D6-A92A64943B91}"/>
                </a:ext>
              </a:extLst>
            </p:cNvPr>
            <p:cNvSpPr/>
            <p:nvPr/>
          </p:nvSpPr>
          <p:spPr>
            <a:xfrm>
              <a:off x="4046950" y="2637775"/>
              <a:ext cx="62425" cy="53450"/>
            </a:xfrm>
            <a:custGeom>
              <a:avLst/>
              <a:gdLst/>
              <a:ahLst/>
              <a:cxnLst/>
              <a:rect l="l" t="t" r="r" b="b"/>
              <a:pathLst>
                <a:path w="2497" h="2138" extrusionOk="0">
                  <a:moveTo>
                    <a:pt x="1074" y="1"/>
                  </a:moveTo>
                  <a:cubicBezTo>
                    <a:pt x="481" y="9"/>
                    <a:pt x="9" y="480"/>
                    <a:pt x="1" y="1074"/>
                  </a:cubicBezTo>
                  <a:cubicBezTo>
                    <a:pt x="1" y="1712"/>
                    <a:pt x="529" y="2137"/>
                    <a:pt x="1077" y="2137"/>
                  </a:cubicBezTo>
                  <a:cubicBezTo>
                    <a:pt x="1339" y="2137"/>
                    <a:pt x="1606" y="2040"/>
                    <a:pt x="1822" y="1822"/>
                  </a:cubicBezTo>
                  <a:cubicBezTo>
                    <a:pt x="2497" y="1147"/>
                    <a:pt x="2017" y="1"/>
                    <a:pt x="1074"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1418;p54">
              <a:extLst>
                <a:ext uri="{FF2B5EF4-FFF2-40B4-BE49-F238E27FC236}">
                  <a16:creationId xmlns:a16="http://schemas.microsoft.com/office/drawing/2014/main" id="{CC993383-BC4B-49B5-A11A-8EF75A318E82}"/>
                </a:ext>
              </a:extLst>
            </p:cNvPr>
            <p:cNvSpPr/>
            <p:nvPr/>
          </p:nvSpPr>
          <p:spPr>
            <a:xfrm>
              <a:off x="3970950" y="4085225"/>
              <a:ext cx="62225" cy="53350"/>
            </a:xfrm>
            <a:custGeom>
              <a:avLst/>
              <a:gdLst/>
              <a:ahLst/>
              <a:cxnLst/>
              <a:rect l="l" t="t" r="r" b="b"/>
              <a:pathLst>
                <a:path w="2489" h="2134" extrusionOk="0">
                  <a:moveTo>
                    <a:pt x="1065" y="0"/>
                  </a:moveTo>
                  <a:cubicBezTo>
                    <a:pt x="472" y="0"/>
                    <a:pt x="1" y="480"/>
                    <a:pt x="1" y="1065"/>
                  </a:cubicBezTo>
                  <a:cubicBezTo>
                    <a:pt x="1" y="1709"/>
                    <a:pt x="526" y="2133"/>
                    <a:pt x="1072" y="2133"/>
                  </a:cubicBezTo>
                  <a:cubicBezTo>
                    <a:pt x="1333" y="2133"/>
                    <a:pt x="1598" y="2037"/>
                    <a:pt x="1813" y="1821"/>
                  </a:cubicBezTo>
                  <a:cubicBezTo>
                    <a:pt x="2488" y="1147"/>
                    <a:pt x="2017"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1419;p54">
              <a:extLst>
                <a:ext uri="{FF2B5EF4-FFF2-40B4-BE49-F238E27FC236}">
                  <a16:creationId xmlns:a16="http://schemas.microsoft.com/office/drawing/2014/main" id="{FD10A9B4-52A4-4E31-8ED9-742808AB597B}"/>
                </a:ext>
              </a:extLst>
            </p:cNvPr>
            <p:cNvSpPr/>
            <p:nvPr/>
          </p:nvSpPr>
          <p:spPr>
            <a:xfrm>
              <a:off x="3970950" y="2714000"/>
              <a:ext cx="62225" cy="53350"/>
            </a:xfrm>
            <a:custGeom>
              <a:avLst/>
              <a:gdLst/>
              <a:ahLst/>
              <a:cxnLst/>
              <a:rect l="l" t="t" r="r" b="b"/>
              <a:pathLst>
                <a:path w="2489" h="2134" extrusionOk="0">
                  <a:moveTo>
                    <a:pt x="1065" y="0"/>
                  </a:moveTo>
                  <a:cubicBezTo>
                    <a:pt x="472" y="0"/>
                    <a:pt x="1" y="480"/>
                    <a:pt x="1" y="1065"/>
                  </a:cubicBezTo>
                  <a:cubicBezTo>
                    <a:pt x="1" y="1709"/>
                    <a:pt x="526" y="2133"/>
                    <a:pt x="1072" y="2133"/>
                  </a:cubicBezTo>
                  <a:cubicBezTo>
                    <a:pt x="1333" y="2133"/>
                    <a:pt x="1598" y="2036"/>
                    <a:pt x="1813" y="1821"/>
                  </a:cubicBezTo>
                  <a:cubicBezTo>
                    <a:pt x="2488" y="1146"/>
                    <a:pt x="2017"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1420;p54">
              <a:extLst>
                <a:ext uri="{FF2B5EF4-FFF2-40B4-BE49-F238E27FC236}">
                  <a16:creationId xmlns:a16="http://schemas.microsoft.com/office/drawing/2014/main" id="{ACF49D85-E066-4D6D-9B5D-CEE04804A3A1}"/>
                </a:ext>
              </a:extLst>
            </p:cNvPr>
            <p:cNvSpPr/>
            <p:nvPr/>
          </p:nvSpPr>
          <p:spPr>
            <a:xfrm>
              <a:off x="3970950" y="2637775"/>
              <a:ext cx="62225" cy="53450"/>
            </a:xfrm>
            <a:custGeom>
              <a:avLst/>
              <a:gdLst/>
              <a:ahLst/>
              <a:cxnLst/>
              <a:rect l="l" t="t" r="r" b="b"/>
              <a:pathLst>
                <a:path w="2489" h="2138" extrusionOk="0">
                  <a:moveTo>
                    <a:pt x="1065" y="1"/>
                  </a:moveTo>
                  <a:cubicBezTo>
                    <a:pt x="472" y="1"/>
                    <a:pt x="1" y="480"/>
                    <a:pt x="1" y="1074"/>
                  </a:cubicBezTo>
                  <a:cubicBezTo>
                    <a:pt x="1" y="1712"/>
                    <a:pt x="525" y="2137"/>
                    <a:pt x="1071" y="2137"/>
                  </a:cubicBezTo>
                  <a:cubicBezTo>
                    <a:pt x="1332" y="2137"/>
                    <a:pt x="1598" y="2040"/>
                    <a:pt x="1813" y="1822"/>
                  </a:cubicBezTo>
                  <a:cubicBezTo>
                    <a:pt x="2488" y="1155"/>
                    <a:pt x="2017"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1421;p54">
              <a:extLst>
                <a:ext uri="{FF2B5EF4-FFF2-40B4-BE49-F238E27FC236}">
                  <a16:creationId xmlns:a16="http://schemas.microsoft.com/office/drawing/2014/main" id="{211CD4DE-CDA9-4983-9181-022D5A17A07A}"/>
                </a:ext>
              </a:extLst>
            </p:cNvPr>
            <p:cNvSpPr/>
            <p:nvPr/>
          </p:nvSpPr>
          <p:spPr>
            <a:xfrm>
              <a:off x="3894725" y="4085225"/>
              <a:ext cx="62225" cy="53350"/>
            </a:xfrm>
            <a:custGeom>
              <a:avLst/>
              <a:gdLst/>
              <a:ahLst/>
              <a:cxnLst/>
              <a:rect l="l" t="t" r="r" b="b"/>
              <a:pathLst>
                <a:path w="2489" h="2134" extrusionOk="0">
                  <a:moveTo>
                    <a:pt x="1066" y="0"/>
                  </a:moveTo>
                  <a:cubicBezTo>
                    <a:pt x="481" y="0"/>
                    <a:pt x="1" y="480"/>
                    <a:pt x="1" y="1065"/>
                  </a:cubicBezTo>
                  <a:cubicBezTo>
                    <a:pt x="1" y="1709"/>
                    <a:pt x="526" y="2133"/>
                    <a:pt x="1075" y="2133"/>
                  </a:cubicBezTo>
                  <a:cubicBezTo>
                    <a:pt x="1337" y="2133"/>
                    <a:pt x="1604" y="2037"/>
                    <a:pt x="1822" y="1821"/>
                  </a:cubicBezTo>
                  <a:cubicBezTo>
                    <a:pt x="2489" y="1147"/>
                    <a:pt x="2017" y="0"/>
                    <a:pt x="106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1422;p54">
              <a:extLst>
                <a:ext uri="{FF2B5EF4-FFF2-40B4-BE49-F238E27FC236}">
                  <a16:creationId xmlns:a16="http://schemas.microsoft.com/office/drawing/2014/main" id="{C8CE8729-1C64-4972-9A1C-D60DDD5FD37B}"/>
                </a:ext>
              </a:extLst>
            </p:cNvPr>
            <p:cNvSpPr/>
            <p:nvPr/>
          </p:nvSpPr>
          <p:spPr>
            <a:xfrm>
              <a:off x="3894725" y="4009000"/>
              <a:ext cx="62225" cy="53350"/>
            </a:xfrm>
            <a:custGeom>
              <a:avLst/>
              <a:gdLst/>
              <a:ahLst/>
              <a:cxnLst/>
              <a:rect l="l" t="t" r="r" b="b"/>
              <a:pathLst>
                <a:path w="2489" h="2134" extrusionOk="0">
                  <a:moveTo>
                    <a:pt x="1066" y="1"/>
                  </a:moveTo>
                  <a:cubicBezTo>
                    <a:pt x="481" y="1"/>
                    <a:pt x="1" y="480"/>
                    <a:pt x="1" y="1066"/>
                  </a:cubicBezTo>
                  <a:cubicBezTo>
                    <a:pt x="1" y="1710"/>
                    <a:pt x="526" y="2134"/>
                    <a:pt x="1075" y="2134"/>
                  </a:cubicBezTo>
                  <a:cubicBezTo>
                    <a:pt x="1337" y="2134"/>
                    <a:pt x="1604" y="2037"/>
                    <a:pt x="1822" y="1822"/>
                  </a:cubicBezTo>
                  <a:cubicBezTo>
                    <a:pt x="2489"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1423;p54">
              <a:extLst>
                <a:ext uri="{FF2B5EF4-FFF2-40B4-BE49-F238E27FC236}">
                  <a16:creationId xmlns:a16="http://schemas.microsoft.com/office/drawing/2014/main" id="{838F03AE-5C03-4ACF-B9AA-26B7592CF43F}"/>
                </a:ext>
              </a:extLst>
            </p:cNvPr>
            <p:cNvSpPr/>
            <p:nvPr/>
          </p:nvSpPr>
          <p:spPr>
            <a:xfrm>
              <a:off x="3894725" y="2714000"/>
              <a:ext cx="62225" cy="53350"/>
            </a:xfrm>
            <a:custGeom>
              <a:avLst/>
              <a:gdLst/>
              <a:ahLst/>
              <a:cxnLst/>
              <a:rect l="l" t="t" r="r" b="b"/>
              <a:pathLst>
                <a:path w="2489" h="2134" extrusionOk="0">
                  <a:moveTo>
                    <a:pt x="1066" y="0"/>
                  </a:moveTo>
                  <a:cubicBezTo>
                    <a:pt x="481" y="0"/>
                    <a:pt x="1" y="480"/>
                    <a:pt x="1" y="1065"/>
                  </a:cubicBezTo>
                  <a:cubicBezTo>
                    <a:pt x="1" y="1709"/>
                    <a:pt x="526" y="2133"/>
                    <a:pt x="1075" y="2133"/>
                  </a:cubicBezTo>
                  <a:cubicBezTo>
                    <a:pt x="1337" y="2133"/>
                    <a:pt x="1604" y="2036"/>
                    <a:pt x="1822" y="1821"/>
                  </a:cubicBezTo>
                  <a:cubicBezTo>
                    <a:pt x="2489" y="1146"/>
                    <a:pt x="2017" y="0"/>
                    <a:pt x="106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1424;p54">
              <a:extLst>
                <a:ext uri="{FF2B5EF4-FFF2-40B4-BE49-F238E27FC236}">
                  <a16:creationId xmlns:a16="http://schemas.microsoft.com/office/drawing/2014/main" id="{EE102704-0D7C-4AA7-9D65-188DE74F5732}"/>
                </a:ext>
              </a:extLst>
            </p:cNvPr>
            <p:cNvSpPr/>
            <p:nvPr/>
          </p:nvSpPr>
          <p:spPr>
            <a:xfrm>
              <a:off x="3894725" y="2637775"/>
              <a:ext cx="62225" cy="53450"/>
            </a:xfrm>
            <a:custGeom>
              <a:avLst/>
              <a:gdLst/>
              <a:ahLst/>
              <a:cxnLst/>
              <a:rect l="l" t="t" r="r" b="b"/>
              <a:pathLst>
                <a:path w="2489" h="2138" extrusionOk="0">
                  <a:moveTo>
                    <a:pt x="1066" y="1"/>
                  </a:moveTo>
                  <a:cubicBezTo>
                    <a:pt x="481" y="9"/>
                    <a:pt x="1" y="480"/>
                    <a:pt x="1" y="1074"/>
                  </a:cubicBezTo>
                  <a:cubicBezTo>
                    <a:pt x="1" y="1712"/>
                    <a:pt x="525" y="2137"/>
                    <a:pt x="1074" y="2137"/>
                  </a:cubicBezTo>
                  <a:cubicBezTo>
                    <a:pt x="1336" y="2137"/>
                    <a:pt x="1604" y="2040"/>
                    <a:pt x="1822" y="1822"/>
                  </a:cubicBezTo>
                  <a:cubicBezTo>
                    <a:pt x="2489"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1425;p54">
              <a:extLst>
                <a:ext uri="{FF2B5EF4-FFF2-40B4-BE49-F238E27FC236}">
                  <a16:creationId xmlns:a16="http://schemas.microsoft.com/office/drawing/2014/main" id="{829AF5CD-273E-4AA7-810E-4BD0F72676C8}"/>
                </a:ext>
              </a:extLst>
            </p:cNvPr>
            <p:cNvSpPr/>
            <p:nvPr/>
          </p:nvSpPr>
          <p:spPr>
            <a:xfrm>
              <a:off x="3818525" y="4009000"/>
              <a:ext cx="62225" cy="53350"/>
            </a:xfrm>
            <a:custGeom>
              <a:avLst/>
              <a:gdLst/>
              <a:ahLst/>
              <a:cxnLst/>
              <a:rect l="l" t="t" r="r" b="b"/>
              <a:pathLst>
                <a:path w="2489" h="2134" extrusionOk="0">
                  <a:moveTo>
                    <a:pt x="1065" y="1"/>
                  </a:moveTo>
                  <a:cubicBezTo>
                    <a:pt x="480" y="1"/>
                    <a:pt x="0" y="480"/>
                    <a:pt x="0" y="1066"/>
                  </a:cubicBezTo>
                  <a:cubicBezTo>
                    <a:pt x="0" y="1710"/>
                    <a:pt x="526" y="2134"/>
                    <a:pt x="1074" y="2134"/>
                  </a:cubicBezTo>
                  <a:cubicBezTo>
                    <a:pt x="1336" y="2134"/>
                    <a:pt x="1603" y="2037"/>
                    <a:pt x="1821" y="1822"/>
                  </a:cubicBezTo>
                  <a:cubicBezTo>
                    <a:pt x="2488" y="1147"/>
                    <a:pt x="2017"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1426;p54">
              <a:extLst>
                <a:ext uri="{FF2B5EF4-FFF2-40B4-BE49-F238E27FC236}">
                  <a16:creationId xmlns:a16="http://schemas.microsoft.com/office/drawing/2014/main" id="{9C176DD1-D553-4A01-9A56-E968E592AAA6}"/>
                </a:ext>
              </a:extLst>
            </p:cNvPr>
            <p:cNvSpPr/>
            <p:nvPr/>
          </p:nvSpPr>
          <p:spPr>
            <a:xfrm>
              <a:off x="3818525" y="3932800"/>
              <a:ext cx="62225" cy="53425"/>
            </a:xfrm>
            <a:custGeom>
              <a:avLst/>
              <a:gdLst/>
              <a:ahLst/>
              <a:cxnLst/>
              <a:rect l="l" t="t" r="r" b="b"/>
              <a:pathLst>
                <a:path w="2489" h="2137" extrusionOk="0">
                  <a:moveTo>
                    <a:pt x="1065" y="0"/>
                  </a:moveTo>
                  <a:cubicBezTo>
                    <a:pt x="480" y="0"/>
                    <a:pt x="0" y="480"/>
                    <a:pt x="0" y="1065"/>
                  </a:cubicBezTo>
                  <a:cubicBezTo>
                    <a:pt x="0" y="1709"/>
                    <a:pt x="526" y="2137"/>
                    <a:pt x="1074" y="2137"/>
                  </a:cubicBezTo>
                  <a:cubicBezTo>
                    <a:pt x="1336" y="2137"/>
                    <a:pt x="1603" y="2039"/>
                    <a:pt x="1821" y="1821"/>
                  </a:cubicBezTo>
                  <a:cubicBezTo>
                    <a:pt x="2488" y="1146"/>
                    <a:pt x="2017"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1427;p54">
              <a:extLst>
                <a:ext uri="{FF2B5EF4-FFF2-40B4-BE49-F238E27FC236}">
                  <a16:creationId xmlns:a16="http://schemas.microsoft.com/office/drawing/2014/main" id="{1223995F-9642-406C-9950-09D1B74982D7}"/>
                </a:ext>
              </a:extLst>
            </p:cNvPr>
            <p:cNvSpPr/>
            <p:nvPr/>
          </p:nvSpPr>
          <p:spPr>
            <a:xfrm>
              <a:off x="3818525" y="3856775"/>
              <a:ext cx="62225" cy="53250"/>
            </a:xfrm>
            <a:custGeom>
              <a:avLst/>
              <a:gdLst/>
              <a:ahLst/>
              <a:cxnLst/>
              <a:rect l="l" t="t" r="r" b="b"/>
              <a:pathLst>
                <a:path w="2489" h="2130" extrusionOk="0">
                  <a:moveTo>
                    <a:pt x="1065" y="1"/>
                  </a:moveTo>
                  <a:cubicBezTo>
                    <a:pt x="480" y="1"/>
                    <a:pt x="0" y="472"/>
                    <a:pt x="0" y="1066"/>
                  </a:cubicBezTo>
                  <a:cubicBezTo>
                    <a:pt x="0" y="1704"/>
                    <a:pt x="525" y="2129"/>
                    <a:pt x="1073" y="2129"/>
                  </a:cubicBezTo>
                  <a:cubicBezTo>
                    <a:pt x="1335" y="2129"/>
                    <a:pt x="1603" y="2032"/>
                    <a:pt x="1821" y="1814"/>
                  </a:cubicBezTo>
                  <a:cubicBezTo>
                    <a:pt x="2488" y="1147"/>
                    <a:pt x="2017"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1428;p54">
              <a:extLst>
                <a:ext uri="{FF2B5EF4-FFF2-40B4-BE49-F238E27FC236}">
                  <a16:creationId xmlns:a16="http://schemas.microsoft.com/office/drawing/2014/main" id="{7CE959EC-1527-4A0E-9D42-28D9E41F788C}"/>
                </a:ext>
              </a:extLst>
            </p:cNvPr>
            <p:cNvSpPr/>
            <p:nvPr/>
          </p:nvSpPr>
          <p:spPr>
            <a:xfrm>
              <a:off x="3818525" y="3704150"/>
              <a:ext cx="62225" cy="53450"/>
            </a:xfrm>
            <a:custGeom>
              <a:avLst/>
              <a:gdLst/>
              <a:ahLst/>
              <a:cxnLst/>
              <a:rect l="l" t="t" r="r" b="b"/>
              <a:pathLst>
                <a:path w="2489" h="2138" extrusionOk="0">
                  <a:moveTo>
                    <a:pt x="1065" y="1"/>
                  </a:moveTo>
                  <a:cubicBezTo>
                    <a:pt x="480" y="1"/>
                    <a:pt x="0" y="480"/>
                    <a:pt x="0" y="1066"/>
                  </a:cubicBezTo>
                  <a:cubicBezTo>
                    <a:pt x="0" y="1709"/>
                    <a:pt x="526" y="2137"/>
                    <a:pt x="1074" y="2137"/>
                  </a:cubicBezTo>
                  <a:cubicBezTo>
                    <a:pt x="1336" y="2137"/>
                    <a:pt x="1603" y="2040"/>
                    <a:pt x="1821" y="1822"/>
                  </a:cubicBezTo>
                  <a:cubicBezTo>
                    <a:pt x="2488" y="1147"/>
                    <a:pt x="2017"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1429;p54">
              <a:extLst>
                <a:ext uri="{FF2B5EF4-FFF2-40B4-BE49-F238E27FC236}">
                  <a16:creationId xmlns:a16="http://schemas.microsoft.com/office/drawing/2014/main" id="{6ECBFA9E-7489-477F-A62A-24C11BB2FEAD}"/>
                </a:ext>
              </a:extLst>
            </p:cNvPr>
            <p:cNvSpPr/>
            <p:nvPr/>
          </p:nvSpPr>
          <p:spPr>
            <a:xfrm>
              <a:off x="3818525" y="3627950"/>
              <a:ext cx="62225" cy="53425"/>
            </a:xfrm>
            <a:custGeom>
              <a:avLst/>
              <a:gdLst/>
              <a:ahLst/>
              <a:cxnLst/>
              <a:rect l="l" t="t" r="r" b="b"/>
              <a:pathLst>
                <a:path w="2489" h="2137" extrusionOk="0">
                  <a:moveTo>
                    <a:pt x="1065" y="0"/>
                  </a:moveTo>
                  <a:cubicBezTo>
                    <a:pt x="480" y="8"/>
                    <a:pt x="0" y="480"/>
                    <a:pt x="0" y="1073"/>
                  </a:cubicBezTo>
                  <a:cubicBezTo>
                    <a:pt x="0" y="1711"/>
                    <a:pt x="525" y="2137"/>
                    <a:pt x="1073" y="2137"/>
                  </a:cubicBezTo>
                  <a:cubicBezTo>
                    <a:pt x="1335" y="2137"/>
                    <a:pt x="1603" y="2039"/>
                    <a:pt x="1821" y="1821"/>
                  </a:cubicBezTo>
                  <a:cubicBezTo>
                    <a:pt x="2488" y="1154"/>
                    <a:pt x="2017"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1430;p54">
              <a:extLst>
                <a:ext uri="{FF2B5EF4-FFF2-40B4-BE49-F238E27FC236}">
                  <a16:creationId xmlns:a16="http://schemas.microsoft.com/office/drawing/2014/main" id="{F6EDD9D9-5431-4DBB-B0B4-A3D04C166985}"/>
                </a:ext>
              </a:extLst>
            </p:cNvPr>
            <p:cNvSpPr/>
            <p:nvPr/>
          </p:nvSpPr>
          <p:spPr>
            <a:xfrm>
              <a:off x="3818525" y="3551925"/>
              <a:ext cx="62225" cy="53250"/>
            </a:xfrm>
            <a:custGeom>
              <a:avLst/>
              <a:gdLst/>
              <a:ahLst/>
              <a:cxnLst/>
              <a:rect l="l" t="t" r="r" b="b"/>
              <a:pathLst>
                <a:path w="2489" h="2130" extrusionOk="0">
                  <a:moveTo>
                    <a:pt x="1065" y="1"/>
                  </a:moveTo>
                  <a:cubicBezTo>
                    <a:pt x="480" y="1"/>
                    <a:pt x="0" y="472"/>
                    <a:pt x="0" y="1066"/>
                  </a:cubicBezTo>
                  <a:cubicBezTo>
                    <a:pt x="0" y="1704"/>
                    <a:pt x="525" y="2129"/>
                    <a:pt x="1073" y="2129"/>
                  </a:cubicBezTo>
                  <a:cubicBezTo>
                    <a:pt x="1335" y="2129"/>
                    <a:pt x="1603" y="2032"/>
                    <a:pt x="1821" y="1814"/>
                  </a:cubicBezTo>
                  <a:cubicBezTo>
                    <a:pt x="2488" y="1147"/>
                    <a:pt x="2017"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1431;p54">
              <a:extLst>
                <a:ext uri="{FF2B5EF4-FFF2-40B4-BE49-F238E27FC236}">
                  <a16:creationId xmlns:a16="http://schemas.microsoft.com/office/drawing/2014/main" id="{792FFAD4-06A5-4DAD-BC3E-73D470608DE3}"/>
                </a:ext>
              </a:extLst>
            </p:cNvPr>
            <p:cNvSpPr/>
            <p:nvPr/>
          </p:nvSpPr>
          <p:spPr>
            <a:xfrm>
              <a:off x="3818525" y="3475725"/>
              <a:ext cx="62225" cy="53350"/>
            </a:xfrm>
            <a:custGeom>
              <a:avLst/>
              <a:gdLst/>
              <a:ahLst/>
              <a:cxnLst/>
              <a:rect l="l" t="t" r="r" b="b"/>
              <a:pathLst>
                <a:path w="2489" h="2134" extrusionOk="0">
                  <a:moveTo>
                    <a:pt x="1065" y="0"/>
                  </a:moveTo>
                  <a:cubicBezTo>
                    <a:pt x="480" y="0"/>
                    <a:pt x="0" y="480"/>
                    <a:pt x="0" y="1065"/>
                  </a:cubicBezTo>
                  <a:cubicBezTo>
                    <a:pt x="0" y="1709"/>
                    <a:pt x="526" y="2133"/>
                    <a:pt x="1074" y="2133"/>
                  </a:cubicBezTo>
                  <a:cubicBezTo>
                    <a:pt x="1336" y="2133"/>
                    <a:pt x="1603" y="2037"/>
                    <a:pt x="1821" y="1821"/>
                  </a:cubicBezTo>
                  <a:cubicBezTo>
                    <a:pt x="2488" y="1146"/>
                    <a:pt x="2017"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1432;p54">
              <a:extLst>
                <a:ext uri="{FF2B5EF4-FFF2-40B4-BE49-F238E27FC236}">
                  <a16:creationId xmlns:a16="http://schemas.microsoft.com/office/drawing/2014/main" id="{18325717-4110-4263-8C31-B0F4029C67E0}"/>
                </a:ext>
              </a:extLst>
            </p:cNvPr>
            <p:cNvSpPr/>
            <p:nvPr/>
          </p:nvSpPr>
          <p:spPr>
            <a:xfrm>
              <a:off x="3818525" y="2637775"/>
              <a:ext cx="62225" cy="53450"/>
            </a:xfrm>
            <a:custGeom>
              <a:avLst/>
              <a:gdLst/>
              <a:ahLst/>
              <a:cxnLst/>
              <a:rect l="l" t="t" r="r" b="b"/>
              <a:pathLst>
                <a:path w="2489" h="2138" extrusionOk="0">
                  <a:moveTo>
                    <a:pt x="1065" y="1"/>
                  </a:moveTo>
                  <a:cubicBezTo>
                    <a:pt x="480" y="9"/>
                    <a:pt x="0" y="480"/>
                    <a:pt x="0" y="1074"/>
                  </a:cubicBezTo>
                  <a:cubicBezTo>
                    <a:pt x="0" y="1712"/>
                    <a:pt x="525" y="2137"/>
                    <a:pt x="1073" y="2137"/>
                  </a:cubicBezTo>
                  <a:cubicBezTo>
                    <a:pt x="1335" y="2137"/>
                    <a:pt x="1603" y="2040"/>
                    <a:pt x="1821" y="1822"/>
                  </a:cubicBezTo>
                  <a:cubicBezTo>
                    <a:pt x="2488" y="1147"/>
                    <a:pt x="2017"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1433;p54">
              <a:extLst>
                <a:ext uri="{FF2B5EF4-FFF2-40B4-BE49-F238E27FC236}">
                  <a16:creationId xmlns:a16="http://schemas.microsoft.com/office/drawing/2014/main" id="{E6CD7F4A-323A-4622-9826-21700BD9991B}"/>
                </a:ext>
              </a:extLst>
            </p:cNvPr>
            <p:cNvSpPr/>
            <p:nvPr/>
          </p:nvSpPr>
          <p:spPr>
            <a:xfrm>
              <a:off x="3742300" y="3780375"/>
              <a:ext cx="62225" cy="53425"/>
            </a:xfrm>
            <a:custGeom>
              <a:avLst/>
              <a:gdLst/>
              <a:ahLst/>
              <a:cxnLst/>
              <a:rect l="l" t="t" r="r" b="b"/>
              <a:pathLst>
                <a:path w="2489" h="2137" extrusionOk="0">
                  <a:moveTo>
                    <a:pt x="1066" y="0"/>
                  </a:moveTo>
                  <a:cubicBezTo>
                    <a:pt x="481" y="0"/>
                    <a:pt x="1" y="480"/>
                    <a:pt x="1" y="1065"/>
                  </a:cubicBezTo>
                  <a:cubicBezTo>
                    <a:pt x="1" y="1709"/>
                    <a:pt x="526" y="2137"/>
                    <a:pt x="1075" y="2137"/>
                  </a:cubicBezTo>
                  <a:cubicBezTo>
                    <a:pt x="1337" y="2137"/>
                    <a:pt x="1604" y="2039"/>
                    <a:pt x="1822" y="1821"/>
                  </a:cubicBezTo>
                  <a:cubicBezTo>
                    <a:pt x="2489" y="1155"/>
                    <a:pt x="2017" y="0"/>
                    <a:pt x="106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1434;p54">
              <a:extLst>
                <a:ext uri="{FF2B5EF4-FFF2-40B4-BE49-F238E27FC236}">
                  <a16:creationId xmlns:a16="http://schemas.microsoft.com/office/drawing/2014/main" id="{0C39B7DB-20AF-4DB2-A19E-9CB0C4BD0063}"/>
                </a:ext>
              </a:extLst>
            </p:cNvPr>
            <p:cNvSpPr/>
            <p:nvPr/>
          </p:nvSpPr>
          <p:spPr>
            <a:xfrm>
              <a:off x="3742300" y="3704150"/>
              <a:ext cx="62225" cy="53450"/>
            </a:xfrm>
            <a:custGeom>
              <a:avLst/>
              <a:gdLst/>
              <a:ahLst/>
              <a:cxnLst/>
              <a:rect l="l" t="t" r="r" b="b"/>
              <a:pathLst>
                <a:path w="2489" h="2138" extrusionOk="0">
                  <a:moveTo>
                    <a:pt x="1066" y="1"/>
                  </a:moveTo>
                  <a:cubicBezTo>
                    <a:pt x="481" y="1"/>
                    <a:pt x="1" y="480"/>
                    <a:pt x="1" y="1066"/>
                  </a:cubicBezTo>
                  <a:cubicBezTo>
                    <a:pt x="1" y="1709"/>
                    <a:pt x="526" y="2137"/>
                    <a:pt x="1072" y="2137"/>
                  </a:cubicBezTo>
                  <a:cubicBezTo>
                    <a:pt x="1333" y="2137"/>
                    <a:pt x="1598" y="2040"/>
                    <a:pt x="1814" y="1822"/>
                  </a:cubicBezTo>
                  <a:cubicBezTo>
                    <a:pt x="2489" y="1155"/>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1435;p54">
              <a:extLst>
                <a:ext uri="{FF2B5EF4-FFF2-40B4-BE49-F238E27FC236}">
                  <a16:creationId xmlns:a16="http://schemas.microsoft.com/office/drawing/2014/main" id="{718BF913-1567-4914-A3A9-D6921D92F09E}"/>
                </a:ext>
              </a:extLst>
            </p:cNvPr>
            <p:cNvSpPr/>
            <p:nvPr/>
          </p:nvSpPr>
          <p:spPr>
            <a:xfrm>
              <a:off x="3742300" y="3475725"/>
              <a:ext cx="62225" cy="53350"/>
            </a:xfrm>
            <a:custGeom>
              <a:avLst/>
              <a:gdLst/>
              <a:ahLst/>
              <a:cxnLst/>
              <a:rect l="l" t="t" r="r" b="b"/>
              <a:pathLst>
                <a:path w="2489" h="2134" extrusionOk="0">
                  <a:moveTo>
                    <a:pt x="1066" y="0"/>
                  </a:moveTo>
                  <a:cubicBezTo>
                    <a:pt x="481" y="0"/>
                    <a:pt x="1" y="480"/>
                    <a:pt x="1" y="1065"/>
                  </a:cubicBezTo>
                  <a:cubicBezTo>
                    <a:pt x="1" y="1709"/>
                    <a:pt x="526" y="2133"/>
                    <a:pt x="1072" y="2133"/>
                  </a:cubicBezTo>
                  <a:cubicBezTo>
                    <a:pt x="1333" y="2133"/>
                    <a:pt x="1598" y="2037"/>
                    <a:pt x="1814" y="1821"/>
                  </a:cubicBezTo>
                  <a:cubicBezTo>
                    <a:pt x="2489" y="1146"/>
                    <a:pt x="2017" y="0"/>
                    <a:pt x="106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1436;p54">
              <a:extLst>
                <a:ext uri="{FF2B5EF4-FFF2-40B4-BE49-F238E27FC236}">
                  <a16:creationId xmlns:a16="http://schemas.microsoft.com/office/drawing/2014/main" id="{BA73EC8F-4F64-4C04-816B-D72B34393A77}"/>
                </a:ext>
              </a:extLst>
            </p:cNvPr>
            <p:cNvSpPr/>
            <p:nvPr/>
          </p:nvSpPr>
          <p:spPr>
            <a:xfrm>
              <a:off x="3742300" y="3399500"/>
              <a:ext cx="62225" cy="53350"/>
            </a:xfrm>
            <a:custGeom>
              <a:avLst/>
              <a:gdLst/>
              <a:ahLst/>
              <a:cxnLst/>
              <a:rect l="l" t="t" r="r" b="b"/>
              <a:pathLst>
                <a:path w="2489" h="2134" extrusionOk="0">
                  <a:moveTo>
                    <a:pt x="1066" y="1"/>
                  </a:moveTo>
                  <a:cubicBezTo>
                    <a:pt x="481" y="1"/>
                    <a:pt x="1" y="480"/>
                    <a:pt x="1" y="1066"/>
                  </a:cubicBezTo>
                  <a:cubicBezTo>
                    <a:pt x="1" y="1709"/>
                    <a:pt x="526" y="2134"/>
                    <a:pt x="1072" y="2134"/>
                  </a:cubicBezTo>
                  <a:cubicBezTo>
                    <a:pt x="1333" y="2134"/>
                    <a:pt x="1598" y="2037"/>
                    <a:pt x="1814" y="1822"/>
                  </a:cubicBezTo>
                  <a:cubicBezTo>
                    <a:pt x="2489"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1437;p54">
              <a:extLst>
                <a:ext uri="{FF2B5EF4-FFF2-40B4-BE49-F238E27FC236}">
                  <a16:creationId xmlns:a16="http://schemas.microsoft.com/office/drawing/2014/main" id="{308AEE33-23BC-4DDB-A19F-B9C75648EB55}"/>
                </a:ext>
              </a:extLst>
            </p:cNvPr>
            <p:cNvSpPr/>
            <p:nvPr/>
          </p:nvSpPr>
          <p:spPr>
            <a:xfrm>
              <a:off x="3742175" y="3323300"/>
              <a:ext cx="62350" cy="53425"/>
            </a:xfrm>
            <a:custGeom>
              <a:avLst/>
              <a:gdLst/>
              <a:ahLst/>
              <a:cxnLst/>
              <a:rect l="l" t="t" r="r" b="b"/>
              <a:pathLst>
                <a:path w="2494" h="2137" extrusionOk="0">
                  <a:moveTo>
                    <a:pt x="1071" y="0"/>
                  </a:moveTo>
                  <a:cubicBezTo>
                    <a:pt x="486" y="0"/>
                    <a:pt x="6" y="480"/>
                    <a:pt x="6" y="1065"/>
                  </a:cubicBezTo>
                  <a:cubicBezTo>
                    <a:pt x="0" y="1709"/>
                    <a:pt x="524" y="2137"/>
                    <a:pt x="1072" y="2137"/>
                  </a:cubicBezTo>
                  <a:cubicBezTo>
                    <a:pt x="1333" y="2137"/>
                    <a:pt x="1601" y="2039"/>
                    <a:pt x="1819" y="1821"/>
                  </a:cubicBezTo>
                  <a:cubicBezTo>
                    <a:pt x="2494" y="1154"/>
                    <a:pt x="2022" y="0"/>
                    <a:pt x="1071"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1438;p54">
              <a:extLst>
                <a:ext uri="{FF2B5EF4-FFF2-40B4-BE49-F238E27FC236}">
                  <a16:creationId xmlns:a16="http://schemas.microsoft.com/office/drawing/2014/main" id="{24CE388C-0B3D-406A-953A-80439434B218}"/>
                </a:ext>
              </a:extLst>
            </p:cNvPr>
            <p:cNvSpPr/>
            <p:nvPr/>
          </p:nvSpPr>
          <p:spPr>
            <a:xfrm>
              <a:off x="3742300" y="2561575"/>
              <a:ext cx="62225" cy="53425"/>
            </a:xfrm>
            <a:custGeom>
              <a:avLst/>
              <a:gdLst/>
              <a:ahLst/>
              <a:cxnLst/>
              <a:rect l="l" t="t" r="r" b="b"/>
              <a:pathLst>
                <a:path w="2489" h="2137" extrusionOk="0">
                  <a:moveTo>
                    <a:pt x="1066" y="0"/>
                  </a:moveTo>
                  <a:cubicBezTo>
                    <a:pt x="481" y="8"/>
                    <a:pt x="1" y="480"/>
                    <a:pt x="1" y="1073"/>
                  </a:cubicBezTo>
                  <a:cubicBezTo>
                    <a:pt x="1" y="1711"/>
                    <a:pt x="525" y="2137"/>
                    <a:pt x="1071" y="2137"/>
                  </a:cubicBezTo>
                  <a:cubicBezTo>
                    <a:pt x="1332" y="2137"/>
                    <a:pt x="1598" y="2039"/>
                    <a:pt x="1814" y="1821"/>
                  </a:cubicBezTo>
                  <a:cubicBezTo>
                    <a:pt x="2489" y="1154"/>
                    <a:pt x="2017" y="8"/>
                    <a:pt x="106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1439;p54">
              <a:extLst>
                <a:ext uri="{FF2B5EF4-FFF2-40B4-BE49-F238E27FC236}">
                  <a16:creationId xmlns:a16="http://schemas.microsoft.com/office/drawing/2014/main" id="{7D6C1B01-CDB7-4D07-A6FE-9A353292E6F6}"/>
                </a:ext>
              </a:extLst>
            </p:cNvPr>
            <p:cNvSpPr/>
            <p:nvPr/>
          </p:nvSpPr>
          <p:spPr>
            <a:xfrm>
              <a:off x="3665950" y="3323300"/>
              <a:ext cx="62350" cy="53425"/>
            </a:xfrm>
            <a:custGeom>
              <a:avLst/>
              <a:gdLst/>
              <a:ahLst/>
              <a:cxnLst/>
              <a:rect l="l" t="t" r="r" b="b"/>
              <a:pathLst>
                <a:path w="2494" h="2137" extrusionOk="0">
                  <a:moveTo>
                    <a:pt x="1071" y="0"/>
                  </a:moveTo>
                  <a:cubicBezTo>
                    <a:pt x="486" y="0"/>
                    <a:pt x="6" y="480"/>
                    <a:pt x="6" y="1065"/>
                  </a:cubicBezTo>
                  <a:cubicBezTo>
                    <a:pt x="1" y="1709"/>
                    <a:pt x="524" y="2137"/>
                    <a:pt x="1072" y="2137"/>
                  </a:cubicBezTo>
                  <a:cubicBezTo>
                    <a:pt x="1334" y="2137"/>
                    <a:pt x="1601" y="2039"/>
                    <a:pt x="1819" y="1821"/>
                  </a:cubicBezTo>
                  <a:cubicBezTo>
                    <a:pt x="2494" y="1154"/>
                    <a:pt x="2022" y="0"/>
                    <a:pt x="1071"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1440;p54">
              <a:extLst>
                <a:ext uri="{FF2B5EF4-FFF2-40B4-BE49-F238E27FC236}">
                  <a16:creationId xmlns:a16="http://schemas.microsoft.com/office/drawing/2014/main" id="{4E007F29-C689-47CD-8737-EE220090360B}"/>
                </a:ext>
              </a:extLst>
            </p:cNvPr>
            <p:cNvSpPr/>
            <p:nvPr/>
          </p:nvSpPr>
          <p:spPr>
            <a:xfrm>
              <a:off x="3666100" y="3247075"/>
              <a:ext cx="62200" cy="53450"/>
            </a:xfrm>
            <a:custGeom>
              <a:avLst/>
              <a:gdLst/>
              <a:ahLst/>
              <a:cxnLst/>
              <a:rect l="l" t="t" r="r" b="b"/>
              <a:pathLst>
                <a:path w="2488" h="2138" extrusionOk="0">
                  <a:moveTo>
                    <a:pt x="1065" y="1"/>
                  </a:moveTo>
                  <a:cubicBezTo>
                    <a:pt x="480" y="9"/>
                    <a:pt x="0" y="480"/>
                    <a:pt x="0" y="1074"/>
                  </a:cubicBezTo>
                  <a:cubicBezTo>
                    <a:pt x="0" y="1712"/>
                    <a:pt x="525" y="2137"/>
                    <a:pt x="1073" y="2137"/>
                  </a:cubicBezTo>
                  <a:cubicBezTo>
                    <a:pt x="1335" y="2137"/>
                    <a:pt x="1603" y="2040"/>
                    <a:pt x="1821" y="1822"/>
                  </a:cubicBezTo>
                  <a:cubicBezTo>
                    <a:pt x="2488" y="1155"/>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1441;p54">
              <a:extLst>
                <a:ext uri="{FF2B5EF4-FFF2-40B4-BE49-F238E27FC236}">
                  <a16:creationId xmlns:a16="http://schemas.microsoft.com/office/drawing/2014/main" id="{74D3FE89-9ED1-439D-A9D4-EE8C7583CDF8}"/>
                </a:ext>
              </a:extLst>
            </p:cNvPr>
            <p:cNvSpPr/>
            <p:nvPr/>
          </p:nvSpPr>
          <p:spPr>
            <a:xfrm>
              <a:off x="3666100" y="2561575"/>
              <a:ext cx="62200" cy="53425"/>
            </a:xfrm>
            <a:custGeom>
              <a:avLst/>
              <a:gdLst/>
              <a:ahLst/>
              <a:cxnLst/>
              <a:rect l="l" t="t" r="r" b="b"/>
              <a:pathLst>
                <a:path w="2488" h="2137" extrusionOk="0">
                  <a:moveTo>
                    <a:pt x="1065" y="0"/>
                  </a:moveTo>
                  <a:cubicBezTo>
                    <a:pt x="480" y="8"/>
                    <a:pt x="0" y="480"/>
                    <a:pt x="0" y="1073"/>
                  </a:cubicBezTo>
                  <a:cubicBezTo>
                    <a:pt x="0" y="1711"/>
                    <a:pt x="525" y="2137"/>
                    <a:pt x="1073" y="2137"/>
                  </a:cubicBezTo>
                  <a:cubicBezTo>
                    <a:pt x="1335" y="2137"/>
                    <a:pt x="1603" y="2039"/>
                    <a:pt x="1821" y="1821"/>
                  </a:cubicBezTo>
                  <a:cubicBezTo>
                    <a:pt x="2488" y="1154"/>
                    <a:pt x="2016"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1442;p54">
              <a:extLst>
                <a:ext uri="{FF2B5EF4-FFF2-40B4-BE49-F238E27FC236}">
                  <a16:creationId xmlns:a16="http://schemas.microsoft.com/office/drawing/2014/main" id="{0E774CDB-DF03-44BE-9D37-23C5CCA05691}"/>
                </a:ext>
              </a:extLst>
            </p:cNvPr>
            <p:cNvSpPr/>
            <p:nvPr/>
          </p:nvSpPr>
          <p:spPr>
            <a:xfrm>
              <a:off x="3589875" y="3247075"/>
              <a:ext cx="62225" cy="53450"/>
            </a:xfrm>
            <a:custGeom>
              <a:avLst/>
              <a:gdLst/>
              <a:ahLst/>
              <a:cxnLst/>
              <a:rect l="l" t="t" r="r" b="b"/>
              <a:pathLst>
                <a:path w="2489" h="2138" extrusionOk="0">
                  <a:moveTo>
                    <a:pt x="1066" y="1"/>
                  </a:moveTo>
                  <a:cubicBezTo>
                    <a:pt x="480" y="9"/>
                    <a:pt x="1" y="480"/>
                    <a:pt x="1" y="1074"/>
                  </a:cubicBezTo>
                  <a:cubicBezTo>
                    <a:pt x="1" y="1712"/>
                    <a:pt x="525" y="2137"/>
                    <a:pt x="1073" y="2137"/>
                  </a:cubicBezTo>
                  <a:cubicBezTo>
                    <a:pt x="1336" y="2137"/>
                    <a:pt x="1603" y="2040"/>
                    <a:pt x="1822" y="1822"/>
                  </a:cubicBezTo>
                  <a:cubicBezTo>
                    <a:pt x="2488" y="1155"/>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1443;p54">
              <a:extLst>
                <a:ext uri="{FF2B5EF4-FFF2-40B4-BE49-F238E27FC236}">
                  <a16:creationId xmlns:a16="http://schemas.microsoft.com/office/drawing/2014/main" id="{3AF6A987-9D5C-49B5-A6D6-B9AE7F6493DD}"/>
                </a:ext>
              </a:extLst>
            </p:cNvPr>
            <p:cNvSpPr/>
            <p:nvPr/>
          </p:nvSpPr>
          <p:spPr>
            <a:xfrm>
              <a:off x="3589875" y="2561575"/>
              <a:ext cx="62225" cy="53425"/>
            </a:xfrm>
            <a:custGeom>
              <a:avLst/>
              <a:gdLst/>
              <a:ahLst/>
              <a:cxnLst/>
              <a:rect l="l" t="t" r="r" b="b"/>
              <a:pathLst>
                <a:path w="2489" h="2137" extrusionOk="0">
                  <a:moveTo>
                    <a:pt x="1066" y="0"/>
                  </a:moveTo>
                  <a:cubicBezTo>
                    <a:pt x="480" y="8"/>
                    <a:pt x="1" y="480"/>
                    <a:pt x="1" y="1073"/>
                  </a:cubicBezTo>
                  <a:cubicBezTo>
                    <a:pt x="1" y="1711"/>
                    <a:pt x="525" y="2137"/>
                    <a:pt x="1073" y="2137"/>
                  </a:cubicBezTo>
                  <a:cubicBezTo>
                    <a:pt x="1336" y="2137"/>
                    <a:pt x="1603" y="2039"/>
                    <a:pt x="1822" y="1821"/>
                  </a:cubicBezTo>
                  <a:cubicBezTo>
                    <a:pt x="2488" y="1154"/>
                    <a:pt x="2017" y="0"/>
                    <a:pt x="106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1444;p54">
              <a:extLst>
                <a:ext uri="{FF2B5EF4-FFF2-40B4-BE49-F238E27FC236}">
                  <a16:creationId xmlns:a16="http://schemas.microsoft.com/office/drawing/2014/main" id="{625AAF6D-67F7-478B-9F61-34FACE7528D5}"/>
                </a:ext>
              </a:extLst>
            </p:cNvPr>
            <p:cNvSpPr/>
            <p:nvPr/>
          </p:nvSpPr>
          <p:spPr>
            <a:xfrm>
              <a:off x="3589875" y="2485550"/>
              <a:ext cx="62225" cy="53300"/>
            </a:xfrm>
            <a:custGeom>
              <a:avLst/>
              <a:gdLst/>
              <a:ahLst/>
              <a:cxnLst/>
              <a:rect l="l" t="t" r="r" b="b"/>
              <a:pathLst>
                <a:path w="2489" h="2132" extrusionOk="0">
                  <a:moveTo>
                    <a:pt x="1066" y="1"/>
                  </a:moveTo>
                  <a:cubicBezTo>
                    <a:pt x="480" y="1"/>
                    <a:pt x="1" y="480"/>
                    <a:pt x="1" y="1066"/>
                  </a:cubicBezTo>
                  <a:cubicBezTo>
                    <a:pt x="1" y="1708"/>
                    <a:pt x="523" y="2131"/>
                    <a:pt x="1070" y="2131"/>
                  </a:cubicBezTo>
                  <a:cubicBezTo>
                    <a:pt x="1333" y="2131"/>
                    <a:pt x="1602" y="2033"/>
                    <a:pt x="1822" y="1814"/>
                  </a:cubicBezTo>
                  <a:cubicBezTo>
                    <a:pt x="2488"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1445;p54">
              <a:extLst>
                <a:ext uri="{FF2B5EF4-FFF2-40B4-BE49-F238E27FC236}">
                  <a16:creationId xmlns:a16="http://schemas.microsoft.com/office/drawing/2014/main" id="{510F8381-6609-42EA-B5C9-8F82FD4818F8}"/>
                </a:ext>
              </a:extLst>
            </p:cNvPr>
            <p:cNvSpPr/>
            <p:nvPr/>
          </p:nvSpPr>
          <p:spPr>
            <a:xfrm>
              <a:off x="3513675" y="3247076"/>
              <a:ext cx="62425" cy="53450"/>
            </a:xfrm>
            <a:custGeom>
              <a:avLst/>
              <a:gdLst/>
              <a:ahLst/>
              <a:cxnLst/>
              <a:rect l="l" t="t" r="r" b="b"/>
              <a:pathLst>
                <a:path w="2497" h="2138" extrusionOk="0">
                  <a:moveTo>
                    <a:pt x="1065" y="1"/>
                  </a:moveTo>
                  <a:cubicBezTo>
                    <a:pt x="480" y="9"/>
                    <a:pt x="0" y="480"/>
                    <a:pt x="0" y="1074"/>
                  </a:cubicBezTo>
                  <a:cubicBezTo>
                    <a:pt x="0" y="1712"/>
                    <a:pt x="525" y="2137"/>
                    <a:pt x="1073" y="2137"/>
                  </a:cubicBezTo>
                  <a:cubicBezTo>
                    <a:pt x="1335" y="2137"/>
                    <a:pt x="1603" y="2040"/>
                    <a:pt x="1821" y="1822"/>
                  </a:cubicBezTo>
                  <a:cubicBezTo>
                    <a:pt x="2496" y="1155"/>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1446;p54">
              <a:extLst>
                <a:ext uri="{FF2B5EF4-FFF2-40B4-BE49-F238E27FC236}">
                  <a16:creationId xmlns:a16="http://schemas.microsoft.com/office/drawing/2014/main" id="{41376E77-FC3A-4CA7-8FAF-5B4B7B35DCB3}"/>
                </a:ext>
              </a:extLst>
            </p:cNvPr>
            <p:cNvSpPr/>
            <p:nvPr/>
          </p:nvSpPr>
          <p:spPr>
            <a:xfrm>
              <a:off x="3513675" y="2561575"/>
              <a:ext cx="62425" cy="53425"/>
            </a:xfrm>
            <a:custGeom>
              <a:avLst/>
              <a:gdLst/>
              <a:ahLst/>
              <a:cxnLst/>
              <a:rect l="l" t="t" r="r" b="b"/>
              <a:pathLst>
                <a:path w="2497" h="2137" extrusionOk="0">
                  <a:moveTo>
                    <a:pt x="1065" y="0"/>
                  </a:moveTo>
                  <a:cubicBezTo>
                    <a:pt x="480" y="8"/>
                    <a:pt x="0" y="480"/>
                    <a:pt x="0" y="1073"/>
                  </a:cubicBezTo>
                  <a:cubicBezTo>
                    <a:pt x="0" y="1711"/>
                    <a:pt x="525" y="2137"/>
                    <a:pt x="1073" y="2137"/>
                  </a:cubicBezTo>
                  <a:cubicBezTo>
                    <a:pt x="1335" y="2137"/>
                    <a:pt x="1603" y="2039"/>
                    <a:pt x="1821" y="1821"/>
                  </a:cubicBezTo>
                  <a:cubicBezTo>
                    <a:pt x="2496" y="1154"/>
                    <a:pt x="2016"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1447;p54">
              <a:extLst>
                <a:ext uri="{FF2B5EF4-FFF2-40B4-BE49-F238E27FC236}">
                  <a16:creationId xmlns:a16="http://schemas.microsoft.com/office/drawing/2014/main" id="{8FAFBF0F-A0BD-4657-A2A2-766993F12623}"/>
                </a:ext>
              </a:extLst>
            </p:cNvPr>
            <p:cNvSpPr/>
            <p:nvPr/>
          </p:nvSpPr>
          <p:spPr>
            <a:xfrm>
              <a:off x="3513675" y="2485550"/>
              <a:ext cx="62425" cy="53300"/>
            </a:xfrm>
            <a:custGeom>
              <a:avLst/>
              <a:gdLst/>
              <a:ahLst/>
              <a:cxnLst/>
              <a:rect l="l" t="t" r="r" b="b"/>
              <a:pathLst>
                <a:path w="2497" h="2132" extrusionOk="0">
                  <a:moveTo>
                    <a:pt x="1065" y="1"/>
                  </a:moveTo>
                  <a:cubicBezTo>
                    <a:pt x="480" y="1"/>
                    <a:pt x="0" y="480"/>
                    <a:pt x="0" y="1066"/>
                  </a:cubicBezTo>
                  <a:cubicBezTo>
                    <a:pt x="0" y="1708"/>
                    <a:pt x="522" y="2131"/>
                    <a:pt x="1069" y="2131"/>
                  </a:cubicBezTo>
                  <a:cubicBezTo>
                    <a:pt x="1333" y="2131"/>
                    <a:pt x="1602" y="2033"/>
                    <a:pt x="1821" y="1814"/>
                  </a:cubicBezTo>
                  <a:cubicBezTo>
                    <a:pt x="2496"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1448;p54">
              <a:extLst>
                <a:ext uri="{FF2B5EF4-FFF2-40B4-BE49-F238E27FC236}">
                  <a16:creationId xmlns:a16="http://schemas.microsoft.com/office/drawing/2014/main" id="{81D12D77-DAD6-49F2-941F-7E1B0CBE2016}"/>
                </a:ext>
              </a:extLst>
            </p:cNvPr>
            <p:cNvSpPr/>
            <p:nvPr/>
          </p:nvSpPr>
          <p:spPr>
            <a:xfrm>
              <a:off x="3437450" y="3247075"/>
              <a:ext cx="62425" cy="53450"/>
            </a:xfrm>
            <a:custGeom>
              <a:avLst/>
              <a:gdLst/>
              <a:ahLst/>
              <a:cxnLst/>
              <a:rect l="l" t="t" r="r" b="b"/>
              <a:pathLst>
                <a:path w="2497" h="2138" extrusionOk="0">
                  <a:moveTo>
                    <a:pt x="1074" y="1"/>
                  </a:moveTo>
                  <a:cubicBezTo>
                    <a:pt x="480" y="9"/>
                    <a:pt x="9" y="480"/>
                    <a:pt x="1" y="1074"/>
                  </a:cubicBezTo>
                  <a:cubicBezTo>
                    <a:pt x="1" y="1712"/>
                    <a:pt x="529" y="2137"/>
                    <a:pt x="1077" y="2137"/>
                  </a:cubicBezTo>
                  <a:cubicBezTo>
                    <a:pt x="1339" y="2137"/>
                    <a:pt x="1606" y="2040"/>
                    <a:pt x="1822" y="1822"/>
                  </a:cubicBezTo>
                  <a:cubicBezTo>
                    <a:pt x="2496" y="1155"/>
                    <a:pt x="2017" y="1"/>
                    <a:pt x="1074"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1449;p54">
              <a:extLst>
                <a:ext uri="{FF2B5EF4-FFF2-40B4-BE49-F238E27FC236}">
                  <a16:creationId xmlns:a16="http://schemas.microsoft.com/office/drawing/2014/main" id="{5BDF81E0-4296-497C-AF49-5C5BEC01E310}"/>
                </a:ext>
              </a:extLst>
            </p:cNvPr>
            <p:cNvSpPr/>
            <p:nvPr/>
          </p:nvSpPr>
          <p:spPr>
            <a:xfrm>
              <a:off x="3437450" y="3171075"/>
              <a:ext cx="62425" cy="53275"/>
            </a:xfrm>
            <a:custGeom>
              <a:avLst/>
              <a:gdLst/>
              <a:ahLst/>
              <a:cxnLst/>
              <a:rect l="l" t="t" r="r" b="b"/>
              <a:pathLst>
                <a:path w="2497" h="2131" extrusionOk="0">
                  <a:moveTo>
                    <a:pt x="1074" y="0"/>
                  </a:moveTo>
                  <a:cubicBezTo>
                    <a:pt x="480" y="0"/>
                    <a:pt x="9" y="472"/>
                    <a:pt x="1" y="1065"/>
                  </a:cubicBezTo>
                  <a:cubicBezTo>
                    <a:pt x="1" y="1707"/>
                    <a:pt x="527" y="2131"/>
                    <a:pt x="1073" y="2131"/>
                  </a:cubicBezTo>
                  <a:cubicBezTo>
                    <a:pt x="1337" y="2131"/>
                    <a:pt x="1605" y="2032"/>
                    <a:pt x="1822" y="1813"/>
                  </a:cubicBezTo>
                  <a:cubicBezTo>
                    <a:pt x="2496" y="1146"/>
                    <a:pt x="2017" y="0"/>
                    <a:pt x="1074"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1450;p54">
              <a:extLst>
                <a:ext uri="{FF2B5EF4-FFF2-40B4-BE49-F238E27FC236}">
                  <a16:creationId xmlns:a16="http://schemas.microsoft.com/office/drawing/2014/main" id="{5EAB15FA-2298-4356-8979-07E7B9F69445}"/>
                </a:ext>
              </a:extLst>
            </p:cNvPr>
            <p:cNvSpPr/>
            <p:nvPr/>
          </p:nvSpPr>
          <p:spPr>
            <a:xfrm>
              <a:off x="3437450" y="2561575"/>
              <a:ext cx="62425" cy="53425"/>
            </a:xfrm>
            <a:custGeom>
              <a:avLst/>
              <a:gdLst/>
              <a:ahLst/>
              <a:cxnLst/>
              <a:rect l="l" t="t" r="r" b="b"/>
              <a:pathLst>
                <a:path w="2497" h="2137" extrusionOk="0">
                  <a:moveTo>
                    <a:pt x="1074" y="0"/>
                  </a:moveTo>
                  <a:cubicBezTo>
                    <a:pt x="480" y="8"/>
                    <a:pt x="9" y="480"/>
                    <a:pt x="1" y="1073"/>
                  </a:cubicBezTo>
                  <a:cubicBezTo>
                    <a:pt x="1" y="1711"/>
                    <a:pt x="529" y="2137"/>
                    <a:pt x="1077" y="2137"/>
                  </a:cubicBezTo>
                  <a:cubicBezTo>
                    <a:pt x="1339" y="2137"/>
                    <a:pt x="1606" y="2039"/>
                    <a:pt x="1822" y="1821"/>
                  </a:cubicBezTo>
                  <a:cubicBezTo>
                    <a:pt x="2496" y="1154"/>
                    <a:pt x="2017" y="0"/>
                    <a:pt x="1074"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1451;p54">
              <a:extLst>
                <a:ext uri="{FF2B5EF4-FFF2-40B4-BE49-F238E27FC236}">
                  <a16:creationId xmlns:a16="http://schemas.microsoft.com/office/drawing/2014/main" id="{39B5A41C-811B-434A-9B49-85500417FF45}"/>
                </a:ext>
              </a:extLst>
            </p:cNvPr>
            <p:cNvSpPr/>
            <p:nvPr/>
          </p:nvSpPr>
          <p:spPr>
            <a:xfrm>
              <a:off x="3437450" y="2485550"/>
              <a:ext cx="62425" cy="53300"/>
            </a:xfrm>
            <a:custGeom>
              <a:avLst/>
              <a:gdLst/>
              <a:ahLst/>
              <a:cxnLst/>
              <a:rect l="l" t="t" r="r" b="b"/>
              <a:pathLst>
                <a:path w="2497" h="2132" extrusionOk="0">
                  <a:moveTo>
                    <a:pt x="1074" y="1"/>
                  </a:moveTo>
                  <a:cubicBezTo>
                    <a:pt x="480" y="1"/>
                    <a:pt x="9" y="480"/>
                    <a:pt x="1" y="1066"/>
                  </a:cubicBezTo>
                  <a:cubicBezTo>
                    <a:pt x="1" y="1708"/>
                    <a:pt x="527" y="2131"/>
                    <a:pt x="1073" y="2131"/>
                  </a:cubicBezTo>
                  <a:cubicBezTo>
                    <a:pt x="1337" y="2131"/>
                    <a:pt x="1605" y="2033"/>
                    <a:pt x="1822" y="1814"/>
                  </a:cubicBezTo>
                  <a:cubicBezTo>
                    <a:pt x="2496" y="1147"/>
                    <a:pt x="2017" y="1"/>
                    <a:pt x="1074"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1452;p54">
              <a:extLst>
                <a:ext uri="{FF2B5EF4-FFF2-40B4-BE49-F238E27FC236}">
                  <a16:creationId xmlns:a16="http://schemas.microsoft.com/office/drawing/2014/main" id="{EB5C6CD0-A72F-4E7E-9197-82BD29F95874}"/>
                </a:ext>
              </a:extLst>
            </p:cNvPr>
            <p:cNvSpPr/>
            <p:nvPr/>
          </p:nvSpPr>
          <p:spPr>
            <a:xfrm>
              <a:off x="3361450" y="3171075"/>
              <a:ext cx="62200" cy="53275"/>
            </a:xfrm>
            <a:custGeom>
              <a:avLst/>
              <a:gdLst/>
              <a:ahLst/>
              <a:cxnLst/>
              <a:rect l="l" t="t" r="r" b="b"/>
              <a:pathLst>
                <a:path w="2488" h="2131" extrusionOk="0">
                  <a:moveTo>
                    <a:pt x="1065" y="0"/>
                  </a:moveTo>
                  <a:cubicBezTo>
                    <a:pt x="472" y="0"/>
                    <a:pt x="0" y="472"/>
                    <a:pt x="0" y="1065"/>
                  </a:cubicBezTo>
                  <a:cubicBezTo>
                    <a:pt x="0" y="1707"/>
                    <a:pt x="523" y="2131"/>
                    <a:pt x="1067" y="2131"/>
                  </a:cubicBezTo>
                  <a:cubicBezTo>
                    <a:pt x="1329" y="2131"/>
                    <a:pt x="1597" y="2032"/>
                    <a:pt x="1813" y="1813"/>
                  </a:cubicBezTo>
                  <a:cubicBezTo>
                    <a:pt x="2488" y="1146"/>
                    <a:pt x="2016"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1453;p54">
              <a:extLst>
                <a:ext uri="{FF2B5EF4-FFF2-40B4-BE49-F238E27FC236}">
                  <a16:creationId xmlns:a16="http://schemas.microsoft.com/office/drawing/2014/main" id="{BFD9CB16-82DE-4DD9-86FA-59CB0E0F58D8}"/>
                </a:ext>
              </a:extLst>
            </p:cNvPr>
            <p:cNvSpPr/>
            <p:nvPr/>
          </p:nvSpPr>
          <p:spPr>
            <a:xfrm>
              <a:off x="3361450" y="2714000"/>
              <a:ext cx="62200" cy="53350"/>
            </a:xfrm>
            <a:custGeom>
              <a:avLst/>
              <a:gdLst/>
              <a:ahLst/>
              <a:cxnLst/>
              <a:rect l="l" t="t" r="r" b="b"/>
              <a:pathLst>
                <a:path w="2488" h="2134" extrusionOk="0">
                  <a:moveTo>
                    <a:pt x="1065" y="0"/>
                  </a:moveTo>
                  <a:cubicBezTo>
                    <a:pt x="472" y="0"/>
                    <a:pt x="0" y="480"/>
                    <a:pt x="0" y="1065"/>
                  </a:cubicBezTo>
                  <a:cubicBezTo>
                    <a:pt x="0" y="1709"/>
                    <a:pt x="526" y="2133"/>
                    <a:pt x="1072" y="2133"/>
                  </a:cubicBezTo>
                  <a:cubicBezTo>
                    <a:pt x="1332" y="2133"/>
                    <a:pt x="1598" y="2036"/>
                    <a:pt x="1813" y="1821"/>
                  </a:cubicBezTo>
                  <a:cubicBezTo>
                    <a:pt x="2488" y="1146"/>
                    <a:pt x="2016"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1454;p54">
              <a:extLst>
                <a:ext uri="{FF2B5EF4-FFF2-40B4-BE49-F238E27FC236}">
                  <a16:creationId xmlns:a16="http://schemas.microsoft.com/office/drawing/2014/main" id="{BF1AB71A-49F1-435B-B6EF-64EF3B0C47E4}"/>
                </a:ext>
              </a:extLst>
            </p:cNvPr>
            <p:cNvSpPr/>
            <p:nvPr/>
          </p:nvSpPr>
          <p:spPr>
            <a:xfrm>
              <a:off x="3361450" y="2637775"/>
              <a:ext cx="62200" cy="53450"/>
            </a:xfrm>
            <a:custGeom>
              <a:avLst/>
              <a:gdLst/>
              <a:ahLst/>
              <a:cxnLst/>
              <a:rect l="l" t="t" r="r" b="b"/>
              <a:pathLst>
                <a:path w="2488" h="2138" extrusionOk="0">
                  <a:moveTo>
                    <a:pt x="1065" y="1"/>
                  </a:moveTo>
                  <a:cubicBezTo>
                    <a:pt x="472" y="9"/>
                    <a:pt x="0" y="480"/>
                    <a:pt x="0" y="1074"/>
                  </a:cubicBezTo>
                  <a:cubicBezTo>
                    <a:pt x="0" y="1712"/>
                    <a:pt x="525" y="2137"/>
                    <a:pt x="1073" y="2137"/>
                  </a:cubicBezTo>
                  <a:cubicBezTo>
                    <a:pt x="1335" y="2137"/>
                    <a:pt x="1603" y="2040"/>
                    <a:pt x="1821" y="1822"/>
                  </a:cubicBezTo>
                  <a:cubicBezTo>
                    <a:pt x="2488"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1455;p54">
              <a:extLst>
                <a:ext uri="{FF2B5EF4-FFF2-40B4-BE49-F238E27FC236}">
                  <a16:creationId xmlns:a16="http://schemas.microsoft.com/office/drawing/2014/main" id="{6BE9167C-A643-455D-ADC1-D22323F4B481}"/>
                </a:ext>
              </a:extLst>
            </p:cNvPr>
            <p:cNvSpPr/>
            <p:nvPr/>
          </p:nvSpPr>
          <p:spPr>
            <a:xfrm>
              <a:off x="3361450" y="2561575"/>
              <a:ext cx="62200" cy="53425"/>
            </a:xfrm>
            <a:custGeom>
              <a:avLst/>
              <a:gdLst/>
              <a:ahLst/>
              <a:cxnLst/>
              <a:rect l="l" t="t" r="r" b="b"/>
              <a:pathLst>
                <a:path w="2488" h="2137" extrusionOk="0">
                  <a:moveTo>
                    <a:pt x="1065" y="0"/>
                  </a:moveTo>
                  <a:cubicBezTo>
                    <a:pt x="472" y="8"/>
                    <a:pt x="0" y="480"/>
                    <a:pt x="0" y="1073"/>
                  </a:cubicBezTo>
                  <a:cubicBezTo>
                    <a:pt x="0" y="1711"/>
                    <a:pt x="525" y="2137"/>
                    <a:pt x="1070" y="2137"/>
                  </a:cubicBezTo>
                  <a:cubicBezTo>
                    <a:pt x="1332" y="2137"/>
                    <a:pt x="1597" y="2039"/>
                    <a:pt x="1813" y="1821"/>
                  </a:cubicBezTo>
                  <a:cubicBezTo>
                    <a:pt x="2488" y="1154"/>
                    <a:pt x="2016"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1456;p54">
              <a:extLst>
                <a:ext uri="{FF2B5EF4-FFF2-40B4-BE49-F238E27FC236}">
                  <a16:creationId xmlns:a16="http://schemas.microsoft.com/office/drawing/2014/main" id="{112C64EE-05E2-4968-AF43-27A46330CC2B}"/>
                </a:ext>
              </a:extLst>
            </p:cNvPr>
            <p:cNvSpPr/>
            <p:nvPr/>
          </p:nvSpPr>
          <p:spPr>
            <a:xfrm>
              <a:off x="3285225" y="3171075"/>
              <a:ext cx="62225" cy="53275"/>
            </a:xfrm>
            <a:custGeom>
              <a:avLst/>
              <a:gdLst/>
              <a:ahLst/>
              <a:cxnLst/>
              <a:rect l="l" t="t" r="r" b="b"/>
              <a:pathLst>
                <a:path w="2489" h="2131" extrusionOk="0">
                  <a:moveTo>
                    <a:pt x="1066" y="0"/>
                  </a:moveTo>
                  <a:cubicBezTo>
                    <a:pt x="480" y="0"/>
                    <a:pt x="1" y="472"/>
                    <a:pt x="1" y="1065"/>
                  </a:cubicBezTo>
                  <a:cubicBezTo>
                    <a:pt x="1" y="1707"/>
                    <a:pt x="523" y="2131"/>
                    <a:pt x="1070" y="2131"/>
                  </a:cubicBezTo>
                  <a:cubicBezTo>
                    <a:pt x="1333" y="2131"/>
                    <a:pt x="1602" y="2032"/>
                    <a:pt x="1822" y="1813"/>
                  </a:cubicBezTo>
                  <a:cubicBezTo>
                    <a:pt x="2488" y="1146"/>
                    <a:pt x="2017" y="0"/>
                    <a:pt x="106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1457;p54">
              <a:extLst>
                <a:ext uri="{FF2B5EF4-FFF2-40B4-BE49-F238E27FC236}">
                  <a16:creationId xmlns:a16="http://schemas.microsoft.com/office/drawing/2014/main" id="{3A1F41D7-F1B6-428B-9E00-A95BCDCADF8F}"/>
                </a:ext>
              </a:extLst>
            </p:cNvPr>
            <p:cNvSpPr/>
            <p:nvPr/>
          </p:nvSpPr>
          <p:spPr>
            <a:xfrm>
              <a:off x="3285225" y="3094850"/>
              <a:ext cx="62225" cy="53350"/>
            </a:xfrm>
            <a:custGeom>
              <a:avLst/>
              <a:gdLst/>
              <a:ahLst/>
              <a:cxnLst/>
              <a:rect l="l" t="t" r="r" b="b"/>
              <a:pathLst>
                <a:path w="2489" h="2134" extrusionOk="0">
                  <a:moveTo>
                    <a:pt x="1066" y="1"/>
                  </a:moveTo>
                  <a:cubicBezTo>
                    <a:pt x="480" y="1"/>
                    <a:pt x="1" y="480"/>
                    <a:pt x="1" y="1066"/>
                  </a:cubicBezTo>
                  <a:cubicBezTo>
                    <a:pt x="1" y="1709"/>
                    <a:pt x="526" y="2134"/>
                    <a:pt x="1075" y="2134"/>
                  </a:cubicBezTo>
                  <a:cubicBezTo>
                    <a:pt x="1337" y="2134"/>
                    <a:pt x="1604" y="2037"/>
                    <a:pt x="1822" y="1822"/>
                  </a:cubicBezTo>
                  <a:cubicBezTo>
                    <a:pt x="2488"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1458;p54">
              <a:extLst>
                <a:ext uri="{FF2B5EF4-FFF2-40B4-BE49-F238E27FC236}">
                  <a16:creationId xmlns:a16="http://schemas.microsoft.com/office/drawing/2014/main" id="{835D7465-F1E7-4BDB-8BF1-144610CA2535}"/>
                </a:ext>
              </a:extLst>
            </p:cNvPr>
            <p:cNvSpPr/>
            <p:nvPr/>
          </p:nvSpPr>
          <p:spPr>
            <a:xfrm>
              <a:off x="3285225" y="2790200"/>
              <a:ext cx="62225" cy="53350"/>
            </a:xfrm>
            <a:custGeom>
              <a:avLst/>
              <a:gdLst/>
              <a:ahLst/>
              <a:cxnLst/>
              <a:rect l="l" t="t" r="r" b="b"/>
              <a:pathLst>
                <a:path w="2489" h="2134" extrusionOk="0">
                  <a:moveTo>
                    <a:pt x="1066" y="1"/>
                  </a:moveTo>
                  <a:cubicBezTo>
                    <a:pt x="480" y="1"/>
                    <a:pt x="1" y="480"/>
                    <a:pt x="1" y="1066"/>
                  </a:cubicBezTo>
                  <a:cubicBezTo>
                    <a:pt x="1" y="1709"/>
                    <a:pt x="526" y="2134"/>
                    <a:pt x="1075" y="2134"/>
                  </a:cubicBezTo>
                  <a:cubicBezTo>
                    <a:pt x="1337" y="2134"/>
                    <a:pt x="1604" y="2037"/>
                    <a:pt x="1822" y="1822"/>
                  </a:cubicBezTo>
                  <a:cubicBezTo>
                    <a:pt x="2488"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1459;p54">
              <a:extLst>
                <a:ext uri="{FF2B5EF4-FFF2-40B4-BE49-F238E27FC236}">
                  <a16:creationId xmlns:a16="http://schemas.microsoft.com/office/drawing/2014/main" id="{F81736B2-AF88-4774-9879-C8247256A160}"/>
                </a:ext>
              </a:extLst>
            </p:cNvPr>
            <p:cNvSpPr/>
            <p:nvPr/>
          </p:nvSpPr>
          <p:spPr>
            <a:xfrm>
              <a:off x="3285225" y="2714000"/>
              <a:ext cx="62225" cy="53350"/>
            </a:xfrm>
            <a:custGeom>
              <a:avLst/>
              <a:gdLst/>
              <a:ahLst/>
              <a:cxnLst/>
              <a:rect l="l" t="t" r="r" b="b"/>
              <a:pathLst>
                <a:path w="2489" h="2134" extrusionOk="0">
                  <a:moveTo>
                    <a:pt x="1066" y="0"/>
                  </a:moveTo>
                  <a:cubicBezTo>
                    <a:pt x="480" y="0"/>
                    <a:pt x="1" y="480"/>
                    <a:pt x="1" y="1065"/>
                  </a:cubicBezTo>
                  <a:cubicBezTo>
                    <a:pt x="1" y="1709"/>
                    <a:pt x="526" y="2133"/>
                    <a:pt x="1075" y="2133"/>
                  </a:cubicBezTo>
                  <a:cubicBezTo>
                    <a:pt x="1337" y="2133"/>
                    <a:pt x="1604" y="2036"/>
                    <a:pt x="1822" y="1821"/>
                  </a:cubicBezTo>
                  <a:cubicBezTo>
                    <a:pt x="2488" y="1146"/>
                    <a:pt x="2017" y="0"/>
                    <a:pt x="106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1460;p54">
              <a:extLst>
                <a:ext uri="{FF2B5EF4-FFF2-40B4-BE49-F238E27FC236}">
                  <a16:creationId xmlns:a16="http://schemas.microsoft.com/office/drawing/2014/main" id="{6F3BE2F0-C3A6-4FCA-A552-A036AC91CA1E}"/>
                </a:ext>
              </a:extLst>
            </p:cNvPr>
            <p:cNvSpPr/>
            <p:nvPr/>
          </p:nvSpPr>
          <p:spPr>
            <a:xfrm>
              <a:off x="3209025" y="3094850"/>
              <a:ext cx="62200" cy="53350"/>
            </a:xfrm>
            <a:custGeom>
              <a:avLst/>
              <a:gdLst/>
              <a:ahLst/>
              <a:cxnLst/>
              <a:rect l="l" t="t" r="r" b="b"/>
              <a:pathLst>
                <a:path w="2488" h="2134" extrusionOk="0">
                  <a:moveTo>
                    <a:pt x="1065" y="1"/>
                  </a:moveTo>
                  <a:cubicBezTo>
                    <a:pt x="480" y="1"/>
                    <a:pt x="0" y="480"/>
                    <a:pt x="0" y="1066"/>
                  </a:cubicBezTo>
                  <a:cubicBezTo>
                    <a:pt x="0" y="1709"/>
                    <a:pt x="526" y="2134"/>
                    <a:pt x="1074" y="2134"/>
                  </a:cubicBezTo>
                  <a:cubicBezTo>
                    <a:pt x="1336" y="2134"/>
                    <a:pt x="1603" y="2037"/>
                    <a:pt x="1821" y="1822"/>
                  </a:cubicBezTo>
                  <a:cubicBezTo>
                    <a:pt x="2488"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1461;p54">
              <a:extLst>
                <a:ext uri="{FF2B5EF4-FFF2-40B4-BE49-F238E27FC236}">
                  <a16:creationId xmlns:a16="http://schemas.microsoft.com/office/drawing/2014/main" id="{FCC1A3F0-7A39-4E74-9192-EE61D1912DA6}"/>
                </a:ext>
              </a:extLst>
            </p:cNvPr>
            <p:cNvSpPr/>
            <p:nvPr/>
          </p:nvSpPr>
          <p:spPr>
            <a:xfrm>
              <a:off x="3209025" y="3018650"/>
              <a:ext cx="62200" cy="53425"/>
            </a:xfrm>
            <a:custGeom>
              <a:avLst/>
              <a:gdLst/>
              <a:ahLst/>
              <a:cxnLst/>
              <a:rect l="l" t="t" r="r" b="b"/>
              <a:pathLst>
                <a:path w="2488" h="2137" extrusionOk="0">
                  <a:moveTo>
                    <a:pt x="1065" y="0"/>
                  </a:moveTo>
                  <a:cubicBezTo>
                    <a:pt x="480" y="0"/>
                    <a:pt x="0" y="480"/>
                    <a:pt x="0" y="1065"/>
                  </a:cubicBezTo>
                  <a:cubicBezTo>
                    <a:pt x="0" y="1709"/>
                    <a:pt x="525" y="2137"/>
                    <a:pt x="1074" y="2137"/>
                  </a:cubicBezTo>
                  <a:cubicBezTo>
                    <a:pt x="1336" y="2137"/>
                    <a:pt x="1603" y="2039"/>
                    <a:pt x="1821" y="1821"/>
                  </a:cubicBezTo>
                  <a:cubicBezTo>
                    <a:pt x="2488" y="1146"/>
                    <a:pt x="2016"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1462;p54">
              <a:extLst>
                <a:ext uri="{FF2B5EF4-FFF2-40B4-BE49-F238E27FC236}">
                  <a16:creationId xmlns:a16="http://schemas.microsoft.com/office/drawing/2014/main" id="{B5A99A5E-5C37-4B70-BB47-07DDC2F836A4}"/>
                </a:ext>
              </a:extLst>
            </p:cNvPr>
            <p:cNvSpPr/>
            <p:nvPr/>
          </p:nvSpPr>
          <p:spPr>
            <a:xfrm>
              <a:off x="3209025" y="2942425"/>
              <a:ext cx="62200" cy="53450"/>
            </a:xfrm>
            <a:custGeom>
              <a:avLst/>
              <a:gdLst/>
              <a:ahLst/>
              <a:cxnLst/>
              <a:rect l="l" t="t" r="r" b="b"/>
              <a:pathLst>
                <a:path w="2488" h="2138" extrusionOk="0">
                  <a:moveTo>
                    <a:pt x="1065" y="1"/>
                  </a:moveTo>
                  <a:cubicBezTo>
                    <a:pt x="480" y="9"/>
                    <a:pt x="0" y="480"/>
                    <a:pt x="0" y="1066"/>
                  </a:cubicBezTo>
                  <a:cubicBezTo>
                    <a:pt x="0" y="1709"/>
                    <a:pt x="525" y="2137"/>
                    <a:pt x="1074" y="2137"/>
                  </a:cubicBezTo>
                  <a:cubicBezTo>
                    <a:pt x="1336" y="2137"/>
                    <a:pt x="1603" y="2040"/>
                    <a:pt x="1821" y="1822"/>
                  </a:cubicBezTo>
                  <a:cubicBezTo>
                    <a:pt x="2488"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1463;p54">
              <a:extLst>
                <a:ext uri="{FF2B5EF4-FFF2-40B4-BE49-F238E27FC236}">
                  <a16:creationId xmlns:a16="http://schemas.microsoft.com/office/drawing/2014/main" id="{49302E22-08B2-4F05-8AB2-4FB81777D0C6}"/>
                </a:ext>
              </a:extLst>
            </p:cNvPr>
            <p:cNvSpPr/>
            <p:nvPr/>
          </p:nvSpPr>
          <p:spPr>
            <a:xfrm>
              <a:off x="3209025" y="2866425"/>
              <a:ext cx="62200" cy="53275"/>
            </a:xfrm>
            <a:custGeom>
              <a:avLst/>
              <a:gdLst/>
              <a:ahLst/>
              <a:cxnLst/>
              <a:rect l="l" t="t" r="r" b="b"/>
              <a:pathLst>
                <a:path w="2488" h="2131" extrusionOk="0">
                  <a:moveTo>
                    <a:pt x="1065" y="0"/>
                  </a:moveTo>
                  <a:cubicBezTo>
                    <a:pt x="480" y="0"/>
                    <a:pt x="0" y="472"/>
                    <a:pt x="0" y="1065"/>
                  </a:cubicBezTo>
                  <a:cubicBezTo>
                    <a:pt x="0" y="1707"/>
                    <a:pt x="522" y="2131"/>
                    <a:pt x="1069" y="2131"/>
                  </a:cubicBezTo>
                  <a:cubicBezTo>
                    <a:pt x="1333" y="2131"/>
                    <a:pt x="1602" y="2032"/>
                    <a:pt x="1821" y="1813"/>
                  </a:cubicBezTo>
                  <a:cubicBezTo>
                    <a:pt x="2488" y="1146"/>
                    <a:pt x="2016"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1464;p54">
              <a:extLst>
                <a:ext uri="{FF2B5EF4-FFF2-40B4-BE49-F238E27FC236}">
                  <a16:creationId xmlns:a16="http://schemas.microsoft.com/office/drawing/2014/main" id="{954EBD8E-E92D-4154-A541-8A90233C4260}"/>
                </a:ext>
              </a:extLst>
            </p:cNvPr>
            <p:cNvSpPr/>
            <p:nvPr/>
          </p:nvSpPr>
          <p:spPr>
            <a:xfrm>
              <a:off x="3209025" y="2790200"/>
              <a:ext cx="62200" cy="53350"/>
            </a:xfrm>
            <a:custGeom>
              <a:avLst/>
              <a:gdLst/>
              <a:ahLst/>
              <a:cxnLst/>
              <a:rect l="l" t="t" r="r" b="b"/>
              <a:pathLst>
                <a:path w="2488" h="2134" extrusionOk="0">
                  <a:moveTo>
                    <a:pt x="1065" y="1"/>
                  </a:moveTo>
                  <a:cubicBezTo>
                    <a:pt x="480" y="1"/>
                    <a:pt x="0" y="480"/>
                    <a:pt x="0" y="1066"/>
                  </a:cubicBezTo>
                  <a:cubicBezTo>
                    <a:pt x="0" y="1709"/>
                    <a:pt x="526" y="2134"/>
                    <a:pt x="1074" y="2134"/>
                  </a:cubicBezTo>
                  <a:cubicBezTo>
                    <a:pt x="1336" y="2134"/>
                    <a:pt x="1603" y="2037"/>
                    <a:pt x="1821" y="1822"/>
                  </a:cubicBezTo>
                  <a:cubicBezTo>
                    <a:pt x="2488"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1465;p54">
              <a:extLst>
                <a:ext uri="{FF2B5EF4-FFF2-40B4-BE49-F238E27FC236}">
                  <a16:creationId xmlns:a16="http://schemas.microsoft.com/office/drawing/2014/main" id="{C6EA165D-5703-4E1C-9306-F1E3654CFA05}"/>
                </a:ext>
              </a:extLst>
            </p:cNvPr>
            <p:cNvSpPr/>
            <p:nvPr/>
          </p:nvSpPr>
          <p:spPr>
            <a:xfrm>
              <a:off x="4199400" y="2942425"/>
              <a:ext cx="62200" cy="53450"/>
            </a:xfrm>
            <a:custGeom>
              <a:avLst/>
              <a:gdLst/>
              <a:ahLst/>
              <a:cxnLst/>
              <a:rect l="l" t="t" r="r" b="b"/>
              <a:pathLst>
                <a:path w="2488" h="2138" extrusionOk="0">
                  <a:moveTo>
                    <a:pt x="1065" y="1"/>
                  </a:moveTo>
                  <a:cubicBezTo>
                    <a:pt x="480" y="1"/>
                    <a:pt x="0" y="480"/>
                    <a:pt x="0" y="1066"/>
                  </a:cubicBezTo>
                  <a:cubicBezTo>
                    <a:pt x="0" y="1709"/>
                    <a:pt x="525" y="2137"/>
                    <a:pt x="1074" y="2137"/>
                  </a:cubicBezTo>
                  <a:cubicBezTo>
                    <a:pt x="1336" y="2137"/>
                    <a:pt x="1603" y="2040"/>
                    <a:pt x="1821" y="1822"/>
                  </a:cubicBezTo>
                  <a:cubicBezTo>
                    <a:pt x="2488"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1466;p54">
              <a:extLst>
                <a:ext uri="{FF2B5EF4-FFF2-40B4-BE49-F238E27FC236}">
                  <a16:creationId xmlns:a16="http://schemas.microsoft.com/office/drawing/2014/main" id="{F34F403B-8C4C-457D-818A-7D874A569AD2}"/>
                </a:ext>
              </a:extLst>
            </p:cNvPr>
            <p:cNvSpPr/>
            <p:nvPr/>
          </p:nvSpPr>
          <p:spPr>
            <a:xfrm>
              <a:off x="3132800" y="1114325"/>
              <a:ext cx="62425" cy="53350"/>
            </a:xfrm>
            <a:custGeom>
              <a:avLst/>
              <a:gdLst/>
              <a:ahLst/>
              <a:cxnLst/>
              <a:rect l="l" t="t" r="r" b="b"/>
              <a:pathLst>
                <a:path w="2497" h="2134" extrusionOk="0">
                  <a:moveTo>
                    <a:pt x="1066" y="1"/>
                  </a:moveTo>
                  <a:cubicBezTo>
                    <a:pt x="480" y="1"/>
                    <a:pt x="1" y="480"/>
                    <a:pt x="1" y="1065"/>
                  </a:cubicBezTo>
                  <a:cubicBezTo>
                    <a:pt x="1" y="1709"/>
                    <a:pt x="526" y="2133"/>
                    <a:pt x="1075" y="2133"/>
                  </a:cubicBezTo>
                  <a:cubicBezTo>
                    <a:pt x="1337" y="2133"/>
                    <a:pt x="1604" y="2037"/>
                    <a:pt x="1822" y="1822"/>
                  </a:cubicBezTo>
                  <a:cubicBezTo>
                    <a:pt x="2496"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1467;p54">
              <a:extLst>
                <a:ext uri="{FF2B5EF4-FFF2-40B4-BE49-F238E27FC236}">
                  <a16:creationId xmlns:a16="http://schemas.microsoft.com/office/drawing/2014/main" id="{6E72CE34-0565-40F4-9FD2-6C7963944EB2}"/>
                </a:ext>
              </a:extLst>
            </p:cNvPr>
            <p:cNvSpPr/>
            <p:nvPr/>
          </p:nvSpPr>
          <p:spPr>
            <a:xfrm>
              <a:off x="3056800" y="1114325"/>
              <a:ext cx="62200" cy="53350"/>
            </a:xfrm>
            <a:custGeom>
              <a:avLst/>
              <a:gdLst/>
              <a:ahLst/>
              <a:cxnLst/>
              <a:rect l="l" t="t" r="r" b="b"/>
              <a:pathLst>
                <a:path w="2488" h="2134" extrusionOk="0">
                  <a:moveTo>
                    <a:pt x="1065" y="1"/>
                  </a:moveTo>
                  <a:cubicBezTo>
                    <a:pt x="480" y="1"/>
                    <a:pt x="0" y="480"/>
                    <a:pt x="0" y="1065"/>
                  </a:cubicBezTo>
                  <a:cubicBezTo>
                    <a:pt x="0" y="1709"/>
                    <a:pt x="526" y="2133"/>
                    <a:pt x="1074" y="2133"/>
                  </a:cubicBezTo>
                  <a:cubicBezTo>
                    <a:pt x="1336" y="2133"/>
                    <a:pt x="1603" y="2037"/>
                    <a:pt x="1821" y="1822"/>
                  </a:cubicBezTo>
                  <a:cubicBezTo>
                    <a:pt x="2488"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1468;p54">
              <a:extLst>
                <a:ext uri="{FF2B5EF4-FFF2-40B4-BE49-F238E27FC236}">
                  <a16:creationId xmlns:a16="http://schemas.microsoft.com/office/drawing/2014/main" id="{F4E75ED1-4C6F-44AF-A6A5-4BB76F0034AA}"/>
                </a:ext>
              </a:extLst>
            </p:cNvPr>
            <p:cNvSpPr/>
            <p:nvPr/>
          </p:nvSpPr>
          <p:spPr>
            <a:xfrm>
              <a:off x="4351600" y="1647400"/>
              <a:ext cx="62425" cy="53450"/>
            </a:xfrm>
            <a:custGeom>
              <a:avLst/>
              <a:gdLst/>
              <a:ahLst/>
              <a:cxnLst/>
              <a:rect l="l" t="t" r="r" b="b"/>
              <a:pathLst>
                <a:path w="2497" h="2138" extrusionOk="0">
                  <a:moveTo>
                    <a:pt x="1074" y="1"/>
                  </a:moveTo>
                  <a:cubicBezTo>
                    <a:pt x="481" y="1"/>
                    <a:pt x="9" y="481"/>
                    <a:pt x="1" y="1066"/>
                  </a:cubicBezTo>
                  <a:cubicBezTo>
                    <a:pt x="1" y="1710"/>
                    <a:pt x="530" y="2138"/>
                    <a:pt x="1078" y="2138"/>
                  </a:cubicBezTo>
                  <a:cubicBezTo>
                    <a:pt x="1340" y="2138"/>
                    <a:pt x="1607" y="2040"/>
                    <a:pt x="1822" y="1822"/>
                  </a:cubicBezTo>
                  <a:cubicBezTo>
                    <a:pt x="2497" y="1155"/>
                    <a:pt x="2017" y="1"/>
                    <a:pt x="1074"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1469;p54">
              <a:extLst>
                <a:ext uri="{FF2B5EF4-FFF2-40B4-BE49-F238E27FC236}">
                  <a16:creationId xmlns:a16="http://schemas.microsoft.com/office/drawing/2014/main" id="{813FF32C-08EA-4FD0-B68A-278CFF964D98}"/>
                </a:ext>
              </a:extLst>
            </p:cNvPr>
            <p:cNvSpPr/>
            <p:nvPr/>
          </p:nvSpPr>
          <p:spPr>
            <a:xfrm>
              <a:off x="4351600" y="1723625"/>
              <a:ext cx="62425" cy="53350"/>
            </a:xfrm>
            <a:custGeom>
              <a:avLst/>
              <a:gdLst/>
              <a:ahLst/>
              <a:cxnLst/>
              <a:rect l="l" t="t" r="r" b="b"/>
              <a:pathLst>
                <a:path w="2497" h="2134" extrusionOk="0">
                  <a:moveTo>
                    <a:pt x="1074" y="1"/>
                  </a:moveTo>
                  <a:cubicBezTo>
                    <a:pt x="481" y="1"/>
                    <a:pt x="9" y="480"/>
                    <a:pt x="1" y="1065"/>
                  </a:cubicBezTo>
                  <a:cubicBezTo>
                    <a:pt x="1" y="1709"/>
                    <a:pt x="530" y="2133"/>
                    <a:pt x="1079" y="2133"/>
                  </a:cubicBezTo>
                  <a:cubicBezTo>
                    <a:pt x="1340" y="2133"/>
                    <a:pt x="1607" y="2037"/>
                    <a:pt x="1822" y="1822"/>
                  </a:cubicBezTo>
                  <a:cubicBezTo>
                    <a:pt x="2497" y="1147"/>
                    <a:pt x="2017" y="1"/>
                    <a:pt x="1074"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1470;p54">
              <a:extLst>
                <a:ext uri="{FF2B5EF4-FFF2-40B4-BE49-F238E27FC236}">
                  <a16:creationId xmlns:a16="http://schemas.microsoft.com/office/drawing/2014/main" id="{0FFA4A35-1F45-428B-BC66-61390FA9E595}"/>
                </a:ext>
              </a:extLst>
            </p:cNvPr>
            <p:cNvSpPr/>
            <p:nvPr/>
          </p:nvSpPr>
          <p:spPr>
            <a:xfrm>
              <a:off x="4351600" y="1799850"/>
              <a:ext cx="62425" cy="53325"/>
            </a:xfrm>
            <a:custGeom>
              <a:avLst/>
              <a:gdLst/>
              <a:ahLst/>
              <a:cxnLst/>
              <a:rect l="l" t="t" r="r" b="b"/>
              <a:pathLst>
                <a:path w="2497" h="2133" extrusionOk="0">
                  <a:moveTo>
                    <a:pt x="1074" y="0"/>
                  </a:moveTo>
                  <a:cubicBezTo>
                    <a:pt x="481" y="0"/>
                    <a:pt x="9" y="480"/>
                    <a:pt x="1" y="1065"/>
                  </a:cubicBezTo>
                  <a:cubicBezTo>
                    <a:pt x="1" y="1709"/>
                    <a:pt x="530" y="2133"/>
                    <a:pt x="1079" y="2133"/>
                  </a:cubicBezTo>
                  <a:cubicBezTo>
                    <a:pt x="1340" y="2133"/>
                    <a:pt x="1607" y="2036"/>
                    <a:pt x="1822" y="1821"/>
                  </a:cubicBezTo>
                  <a:cubicBezTo>
                    <a:pt x="2497" y="1146"/>
                    <a:pt x="2017" y="0"/>
                    <a:pt x="1074"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1471;p54">
              <a:extLst>
                <a:ext uri="{FF2B5EF4-FFF2-40B4-BE49-F238E27FC236}">
                  <a16:creationId xmlns:a16="http://schemas.microsoft.com/office/drawing/2014/main" id="{26424DE7-E174-405A-A54A-5CD904C10332}"/>
                </a:ext>
              </a:extLst>
            </p:cNvPr>
            <p:cNvSpPr/>
            <p:nvPr/>
          </p:nvSpPr>
          <p:spPr>
            <a:xfrm>
              <a:off x="4351600" y="1876050"/>
              <a:ext cx="62425" cy="53350"/>
            </a:xfrm>
            <a:custGeom>
              <a:avLst/>
              <a:gdLst/>
              <a:ahLst/>
              <a:cxnLst/>
              <a:rect l="l" t="t" r="r" b="b"/>
              <a:pathLst>
                <a:path w="2497" h="2134" extrusionOk="0">
                  <a:moveTo>
                    <a:pt x="1074" y="1"/>
                  </a:moveTo>
                  <a:cubicBezTo>
                    <a:pt x="481" y="1"/>
                    <a:pt x="9" y="472"/>
                    <a:pt x="1" y="1066"/>
                  </a:cubicBezTo>
                  <a:cubicBezTo>
                    <a:pt x="1" y="1709"/>
                    <a:pt x="530" y="2133"/>
                    <a:pt x="1079" y="2133"/>
                  </a:cubicBezTo>
                  <a:cubicBezTo>
                    <a:pt x="1340" y="2133"/>
                    <a:pt x="1607" y="2037"/>
                    <a:pt x="1822" y="1822"/>
                  </a:cubicBezTo>
                  <a:cubicBezTo>
                    <a:pt x="2497" y="1147"/>
                    <a:pt x="2017" y="1"/>
                    <a:pt x="1074"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1472;p54">
              <a:extLst>
                <a:ext uri="{FF2B5EF4-FFF2-40B4-BE49-F238E27FC236}">
                  <a16:creationId xmlns:a16="http://schemas.microsoft.com/office/drawing/2014/main" id="{9196DBD1-4F4D-4CBE-9657-5DB9B23A18F5}"/>
                </a:ext>
              </a:extLst>
            </p:cNvPr>
            <p:cNvSpPr/>
            <p:nvPr/>
          </p:nvSpPr>
          <p:spPr>
            <a:xfrm>
              <a:off x="4351600" y="1952050"/>
              <a:ext cx="62425" cy="53450"/>
            </a:xfrm>
            <a:custGeom>
              <a:avLst/>
              <a:gdLst/>
              <a:ahLst/>
              <a:cxnLst/>
              <a:rect l="l" t="t" r="r" b="b"/>
              <a:pathLst>
                <a:path w="2497" h="2138" extrusionOk="0">
                  <a:moveTo>
                    <a:pt x="1074" y="1"/>
                  </a:moveTo>
                  <a:cubicBezTo>
                    <a:pt x="481" y="9"/>
                    <a:pt x="9" y="481"/>
                    <a:pt x="1" y="1074"/>
                  </a:cubicBezTo>
                  <a:cubicBezTo>
                    <a:pt x="1" y="1712"/>
                    <a:pt x="529" y="2138"/>
                    <a:pt x="1077" y="2138"/>
                  </a:cubicBezTo>
                  <a:cubicBezTo>
                    <a:pt x="1339" y="2138"/>
                    <a:pt x="1606" y="2040"/>
                    <a:pt x="1822" y="1822"/>
                  </a:cubicBezTo>
                  <a:cubicBezTo>
                    <a:pt x="2497" y="1155"/>
                    <a:pt x="2017" y="1"/>
                    <a:pt x="1074"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1473;p54">
              <a:extLst>
                <a:ext uri="{FF2B5EF4-FFF2-40B4-BE49-F238E27FC236}">
                  <a16:creationId xmlns:a16="http://schemas.microsoft.com/office/drawing/2014/main" id="{04522894-0FF1-4779-B283-F61B76C900D2}"/>
                </a:ext>
              </a:extLst>
            </p:cNvPr>
            <p:cNvSpPr/>
            <p:nvPr/>
          </p:nvSpPr>
          <p:spPr>
            <a:xfrm>
              <a:off x="4351600" y="2028275"/>
              <a:ext cx="62425" cy="53450"/>
            </a:xfrm>
            <a:custGeom>
              <a:avLst/>
              <a:gdLst/>
              <a:ahLst/>
              <a:cxnLst/>
              <a:rect l="l" t="t" r="r" b="b"/>
              <a:pathLst>
                <a:path w="2497" h="2138" extrusionOk="0">
                  <a:moveTo>
                    <a:pt x="1074" y="1"/>
                  </a:moveTo>
                  <a:cubicBezTo>
                    <a:pt x="481" y="1"/>
                    <a:pt x="9" y="480"/>
                    <a:pt x="1" y="1065"/>
                  </a:cubicBezTo>
                  <a:cubicBezTo>
                    <a:pt x="1" y="1709"/>
                    <a:pt x="530" y="2137"/>
                    <a:pt x="1078" y="2137"/>
                  </a:cubicBezTo>
                  <a:cubicBezTo>
                    <a:pt x="1340" y="2137"/>
                    <a:pt x="1607" y="2040"/>
                    <a:pt x="1822" y="1821"/>
                  </a:cubicBezTo>
                  <a:cubicBezTo>
                    <a:pt x="2497" y="1147"/>
                    <a:pt x="2017" y="1"/>
                    <a:pt x="1074"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1474;p54">
              <a:extLst>
                <a:ext uri="{FF2B5EF4-FFF2-40B4-BE49-F238E27FC236}">
                  <a16:creationId xmlns:a16="http://schemas.microsoft.com/office/drawing/2014/main" id="{322459C9-8CA2-4117-8D9C-C23BDB10383D}"/>
                </a:ext>
              </a:extLst>
            </p:cNvPr>
            <p:cNvSpPr/>
            <p:nvPr/>
          </p:nvSpPr>
          <p:spPr>
            <a:xfrm>
              <a:off x="4351600" y="2104500"/>
              <a:ext cx="62425" cy="53325"/>
            </a:xfrm>
            <a:custGeom>
              <a:avLst/>
              <a:gdLst/>
              <a:ahLst/>
              <a:cxnLst/>
              <a:rect l="l" t="t" r="r" b="b"/>
              <a:pathLst>
                <a:path w="2497" h="2133" extrusionOk="0">
                  <a:moveTo>
                    <a:pt x="1074" y="0"/>
                  </a:moveTo>
                  <a:cubicBezTo>
                    <a:pt x="481" y="0"/>
                    <a:pt x="9" y="480"/>
                    <a:pt x="1" y="1065"/>
                  </a:cubicBezTo>
                  <a:cubicBezTo>
                    <a:pt x="1" y="1709"/>
                    <a:pt x="530" y="2133"/>
                    <a:pt x="1079" y="2133"/>
                  </a:cubicBezTo>
                  <a:cubicBezTo>
                    <a:pt x="1340" y="2133"/>
                    <a:pt x="1607" y="2036"/>
                    <a:pt x="1822" y="1821"/>
                  </a:cubicBezTo>
                  <a:cubicBezTo>
                    <a:pt x="2497" y="1146"/>
                    <a:pt x="2017" y="0"/>
                    <a:pt x="1074"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1475;p54">
              <a:extLst>
                <a:ext uri="{FF2B5EF4-FFF2-40B4-BE49-F238E27FC236}">
                  <a16:creationId xmlns:a16="http://schemas.microsoft.com/office/drawing/2014/main" id="{5F431C40-CD30-4D15-A33E-A34461A2168B}"/>
                </a:ext>
              </a:extLst>
            </p:cNvPr>
            <p:cNvSpPr/>
            <p:nvPr/>
          </p:nvSpPr>
          <p:spPr>
            <a:xfrm>
              <a:off x="3970950" y="1876050"/>
              <a:ext cx="62225" cy="53350"/>
            </a:xfrm>
            <a:custGeom>
              <a:avLst/>
              <a:gdLst/>
              <a:ahLst/>
              <a:cxnLst/>
              <a:rect l="l" t="t" r="r" b="b"/>
              <a:pathLst>
                <a:path w="2489" h="2134" extrusionOk="0">
                  <a:moveTo>
                    <a:pt x="1065" y="1"/>
                  </a:moveTo>
                  <a:cubicBezTo>
                    <a:pt x="472" y="1"/>
                    <a:pt x="1" y="472"/>
                    <a:pt x="1" y="1066"/>
                  </a:cubicBezTo>
                  <a:cubicBezTo>
                    <a:pt x="1" y="1709"/>
                    <a:pt x="526" y="2133"/>
                    <a:pt x="1072" y="2133"/>
                  </a:cubicBezTo>
                  <a:cubicBezTo>
                    <a:pt x="1333" y="2133"/>
                    <a:pt x="1598" y="2037"/>
                    <a:pt x="1813" y="1822"/>
                  </a:cubicBezTo>
                  <a:cubicBezTo>
                    <a:pt x="2488" y="1147"/>
                    <a:pt x="2017"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1476;p54">
              <a:extLst>
                <a:ext uri="{FF2B5EF4-FFF2-40B4-BE49-F238E27FC236}">
                  <a16:creationId xmlns:a16="http://schemas.microsoft.com/office/drawing/2014/main" id="{622BF0E2-F1C5-44E8-B23A-58F65CE98A05}"/>
                </a:ext>
              </a:extLst>
            </p:cNvPr>
            <p:cNvSpPr/>
            <p:nvPr/>
          </p:nvSpPr>
          <p:spPr>
            <a:xfrm>
              <a:off x="3970950" y="1952050"/>
              <a:ext cx="62225" cy="53450"/>
            </a:xfrm>
            <a:custGeom>
              <a:avLst/>
              <a:gdLst/>
              <a:ahLst/>
              <a:cxnLst/>
              <a:rect l="l" t="t" r="r" b="b"/>
              <a:pathLst>
                <a:path w="2489" h="2138" extrusionOk="0">
                  <a:moveTo>
                    <a:pt x="1065" y="1"/>
                  </a:moveTo>
                  <a:cubicBezTo>
                    <a:pt x="472" y="9"/>
                    <a:pt x="1" y="481"/>
                    <a:pt x="1" y="1074"/>
                  </a:cubicBezTo>
                  <a:cubicBezTo>
                    <a:pt x="1" y="1712"/>
                    <a:pt x="525" y="2138"/>
                    <a:pt x="1071" y="2138"/>
                  </a:cubicBezTo>
                  <a:cubicBezTo>
                    <a:pt x="1332" y="2138"/>
                    <a:pt x="1598" y="2040"/>
                    <a:pt x="1813" y="1822"/>
                  </a:cubicBezTo>
                  <a:cubicBezTo>
                    <a:pt x="2488" y="1155"/>
                    <a:pt x="2017"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1477;p54">
              <a:extLst>
                <a:ext uri="{FF2B5EF4-FFF2-40B4-BE49-F238E27FC236}">
                  <a16:creationId xmlns:a16="http://schemas.microsoft.com/office/drawing/2014/main" id="{3DBDD707-81EC-48B6-A4A2-1AB76ACE5014}"/>
                </a:ext>
              </a:extLst>
            </p:cNvPr>
            <p:cNvSpPr/>
            <p:nvPr/>
          </p:nvSpPr>
          <p:spPr>
            <a:xfrm>
              <a:off x="3666100" y="1952050"/>
              <a:ext cx="62200" cy="53450"/>
            </a:xfrm>
            <a:custGeom>
              <a:avLst/>
              <a:gdLst/>
              <a:ahLst/>
              <a:cxnLst/>
              <a:rect l="l" t="t" r="r" b="b"/>
              <a:pathLst>
                <a:path w="2488" h="2138" extrusionOk="0">
                  <a:moveTo>
                    <a:pt x="1065" y="1"/>
                  </a:moveTo>
                  <a:cubicBezTo>
                    <a:pt x="480" y="9"/>
                    <a:pt x="0" y="481"/>
                    <a:pt x="0" y="1074"/>
                  </a:cubicBezTo>
                  <a:cubicBezTo>
                    <a:pt x="0" y="1712"/>
                    <a:pt x="525" y="2138"/>
                    <a:pt x="1073" y="2138"/>
                  </a:cubicBezTo>
                  <a:cubicBezTo>
                    <a:pt x="1335" y="2138"/>
                    <a:pt x="1603" y="2040"/>
                    <a:pt x="1821" y="1822"/>
                  </a:cubicBezTo>
                  <a:cubicBezTo>
                    <a:pt x="2488" y="1155"/>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1478;p54">
              <a:extLst>
                <a:ext uri="{FF2B5EF4-FFF2-40B4-BE49-F238E27FC236}">
                  <a16:creationId xmlns:a16="http://schemas.microsoft.com/office/drawing/2014/main" id="{FDED79FD-F8F0-4B63-A6DB-206055169316}"/>
                </a:ext>
              </a:extLst>
            </p:cNvPr>
            <p:cNvSpPr/>
            <p:nvPr/>
          </p:nvSpPr>
          <p:spPr>
            <a:xfrm>
              <a:off x="3742300" y="2028275"/>
              <a:ext cx="62225" cy="53450"/>
            </a:xfrm>
            <a:custGeom>
              <a:avLst/>
              <a:gdLst/>
              <a:ahLst/>
              <a:cxnLst/>
              <a:rect l="l" t="t" r="r" b="b"/>
              <a:pathLst>
                <a:path w="2489" h="2138" extrusionOk="0">
                  <a:moveTo>
                    <a:pt x="1066" y="1"/>
                  </a:moveTo>
                  <a:cubicBezTo>
                    <a:pt x="481" y="1"/>
                    <a:pt x="1" y="480"/>
                    <a:pt x="1" y="1065"/>
                  </a:cubicBezTo>
                  <a:cubicBezTo>
                    <a:pt x="1" y="1709"/>
                    <a:pt x="526" y="2137"/>
                    <a:pt x="1072" y="2137"/>
                  </a:cubicBezTo>
                  <a:cubicBezTo>
                    <a:pt x="1333" y="2137"/>
                    <a:pt x="1598" y="2040"/>
                    <a:pt x="1814" y="1821"/>
                  </a:cubicBezTo>
                  <a:cubicBezTo>
                    <a:pt x="2489" y="1155"/>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1479;p54">
              <a:extLst>
                <a:ext uri="{FF2B5EF4-FFF2-40B4-BE49-F238E27FC236}">
                  <a16:creationId xmlns:a16="http://schemas.microsoft.com/office/drawing/2014/main" id="{844DD875-93E4-49B7-A11F-5AD236DB60E8}"/>
                </a:ext>
              </a:extLst>
            </p:cNvPr>
            <p:cNvSpPr/>
            <p:nvPr/>
          </p:nvSpPr>
          <p:spPr>
            <a:xfrm>
              <a:off x="3742300" y="1952050"/>
              <a:ext cx="62225" cy="53450"/>
            </a:xfrm>
            <a:custGeom>
              <a:avLst/>
              <a:gdLst/>
              <a:ahLst/>
              <a:cxnLst/>
              <a:rect l="l" t="t" r="r" b="b"/>
              <a:pathLst>
                <a:path w="2489" h="2138" extrusionOk="0">
                  <a:moveTo>
                    <a:pt x="1066" y="1"/>
                  </a:moveTo>
                  <a:cubicBezTo>
                    <a:pt x="481" y="9"/>
                    <a:pt x="1" y="481"/>
                    <a:pt x="1" y="1074"/>
                  </a:cubicBezTo>
                  <a:cubicBezTo>
                    <a:pt x="1" y="1712"/>
                    <a:pt x="525" y="2138"/>
                    <a:pt x="1071" y="2138"/>
                  </a:cubicBezTo>
                  <a:cubicBezTo>
                    <a:pt x="1332" y="2138"/>
                    <a:pt x="1598" y="2040"/>
                    <a:pt x="1814" y="1822"/>
                  </a:cubicBezTo>
                  <a:cubicBezTo>
                    <a:pt x="2489" y="1155"/>
                    <a:pt x="2017" y="9"/>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1480;p54">
              <a:extLst>
                <a:ext uri="{FF2B5EF4-FFF2-40B4-BE49-F238E27FC236}">
                  <a16:creationId xmlns:a16="http://schemas.microsoft.com/office/drawing/2014/main" id="{0081CB7F-1043-477C-8415-5F41528E88F6}"/>
                </a:ext>
              </a:extLst>
            </p:cNvPr>
            <p:cNvSpPr/>
            <p:nvPr/>
          </p:nvSpPr>
          <p:spPr>
            <a:xfrm>
              <a:off x="3818525" y="1952050"/>
              <a:ext cx="62225" cy="53450"/>
            </a:xfrm>
            <a:custGeom>
              <a:avLst/>
              <a:gdLst/>
              <a:ahLst/>
              <a:cxnLst/>
              <a:rect l="l" t="t" r="r" b="b"/>
              <a:pathLst>
                <a:path w="2489" h="2138" extrusionOk="0">
                  <a:moveTo>
                    <a:pt x="1065" y="1"/>
                  </a:moveTo>
                  <a:cubicBezTo>
                    <a:pt x="480" y="9"/>
                    <a:pt x="0" y="481"/>
                    <a:pt x="0" y="1074"/>
                  </a:cubicBezTo>
                  <a:cubicBezTo>
                    <a:pt x="0" y="1712"/>
                    <a:pt x="525" y="2138"/>
                    <a:pt x="1073" y="2138"/>
                  </a:cubicBezTo>
                  <a:cubicBezTo>
                    <a:pt x="1335" y="2138"/>
                    <a:pt x="1603" y="2040"/>
                    <a:pt x="1821" y="1822"/>
                  </a:cubicBezTo>
                  <a:cubicBezTo>
                    <a:pt x="2488" y="1155"/>
                    <a:pt x="2017"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1481;p54">
              <a:extLst>
                <a:ext uri="{FF2B5EF4-FFF2-40B4-BE49-F238E27FC236}">
                  <a16:creationId xmlns:a16="http://schemas.microsoft.com/office/drawing/2014/main" id="{0EBFD601-AD7D-4115-BC7D-9EE0A10688CE}"/>
                </a:ext>
              </a:extLst>
            </p:cNvPr>
            <p:cNvSpPr/>
            <p:nvPr/>
          </p:nvSpPr>
          <p:spPr>
            <a:xfrm>
              <a:off x="3894725" y="1952050"/>
              <a:ext cx="62225" cy="53450"/>
            </a:xfrm>
            <a:custGeom>
              <a:avLst/>
              <a:gdLst/>
              <a:ahLst/>
              <a:cxnLst/>
              <a:rect l="l" t="t" r="r" b="b"/>
              <a:pathLst>
                <a:path w="2489" h="2138" extrusionOk="0">
                  <a:moveTo>
                    <a:pt x="1066" y="1"/>
                  </a:moveTo>
                  <a:cubicBezTo>
                    <a:pt x="481" y="9"/>
                    <a:pt x="1" y="481"/>
                    <a:pt x="1" y="1074"/>
                  </a:cubicBezTo>
                  <a:cubicBezTo>
                    <a:pt x="1" y="1712"/>
                    <a:pt x="525" y="2138"/>
                    <a:pt x="1074" y="2138"/>
                  </a:cubicBezTo>
                  <a:cubicBezTo>
                    <a:pt x="1336" y="2138"/>
                    <a:pt x="1604" y="2040"/>
                    <a:pt x="1822" y="1822"/>
                  </a:cubicBezTo>
                  <a:cubicBezTo>
                    <a:pt x="2489" y="1155"/>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1482;p54">
              <a:extLst>
                <a:ext uri="{FF2B5EF4-FFF2-40B4-BE49-F238E27FC236}">
                  <a16:creationId xmlns:a16="http://schemas.microsoft.com/office/drawing/2014/main" id="{F4A428DF-2A9D-4DF6-B835-34718934F569}"/>
                </a:ext>
              </a:extLst>
            </p:cNvPr>
            <p:cNvSpPr/>
            <p:nvPr/>
          </p:nvSpPr>
          <p:spPr>
            <a:xfrm>
              <a:off x="3894725" y="2028275"/>
              <a:ext cx="62225" cy="53450"/>
            </a:xfrm>
            <a:custGeom>
              <a:avLst/>
              <a:gdLst/>
              <a:ahLst/>
              <a:cxnLst/>
              <a:rect l="l" t="t" r="r" b="b"/>
              <a:pathLst>
                <a:path w="2489" h="2138" extrusionOk="0">
                  <a:moveTo>
                    <a:pt x="1066" y="1"/>
                  </a:moveTo>
                  <a:cubicBezTo>
                    <a:pt x="481" y="1"/>
                    <a:pt x="1" y="480"/>
                    <a:pt x="1" y="1065"/>
                  </a:cubicBezTo>
                  <a:cubicBezTo>
                    <a:pt x="1" y="1709"/>
                    <a:pt x="526" y="2137"/>
                    <a:pt x="1075" y="2137"/>
                  </a:cubicBezTo>
                  <a:cubicBezTo>
                    <a:pt x="1337" y="2137"/>
                    <a:pt x="1604" y="2040"/>
                    <a:pt x="1822" y="1821"/>
                  </a:cubicBezTo>
                  <a:cubicBezTo>
                    <a:pt x="2489"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1483;p54">
              <a:extLst>
                <a:ext uri="{FF2B5EF4-FFF2-40B4-BE49-F238E27FC236}">
                  <a16:creationId xmlns:a16="http://schemas.microsoft.com/office/drawing/2014/main" id="{214AC3C9-2CF3-4EBC-BEF3-A168B17F4FEF}"/>
                </a:ext>
              </a:extLst>
            </p:cNvPr>
            <p:cNvSpPr/>
            <p:nvPr/>
          </p:nvSpPr>
          <p:spPr>
            <a:xfrm>
              <a:off x="3970950" y="2028275"/>
              <a:ext cx="62225" cy="53450"/>
            </a:xfrm>
            <a:custGeom>
              <a:avLst/>
              <a:gdLst/>
              <a:ahLst/>
              <a:cxnLst/>
              <a:rect l="l" t="t" r="r" b="b"/>
              <a:pathLst>
                <a:path w="2489" h="2138" extrusionOk="0">
                  <a:moveTo>
                    <a:pt x="1065" y="1"/>
                  </a:moveTo>
                  <a:cubicBezTo>
                    <a:pt x="472" y="1"/>
                    <a:pt x="1" y="480"/>
                    <a:pt x="1" y="1065"/>
                  </a:cubicBezTo>
                  <a:cubicBezTo>
                    <a:pt x="1" y="1709"/>
                    <a:pt x="526" y="2137"/>
                    <a:pt x="1072" y="2137"/>
                  </a:cubicBezTo>
                  <a:cubicBezTo>
                    <a:pt x="1332" y="2137"/>
                    <a:pt x="1598" y="2040"/>
                    <a:pt x="1813" y="1821"/>
                  </a:cubicBezTo>
                  <a:cubicBezTo>
                    <a:pt x="2488" y="1147"/>
                    <a:pt x="2017"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1484;p54">
              <a:extLst>
                <a:ext uri="{FF2B5EF4-FFF2-40B4-BE49-F238E27FC236}">
                  <a16:creationId xmlns:a16="http://schemas.microsoft.com/office/drawing/2014/main" id="{F4E6F19D-53A6-465B-964B-957B67F7DD08}"/>
                </a:ext>
              </a:extLst>
            </p:cNvPr>
            <p:cNvSpPr/>
            <p:nvPr/>
          </p:nvSpPr>
          <p:spPr>
            <a:xfrm>
              <a:off x="3970950" y="2104500"/>
              <a:ext cx="62225" cy="53325"/>
            </a:xfrm>
            <a:custGeom>
              <a:avLst/>
              <a:gdLst/>
              <a:ahLst/>
              <a:cxnLst/>
              <a:rect l="l" t="t" r="r" b="b"/>
              <a:pathLst>
                <a:path w="2489" h="2133" extrusionOk="0">
                  <a:moveTo>
                    <a:pt x="1065" y="0"/>
                  </a:moveTo>
                  <a:cubicBezTo>
                    <a:pt x="472" y="0"/>
                    <a:pt x="1" y="480"/>
                    <a:pt x="1" y="1065"/>
                  </a:cubicBezTo>
                  <a:cubicBezTo>
                    <a:pt x="1" y="1709"/>
                    <a:pt x="526" y="2133"/>
                    <a:pt x="1072" y="2133"/>
                  </a:cubicBezTo>
                  <a:cubicBezTo>
                    <a:pt x="1333" y="2133"/>
                    <a:pt x="1598" y="2036"/>
                    <a:pt x="1813" y="1821"/>
                  </a:cubicBezTo>
                  <a:cubicBezTo>
                    <a:pt x="2488" y="1146"/>
                    <a:pt x="2017"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1485;p54">
              <a:extLst>
                <a:ext uri="{FF2B5EF4-FFF2-40B4-BE49-F238E27FC236}">
                  <a16:creationId xmlns:a16="http://schemas.microsoft.com/office/drawing/2014/main" id="{59D788A4-CC1C-47DA-A0F1-97620593DFD0}"/>
                </a:ext>
              </a:extLst>
            </p:cNvPr>
            <p:cNvSpPr/>
            <p:nvPr/>
          </p:nvSpPr>
          <p:spPr>
            <a:xfrm>
              <a:off x="4046950" y="1876050"/>
              <a:ext cx="62425" cy="53275"/>
            </a:xfrm>
            <a:custGeom>
              <a:avLst/>
              <a:gdLst/>
              <a:ahLst/>
              <a:cxnLst/>
              <a:rect l="l" t="t" r="r" b="b"/>
              <a:pathLst>
                <a:path w="2497" h="2131" extrusionOk="0">
                  <a:moveTo>
                    <a:pt x="1074" y="1"/>
                  </a:moveTo>
                  <a:cubicBezTo>
                    <a:pt x="481" y="1"/>
                    <a:pt x="9" y="472"/>
                    <a:pt x="1" y="1066"/>
                  </a:cubicBezTo>
                  <a:cubicBezTo>
                    <a:pt x="1" y="1707"/>
                    <a:pt x="527" y="2131"/>
                    <a:pt x="1074" y="2131"/>
                  </a:cubicBezTo>
                  <a:cubicBezTo>
                    <a:pt x="1337" y="2131"/>
                    <a:pt x="1605" y="2033"/>
                    <a:pt x="1822" y="1813"/>
                  </a:cubicBezTo>
                  <a:cubicBezTo>
                    <a:pt x="2497" y="1147"/>
                    <a:pt x="2017" y="1"/>
                    <a:pt x="1074"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1486;p54">
              <a:extLst>
                <a:ext uri="{FF2B5EF4-FFF2-40B4-BE49-F238E27FC236}">
                  <a16:creationId xmlns:a16="http://schemas.microsoft.com/office/drawing/2014/main" id="{8FC9CFEB-0B70-42E6-955E-3A5B7528AAFE}"/>
                </a:ext>
              </a:extLst>
            </p:cNvPr>
            <p:cNvSpPr/>
            <p:nvPr/>
          </p:nvSpPr>
          <p:spPr>
            <a:xfrm>
              <a:off x="4046950" y="1952050"/>
              <a:ext cx="62425" cy="53450"/>
            </a:xfrm>
            <a:custGeom>
              <a:avLst/>
              <a:gdLst/>
              <a:ahLst/>
              <a:cxnLst/>
              <a:rect l="l" t="t" r="r" b="b"/>
              <a:pathLst>
                <a:path w="2497" h="2138" extrusionOk="0">
                  <a:moveTo>
                    <a:pt x="1074" y="1"/>
                  </a:moveTo>
                  <a:cubicBezTo>
                    <a:pt x="481" y="9"/>
                    <a:pt x="9" y="481"/>
                    <a:pt x="1" y="1074"/>
                  </a:cubicBezTo>
                  <a:cubicBezTo>
                    <a:pt x="1" y="1712"/>
                    <a:pt x="529" y="2138"/>
                    <a:pt x="1077" y="2138"/>
                  </a:cubicBezTo>
                  <a:cubicBezTo>
                    <a:pt x="1339" y="2138"/>
                    <a:pt x="1606" y="2040"/>
                    <a:pt x="1822" y="1822"/>
                  </a:cubicBezTo>
                  <a:cubicBezTo>
                    <a:pt x="2497" y="1155"/>
                    <a:pt x="2017" y="1"/>
                    <a:pt x="1074"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1487;p54">
              <a:extLst>
                <a:ext uri="{FF2B5EF4-FFF2-40B4-BE49-F238E27FC236}">
                  <a16:creationId xmlns:a16="http://schemas.microsoft.com/office/drawing/2014/main" id="{7143F13A-E0E4-4CD6-87BF-F7F5C9DB5185}"/>
                </a:ext>
              </a:extLst>
            </p:cNvPr>
            <p:cNvSpPr/>
            <p:nvPr/>
          </p:nvSpPr>
          <p:spPr>
            <a:xfrm>
              <a:off x="4046950" y="2028275"/>
              <a:ext cx="62425" cy="53450"/>
            </a:xfrm>
            <a:custGeom>
              <a:avLst/>
              <a:gdLst/>
              <a:ahLst/>
              <a:cxnLst/>
              <a:rect l="l" t="t" r="r" b="b"/>
              <a:pathLst>
                <a:path w="2497" h="2138" extrusionOk="0">
                  <a:moveTo>
                    <a:pt x="1074" y="1"/>
                  </a:moveTo>
                  <a:cubicBezTo>
                    <a:pt x="481" y="1"/>
                    <a:pt x="9" y="480"/>
                    <a:pt x="1" y="1065"/>
                  </a:cubicBezTo>
                  <a:cubicBezTo>
                    <a:pt x="1" y="1709"/>
                    <a:pt x="530" y="2137"/>
                    <a:pt x="1078" y="2137"/>
                  </a:cubicBezTo>
                  <a:cubicBezTo>
                    <a:pt x="1340" y="2137"/>
                    <a:pt x="1607" y="2040"/>
                    <a:pt x="1822" y="1821"/>
                  </a:cubicBezTo>
                  <a:cubicBezTo>
                    <a:pt x="2497" y="1147"/>
                    <a:pt x="2017" y="1"/>
                    <a:pt x="1074"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1488;p54">
              <a:extLst>
                <a:ext uri="{FF2B5EF4-FFF2-40B4-BE49-F238E27FC236}">
                  <a16:creationId xmlns:a16="http://schemas.microsoft.com/office/drawing/2014/main" id="{6300B7FB-4B39-4905-B9A2-BD1CC07D7690}"/>
                </a:ext>
              </a:extLst>
            </p:cNvPr>
            <p:cNvSpPr/>
            <p:nvPr/>
          </p:nvSpPr>
          <p:spPr>
            <a:xfrm>
              <a:off x="4046950" y="2104500"/>
              <a:ext cx="62425" cy="53325"/>
            </a:xfrm>
            <a:custGeom>
              <a:avLst/>
              <a:gdLst/>
              <a:ahLst/>
              <a:cxnLst/>
              <a:rect l="l" t="t" r="r" b="b"/>
              <a:pathLst>
                <a:path w="2497" h="2133" extrusionOk="0">
                  <a:moveTo>
                    <a:pt x="1074" y="0"/>
                  </a:moveTo>
                  <a:cubicBezTo>
                    <a:pt x="481" y="0"/>
                    <a:pt x="9" y="480"/>
                    <a:pt x="1" y="1065"/>
                  </a:cubicBezTo>
                  <a:cubicBezTo>
                    <a:pt x="1" y="1709"/>
                    <a:pt x="530" y="2133"/>
                    <a:pt x="1079" y="2133"/>
                  </a:cubicBezTo>
                  <a:cubicBezTo>
                    <a:pt x="1340" y="2133"/>
                    <a:pt x="1607" y="2036"/>
                    <a:pt x="1822" y="1821"/>
                  </a:cubicBezTo>
                  <a:cubicBezTo>
                    <a:pt x="2497" y="1146"/>
                    <a:pt x="2017" y="0"/>
                    <a:pt x="1074"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1489;p54">
              <a:extLst>
                <a:ext uri="{FF2B5EF4-FFF2-40B4-BE49-F238E27FC236}">
                  <a16:creationId xmlns:a16="http://schemas.microsoft.com/office/drawing/2014/main" id="{F0617CC3-4B90-4897-92BD-C1C5BFA7E9F5}"/>
                </a:ext>
              </a:extLst>
            </p:cNvPr>
            <p:cNvSpPr/>
            <p:nvPr/>
          </p:nvSpPr>
          <p:spPr>
            <a:xfrm>
              <a:off x="4123175" y="1723625"/>
              <a:ext cx="62425" cy="53350"/>
            </a:xfrm>
            <a:custGeom>
              <a:avLst/>
              <a:gdLst/>
              <a:ahLst/>
              <a:cxnLst/>
              <a:rect l="l" t="t" r="r" b="b"/>
              <a:pathLst>
                <a:path w="2497" h="2134" extrusionOk="0">
                  <a:moveTo>
                    <a:pt x="1065" y="1"/>
                  </a:moveTo>
                  <a:cubicBezTo>
                    <a:pt x="480" y="1"/>
                    <a:pt x="0" y="480"/>
                    <a:pt x="0" y="1065"/>
                  </a:cubicBezTo>
                  <a:cubicBezTo>
                    <a:pt x="0" y="1709"/>
                    <a:pt x="526" y="2133"/>
                    <a:pt x="1074" y="2133"/>
                  </a:cubicBezTo>
                  <a:cubicBezTo>
                    <a:pt x="1336" y="2133"/>
                    <a:pt x="1604" y="2037"/>
                    <a:pt x="1821" y="1822"/>
                  </a:cubicBezTo>
                  <a:cubicBezTo>
                    <a:pt x="2496" y="1147"/>
                    <a:pt x="2017"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1490;p54">
              <a:extLst>
                <a:ext uri="{FF2B5EF4-FFF2-40B4-BE49-F238E27FC236}">
                  <a16:creationId xmlns:a16="http://schemas.microsoft.com/office/drawing/2014/main" id="{C28B8D68-9157-4C9D-A306-591484335B13}"/>
                </a:ext>
              </a:extLst>
            </p:cNvPr>
            <p:cNvSpPr/>
            <p:nvPr/>
          </p:nvSpPr>
          <p:spPr>
            <a:xfrm>
              <a:off x="4123175" y="1799850"/>
              <a:ext cx="62425" cy="53325"/>
            </a:xfrm>
            <a:custGeom>
              <a:avLst/>
              <a:gdLst/>
              <a:ahLst/>
              <a:cxnLst/>
              <a:rect l="l" t="t" r="r" b="b"/>
              <a:pathLst>
                <a:path w="2497" h="2133" extrusionOk="0">
                  <a:moveTo>
                    <a:pt x="1065" y="0"/>
                  </a:moveTo>
                  <a:cubicBezTo>
                    <a:pt x="480" y="0"/>
                    <a:pt x="0" y="480"/>
                    <a:pt x="0" y="1065"/>
                  </a:cubicBezTo>
                  <a:cubicBezTo>
                    <a:pt x="0" y="1709"/>
                    <a:pt x="526" y="2133"/>
                    <a:pt x="1074" y="2133"/>
                  </a:cubicBezTo>
                  <a:cubicBezTo>
                    <a:pt x="1336" y="2133"/>
                    <a:pt x="1604" y="2036"/>
                    <a:pt x="1821" y="1821"/>
                  </a:cubicBezTo>
                  <a:cubicBezTo>
                    <a:pt x="2496" y="1146"/>
                    <a:pt x="2017"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1491;p54">
              <a:extLst>
                <a:ext uri="{FF2B5EF4-FFF2-40B4-BE49-F238E27FC236}">
                  <a16:creationId xmlns:a16="http://schemas.microsoft.com/office/drawing/2014/main" id="{A6DB8750-AA47-44FA-8B75-E16204DB860B}"/>
                </a:ext>
              </a:extLst>
            </p:cNvPr>
            <p:cNvSpPr/>
            <p:nvPr/>
          </p:nvSpPr>
          <p:spPr>
            <a:xfrm>
              <a:off x="4123175" y="1876050"/>
              <a:ext cx="62425" cy="53350"/>
            </a:xfrm>
            <a:custGeom>
              <a:avLst/>
              <a:gdLst/>
              <a:ahLst/>
              <a:cxnLst/>
              <a:rect l="l" t="t" r="r" b="b"/>
              <a:pathLst>
                <a:path w="2497" h="2134" extrusionOk="0">
                  <a:moveTo>
                    <a:pt x="1065" y="1"/>
                  </a:moveTo>
                  <a:cubicBezTo>
                    <a:pt x="480" y="1"/>
                    <a:pt x="0" y="472"/>
                    <a:pt x="0" y="1066"/>
                  </a:cubicBezTo>
                  <a:cubicBezTo>
                    <a:pt x="0" y="1709"/>
                    <a:pt x="526" y="2133"/>
                    <a:pt x="1074" y="2133"/>
                  </a:cubicBezTo>
                  <a:cubicBezTo>
                    <a:pt x="1336" y="2133"/>
                    <a:pt x="1604" y="2037"/>
                    <a:pt x="1821" y="1822"/>
                  </a:cubicBezTo>
                  <a:cubicBezTo>
                    <a:pt x="2496" y="1147"/>
                    <a:pt x="2017"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1492;p54">
              <a:extLst>
                <a:ext uri="{FF2B5EF4-FFF2-40B4-BE49-F238E27FC236}">
                  <a16:creationId xmlns:a16="http://schemas.microsoft.com/office/drawing/2014/main" id="{DD483224-14D6-48B4-B5A0-ECA9BAF079B4}"/>
                </a:ext>
              </a:extLst>
            </p:cNvPr>
            <p:cNvSpPr/>
            <p:nvPr/>
          </p:nvSpPr>
          <p:spPr>
            <a:xfrm>
              <a:off x="4123175" y="1952050"/>
              <a:ext cx="62425" cy="53450"/>
            </a:xfrm>
            <a:custGeom>
              <a:avLst/>
              <a:gdLst/>
              <a:ahLst/>
              <a:cxnLst/>
              <a:rect l="l" t="t" r="r" b="b"/>
              <a:pathLst>
                <a:path w="2497" h="2138" extrusionOk="0">
                  <a:moveTo>
                    <a:pt x="1065" y="1"/>
                  </a:moveTo>
                  <a:cubicBezTo>
                    <a:pt x="480" y="9"/>
                    <a:pt x="0" y="481"/>
                    <a:pt x="0" y="1074"/>
                  </a:cubicBezTo>
                  <a:cubicBezTo>
                    <a:pt x="0" y="1712"/>
                    <a:pt x="525" y="2138"/>
                    <a:pt x="1073" y="2138"/>
                  </a:cubicBezTo>
                  <a:cubicBezTo>
                    <a:pt x="1335" y="2138"/>
                    <a:pt x="1603" y="2040"/>
                    <a:pt x="1821" y="1822"/>
                  </a:cubicBezTo>
                  <a:cubicBezTo>
                    <a:pt x="2496" y="1155"/>
                    <a:pt x="2017"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1493;p54">
              <a:extLst>
                <a:ext uri="{FF2B5EF4-FFF2-40B4-BE49-F238E27FC236}">
                  <a16:creationId xmlns:a16="http://schemas.microsoft.com/office/drawing/2014/main" id="{3B497E46-58C5-4728-835F-A821C6998F02}"/>
                </a:ext>
              </a:extLst>
            </p:cNvPr>
            <p:cNvSpPr/>
            <p:nvPr/>
          </p:nvSpPr>
          <p:spPr>
            <a:xfrm>
              <a:off x="4123175" y="2028275"/>
              <a:ext cx="62425" cy="53450"/>
            </a:xfrm>
            <a:custGeom>
              <a:avLst/>
              <a:gdLst/>
              <a:ahLst/>
              <a:cxnLst/>
              <a:rect l="l" t="t" r="r" b="b"/>
              <a:pathLst>
                <a:path w="2497" h="2138" extrusionOk="0">
                  <a:moveTo>
                    <a:pt x="1065" y="1"/>
                  </a:moveTo>
                  <a:cubicBezTo>
                    <a:pt x="480" y="1"/>
                    <a:pt x="0" y="480"/>
                    <a:pt x="0" y="1065"/>
                  </a:cubicBezTo>
                  <a:cubicBezTo>
                    <a:pt x="0" y="1709"/>
                    <a:pt x="526" y="2137"/>
                    <a:pt x="1074" y="2137"/>
                  </a:cubicBezTo>
                  <a:cubicBezTo>
                    <a:pt x="1336" y="2137"/>
                    <a:pt x="1603" y="2040"/>
                    <a:pt x="1821" y="1821"/>
                  </a:cubicBezTo>
                  <a:cubicBezTo>
                    <a:pt x="2496" y="1147"/>
                    <a:pt x="2017"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1494;p54">
              <a:extLst>
                <a:ext uri="{FF2B5EF4-FFF2-40B4-BE49-F238E27FC236}">
                  <a16:creationId xmlns:a16="http://schemas.microsoft.com/office/drawing/2014/main" id="{320E9EF8-4CAD-4ECE-B0B4-07E9A31C1AAC}"/>
                </a:ext>
              </a:extLst>
            </p:cNvPr>
            <p:cNvSpPr/>
            <p:nvPr/>
          </p:nvSpPr>
          <p:spPr>
            <a:xfrm>
              <a:off x="4123175" y="2104500"/>
              <a:ext cx="62425" cy="53325"/>
            </a:xfrm>
            <a:custGeom>
              <a:avLst/>
              <a:gdLst/>
              <a:ahLst/>
              <a:cxnLst/>
              <a:rect l="l" t="t" r="r" b="b"/>
              <a:pathLst>
                <a:path w="2497" h="2133" extrusionOk="0">
                  <a:moveTo>
                    <a:pt x="1065" y="0"/>
                  </a:moveTo>
                  <a:cubicBezTo>
                    <a:pt x="480" y="0"/>
                    <a:pt x="0" y="480"/>
                    <a:pt x="0" y="1065"/>
                  </a:cubicBezTo>
                  <a:cubicBezTo>
                    <a:pt x="0" y="1709"/>
                    <a:pt x="526" y="2133"/>
                    <a:pt x="1074" y="2133"/>
                  </a:cubicBezTo>
                  <a:cubicBezTo>
                    <a:pt x="1336" y="2133"/>
                    <a:pt x="1604" y="2036"/>
                    <a:pt x="1821" y="1821"/>
                  </a:cubicBezTo>
                  <a:cubicBezTo>
                    <a:pt x="2496" y="1146"/>
                    <a:pt x="2017"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1495;p54">
              <a:extLst>
                <a:ext uri="{FF2B5EF4-FFF2-40B4-BE49-F238E27FC236}">
                  <a16:creationId xmlns:a16="http://schemas.microsoft.com/office/drawing/2014/main" id="{FBBBD960-56A7-4CF1-91A5-8A68F60D0B34}"/>
                </a:ext>
              </a:extLst>
            </p:cNvPr>
            <p:cNvSpPr/>
            <p:nvPr/>
          </p:nvSpPr>
          <p:spPr>
            <a:xfrm>
              <a:off x="4199400" y="1723625"/>
              <a:ext cx="62200" cy="53350"/>
            </a:xfrm>
            <a:custGeom>
              <a:avLst/>
              <a:gdLst/>
              <a:ahLst/>
              <a:cxnLst/>
              <a:rect l="l" t="t" r="r" b="b"/>
              <a:pathLst>
                <a:path w="2488" h="2134" extrusionOk="0">
                  <a:moveTo>
                    <a:pt x="1065" y="1"/>
                  </a:moveTo>
                  <a:cubicBezTo>
                    <a:pt x="480" y="1"/>
                    <a:pt x="0" y="480"/>
                    <a:pt x="0" y="1065"/>
                  </a:cubicBezTo>
                  <a:cubicBezTo>
                    <a:pt x="0" y="1709"/>
                    <a:pt x="525" y="2133"/>
                    <a:pt x="1074" y="2133"/>
                  </a:cubicBezTo>
                  <a:cubicBezTo>
                    <a:pt x="1336" y="2133"/>
                    <a:pt x="1603" y="2037"/>
                    <a:pt x="1821" y="1822"/>
                  </a:cubicBezTo>
                  <a:cubicBezTo>
                    <a:pt x="2488"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1496;p54">
              <a:extLst>
                <a:ext uri="{FF2B5EF4-FFF2-40B4-BE49-F238E27FC236}">
                  <a16:creationId xmlns:a16="http://schemas.microsoft.com/office/drawing/2014/main" id="{DD6EB573-3CA9-4E7D-BD0F-CC21F2FC5951}"/>
                </a:ext>
              </a:extLst>
            </p:cNvPr>
            <p:cNvSpPr/>
            <p:nvPr/>
          </p:nvSpPr>
          <p:spPr>
            <a:xfrm>
              <a:off x="4199400" y="1799850"/>
              <a:ext cx="62200" cy="53325"/>
            </a:xfrm>
            <a:custGeom>
              <a:avLst/>
              <a:gdLst/>
              <a:ahLst/>
              <a:cxnLst/>
              <a:rect l="l" t="t" r="r" b="b"/>
              <a:pathLst>
                <a:path w="2488" h="2133" extrusionOk="0">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1497;p54">
              <a:extLst>
                <a:ext uri="{FF2B5EF4-FFF2-40B4-BE49-F238E27FC236}">
                  <a16:creationId xmlns:a16="http://schemas.microsoft.com/office/drawing/2014/main" id="{D5E819D3-9523-4D28-9994-573E36939AC6}"/>
                </a:ext>
              </a:extLst>
            </p:cNvPr>
            <p:cNvSpPr/>
            <p:nvPr/>
          </p:nvSpPr>
          <p:spPr>
            <a:xfrm>
              <a:off x="4199400" y="1876050"/>
              <a:ext cx="62200" cy="53275"/>
            </a:xfrm>
            <a:custGeom>
              <a:avLst/>
              <a:gdLst/>
              <a:ahLst/>
              <a:cxnLst/>
              <a:rect l="l" t="t" r="r" b="b"/>
              <a:pathLst>
                <a:path w="2488" h="2131" extrusionOk="0">
                  <a:moveTo>
                    <a:pt x="1065" y="1"/>
                  </a:moveTo>
                  <a:cubicBezTo>
                    <a:pt x="480" y="1"/>
                    <a:pt x="0" y="472"/>
                    <a:pt x="0" y="1066"/>
                  </a:cubicBezTo>
                  <a:cubicBezTo>
                    <a:pt x="0" y="1707"/>
                    <a:pt x="522" y="2131"/>
                    <a:pt x="1069" y="2131"/>
                  </a:cubicBezTo>
                  <a:cubicBezTo>
                    <a:pt x="1333" y="2131"/>
                    <a:pt x="1602" y="2033"/>
                    <a:pt x="1821" y="1813"/>
                  </a:cubicBezTo>
                  <a:cubicBezTo>
                    <a:pt x="2488"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1498;p54">
              <a:extLst>
                <a:ext uri="{FF2B5EF4-FFF2-40B4-BE49-F238E27FC236}">
                  <a16:creationId xmlns:a16="http://schemas.microsoft.com/office/drawing/2014/main" id="{E8DAD8C9-6C87-4DAE-88B7-43E318765245}"/>
                </a:ext>
              </a:extLst>
            </p:cNvPr>
            <p:cNvSpPr/>
            <p:nvPr/>
          </p:nvSpPr>
          <p:spPr>
            <a:xfrm>
              <a:off x="4199400" y="1952050"/>
              <a:ext cx="62200" cy="53450"/>
            </a:xfrm>
            <a:custGeom>
              <a:avLst/>
              <a:gdLst/>
              <a:ahLst/>
              <a:cxnLst/>
              <a:rect l="l" t="t" r="r" b="b"/>
              <a:pathLst>
                <a:path w="2488" h="2138" extrusionOk="0">
                  <a:moveTo>
                    <a:pt x="1065" y="1"/>
                  </a:moveTo>
                  <a:cubicBezTo>
                    <a:pt x="480" y="9"/>
                    <a:pt x="0" y="481"/>
                    <a:pt x="0" y="1074"/>
                  </a:cubicBezTo>
                  <a:cubicBezTo>
                    <a:pt x="0" y="1712"/>
                    <a:pt x="524" y="2138"/>
                    <a:pt x="1073" y="2138"/>
                  </a:cubicBezTo>
                  <a:cubicBezTo>
                    <a:pt x="1335" y="2138"/>
                    <a:pt x="1603" y="2040"/>
                    <a:pt x="1821" y="1822"/>
                  </a:cubicBezTo>
                  <a:cubicBezTo>
                    <a:pt x="2488" y="1155"/>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1499;p54">
              <a:extLst>
                <a:ext uri="{FF2B5EF4-FFF2-40B4-BE49-F238E27FC236}">
                  <a16:creationId xmlns:a16="http://schemas.microsoft.com/office/drawing/2014/main" id="{7A0C138F-274B-49CE-A0FF-071855DEBF27}"/>
                </a:ext>
              </a:extLst>
            </p:cNvPr>
            <p:cNvSpPr/>
            <p:nvPr/>
          </p:nvSpPr>
          <p:spPr>
            <a:xfrm>
              <a:off x="4199400" y="2028275"/>
              <a:ext cx="62200" cy="53450"/>
            </a:xfrm>
            <a:custGeom>
              <a:avLst/>
              <a:gdLst/>
              <a:ahLst/>
              <a:cxnLst/>
              <a:rect l="l" t="t" r="r" b="b"/>
              <a:pathLst>
                <a:path w="2488" h="2138" extrusionOk="0">
                  <a:moveTo>
                    <a:pt x="1065" y="1"/>
                  </a:moveTo>
                  <a:cubicBezTo>
                    <a:pt x="480" y="1"/>
                    <a:pt x="0" y="480"/>
                    <a:pt x="0" y="1065"/>
                  </a:cubicBezTo>
                  <a:cubicBezTo>
                    <a:pt x="0" y="1709"/>
                    <a:pt x="525" y="2137"/>
                    <a:pt x="1074" y="2137"/>
                  </a:cubicBezTo>
                  <a:cubicBezTo>
                    <a:pt x="1336" y="2137"/>
                    <a:pt x="1603" y="2040"/>
                    <a:pt x="1821" y="1821"/>
                  </a:cubicBezTo>
                  <a:cubicBezTo>
                    <a:pt x="2488"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1500;p54">
              <a:extLst>
                <a:ext uri="{FF2B5EF4-FFF2-40B4-BE49-F238E27FC236}">
                  <a16:creationId xmlns:a16="http://schemas.microsoft.com/office/drawing/2014/main" id="{5131FF6F-4D64-4235-8DB9-E1E9C4EB92FC}"/>
                </a:ext>
              </a:extLst>
            </p:cNvPr>
            <p:cNvSpPr/>
            <p:nvPr/>
          </p:nvSpPr>
          <p:spPr>
            <a:xfrm>
              <a:off x="4199400" y="2104500"/>
              <a:ext cx="62200" cy="53325"/>
            </a:xfrm>
            <a:custGeom>
              <a:avLst/>
              <a:gdLst/>
              <a:ahLst/>
              <a:cxnLst/>
              <a:rect l="l" t="t" r="r" b="b"/>
              <a:pathLst>
                <a:path w="2488" h="2133" extrusionOk="0">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1501;p54">
              <a:extLst>
                <a:ext uri="{FF2B5EF4-FFF2-40B4-BE49-F238E27FC236}">
                  <a16:creationId xmlns:a16="http://schemas.microsoft.com/office/drawing/2014/main" id="{7448A20F-E572-4C4E-8649-2634F3145890}"/>
                </a:ext>
              </a:extLst>
            </p:cNvPr>
            <p:cNvSpPr/>
            <p:nvPr/>
          </p:nvSpPr>
          <p:spPr>
            <a:xfrm>
              <a:off x="4199400" y="2180700"/>
              <a:ext cx="62200" cy="53350"/>
            </a:xfrm>
            <a:custGeom>
              <a:avLst/>
              <a:gdLst/>
              <a:ahLst/>
              <a:cxnLst/>
              <a:rect l="l" t="t" r="r" b="b"/>
              <a:pathLst>
                <a:path w="2488" h="2134" extrusionOk="0">
                  <a:moveTo>
                    <a:pt x="1065" y="1"/>
                  </a:moveTo>
                  <a:cubicBezTo>
                    <a:pt x="480" y="1"/>
                    <a:pt x="0" y="480"/>
                    <a:pt x="0" y="1066"/>
                  </a:cubicBezTo>
                  <a:cubicBezTo>
                    <a:pt x="0" y="1709"/>
                    <a:pt x="525" y="2133"/>
                    <a:pt x="1074" y="2133"/>
                  </a:cubicBezTo>
                  <a:cubicBezTo>
                    <a:pt x="1336" y="2133"/>
                    <a:pt x="1603" y="2037"/>
                    <a:pt x="1821" y="1822"/>
                  </a:cubicBezTo>
                  <a:cubicBezTo>
                    <a:pt x="2488"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1502;p54">
              <a:extLst>
                <a:ext uri="{FF2B5EF4-FFF2-40B4-BE49-F238E27FC236}">
                  <a16:creationId xmlns:a16="http://schemas.microsoft.com/office/drawing/2014/main" id="{367F0E81-EA09-4838-BD3A-4D3D3454C631}"/>
                </a:ext>
              </a:extLst>
            </p:cNvPr>
            <p:cNvSpPr/>
            <p:nvPr/>
          </p:nvSpPr>
          <p:spPr>
            <a:xfrm>
              <a:off x="4275600" y="1647400"/>
              <a:ext cx="62225" cy="53450"/>
            </a:xfrm>
            <a:custGeom>
              <a:avLst/>
              <a:gdLst/>
              <a:ahLst/>
              <a:cxnLst/>
              <a:rect l="l" t="t" r="r" b="b"/>
              <a:pathLst>
                <a:path w="2489" h="2138" extrusionOk="0">
                  <a:moveTo>
                    <a:pt x="1066" y="1"/>
                  </a:moveTo>
                  <a:cubicBezTo>
                    <a:pt x="472" y="9"/>
                    <a:pt x="1" y="481"/>
                    <a:pt x="1" y="1066"/>
                  </a:cubicBezTo>
                  <a:cubicBezTo>
                    <a:pt x="1" y="1710"/>
                    <a:pt x="526" y="2138"/>
                    <a:pt x="1072" y="2138"/>
                  </a:cubicBezTo>
                  <a:cubicBezTo>
                    <a:pt x="1333" y="2138"/>
                    <a:pt x="1598" y="2040"/>
                    <a:pt x="1813" y="1822"/>
                  </a:cubicBezTo>
                  <a:cubicBezTo>
                    <a:pt x="2488"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1503;p54">
              <a:extLst>
                <a:ext uri="{FF2B5EF4-FFF2-40B4-BE49-F238E27FC236}">
                  <a16:creationId xmlns:a16="http://schemas.microsoft.com/office/drawing/2014/main" id="{6D010047-AEC6-459F-BEAF-E0910D545CC5}"/>
                </a:ext>
              </a:extLst>
            </p:cNvPr>
            <p:cNvSpPr/>
            <p:nvPr/>
          </p:nvSpPr>
          <p:spPr>
            <a:xfrm>
              <a:off x="4275600" y="1723625"/>
              <a:ext cx="62225" cy="53350"/>
            </a:xfrm>
            <a:custGeom>
              <a:avLst/>
              <a:gdLst/>
              <a:ahLst/>
              <a:cxnLst/>
              <a:rect l="l" t="t" r="r" b="b"/>
              <a:pathLst>
                <a:path w="2489" h="2134" extrusionOk="0">
                  <a:moveTo>
                    <a:pt x="1066" y="1"/>
                  </a:moveTo>
                  <a:cubicBezTo>
                    <a:pt x="472" y="1"/>
                    <a:pt x="1" y="480"/>
                    <a:pt x="1" y="1065"/>
                  </a:cubicBezTo>
                  <a:cubicBezTo>
                    <a:pt x="1" y="1709"/>
                    <a:pt x="526" y="2133"/>
                    <a:pt x="1072" y="2133"/>
                  </a:cubicBezTo>
                  <a:cubicBezTo>
                    <a:pt x="1333" y="2133"/>
                    <a:pt x="1598" y="2037"/>
                    <a:pt x="1813" y="1822"/>
                  </a:cubicBezTo>
                  <a:cubicBezTo>
                    <a:pt x="2488"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1504;p54">
              <a:extLst>
                <a:ext uri="{FF2B5EF4-FFF2-40B4-BE49-F238E27FC236}">
                  <a16:creationId xmlns:a16="http://schemas.microsoft.com/office/drawing/2014/main" id="{0CCCA1FA-CC49-4D02-AE28-B035CFBCAE1A}"/>
                </a:ext>
              </a:extLst>
            </p:cNvPr>
            <p:cNvSpPr/>
            <p:nvPr/>
          </p:nvSpPr>
          <p:spPr>
            <a:xfrm>
              <a:off x="4275600" y="1799850"/>
              <a:ext cx="62225" cy="53325"/>
            </a:xfrm>
            <a:custGeom>
              <a:avLst/>
              <a:gdLst/>
              <a:ahLst/>
              <a:cxnLst/>
              <a:rect l="l" t="t" r="r" b="b"/>
              <a:pathLst>
                <a:path w="2489" h="2133" extrusionOk="0">
                  <a:moveTo>
                    <a:pt x="1066" y="0"/>
                  </a:moveTo>
                  <a:cubicBezTo>
                    <a:pt x="472" y="0"/>
                    <a:pt x="1" y="480"/>
                    <a:pt x="1" y="1065"/>
                  </a:cubicBezTo>
                  <a:cubicBezTo>
                    <a:pt x="1" y="1709"/>
                    <a:pt x="526" y="2133"/>
                    <a:pt x="1072" y="2133"/>
                  </a:cubicBezTo>
                  <a:cubicBezTo>
                    <a:pt x="1333" y="2133"/>
                    <a:pt x="1598" y="2036"/>
                    <a:pt x="1813" y="1821"/>
                  </a:cubicBezTo>
                  <a:cubicBezTo>
                    <a:pt x="2488" y="1146"/>
                    <a:pt x="2017" y="0"/>
                    <a:pt x="106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1505;p54">
              <a:extLst>
                <a:ext uri="{FF2B5EF4-FFF2-40B4-BE49-F238E27FC236}">
                  <a16:creationId xmlns:a16="http://schemas.microsoft.com/office/drawing/2014/main" id="{A6F21BCF-3E1A-48F3-97B4-684F5F5406FE}"/>
                </a:ext>
              </a:extLst>
            </p:cNvPr>
            <p:cNvSpPr/>
            <p:nvPr/>
          </p:nvSpPr>
          <p:spPr>
            <a:xfrm>
              <a:off x="4275600" y="1876050"/>
              <a:ext cx="62225" cy="53275"/>
            </a:xfrm>
            <a:custGeom>
              <a:avLst/>
              <a:gdLst/>
              <a:ahLst/>
              <a:cxnLst/>
              <a:rect l="l" t="t" r="r" b="b"/>
              <a:pathLst>
                <a:path w="2489" h="2131" extrusionOk="0">
                  <a:moveTo>
                    <a:pt x="1066" y="1"/>
                  </a:moveTo>
                  <a:cubicBezTo>
                    <a:pt x="472" y="1"/>
                    <a:pt x="1" y="472"/>
                    <a:pt x="1" y="1066"/>
                  </a:cubicBezTo>
                  <a:cubicBezTo>
                    <a:pt x="1" y="1707"/>
                    <a:pt x="523" y="2131"/>
                    <a:pt x="1067" y="2131"/>
                  </a:cubicBezTo>
                  <a:cubicBezTo>
                    <a:pt x="1329" y="2131"/>
                    <a:pt x="1597" y="2033"/>
                    <a:pt x="1813" y="1813"/>
                  </a:cubicBezTo>
                  <a:cubicBezTo>
                    <a:pt x="2488"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1506;p54">
              <a:extLst>
                <a:ext uri="{FF2B5EF4-FFF2-40B4-BE49-F238E27FC236}">
                  <a16:creationId xmlns:a16="http://schemas.microsoft.com/office/drawing/2014/main" id="{33CDB01D-77C0-4EEE-89D8-42A841E77F18}"/>
                </a:ext>
              </a:extLst>
            </p:cNvPr>
            <p:cNvSpPr/>
            <p:nvPr/>
          </p:nvSpPr>
          <p:spPr>
            <a:xfrm>
              <a:off x="4275600" y="1952050"/>
              <a:ext cx="62225" cy="53450"/>
            </a:xfrm>
            <a:custGeom>
              <a:avLst/>
              <a:gdLst/>
              <a:ahLst/>
              <a:cxnLst/>
              <a:rect l="l" t="t" r="r" b="b"/>
              <a:pathLst>
                <a:path w="2489" h="2138" extrusionOk="0">
                  <a:moveTo>
                    <a:pt x="1066" y="1"/>
                  </a:moveTo>
                  <a:cubicBezTo>
                    <a:pt x="472" y="9"/>
                    <a:pt x="1" y="481"/>
                    <a:pt x="1" y="1074"/>
                  </a:cubicBezTo>
                  <a:cubicBezTo>
                    <a:pt x="1" y="1712"/>
                    <a:pt x="525" y="2138"/>
                    <a:pt x="1071" y="2138"/>
                  </a:cubicBezTo>
                  <a:cubicBezTo>
                    <a:pt x="1332" y="2138"/>
                    <a:pt x="1598" y="2040"/>
                    <a:pt x="1813" y="1822"/>
                  </a:cubicBezTo>
                  <a:cubicBezTo>
                    <a:pt x="2488" y="1155"/>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1507;p54">
              <a:extLst>
                <a:ext uri="{FF2B5EF4-FFF2-40B4-BE49-F238E27FC236}">
                  <a16:creationId xmlns:a16="http://schemas.microsoft.com/office/drawing/2014/main" id="{316C64DB-CB7A-4D85-B5FE-BFE37299E601}"/>
                </a:ext>
              </a:extLst>
            </p:cNvPr>
            <p:cNvSpPr/>
            <p:nvPr/>
          </p:nvSpPr>
          <p:spPr>
            <a:xfrm>
              <a:off x="4275600" y="2028275"/>
              <a:ext cx="62225" cy="53450"/>
            </a:xfrm>
            <a:custGeom>
              <a:avLst/>
              <a:gdLst/>
              <a:ahLst/>
              <a:cxnLst/>
              <a:rect l="l" t="t" r="r" b="b"/>
              <a:pathLst>
                <a:path w="2489" h="2138" extrusionOk="0">
                  <a:moveTo>
                    <a:pt x="1066" y="1"/>
                  </a:moveTo>
                  <a:cubicBezTo>
                    <a:pt x="472" y="1"/>
                    <a:pt x="1" y="480"/>
                    <a:pt x="1" y="1065"/>
                  </a:cubicBezTo>
                  <a:cubicBezTo>
                    <a:pt x="1" y="1709"/>
                    <a:pt x="526" y="2137"/>
                    <a:pt x="1072" y="2137"/>
                  </a:cubicBezTo>
                  <a:cubicBezTo>
                    <a:pt x="1333" y="2137"/>
                    <a:pt x="1598" y="2040"/>
                    <a:pt x="1813" y="1821"/>
                  </a:cubicBezTo>
                  <a:cubicBezTo>
                    <a:pt x="2488"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1508;p54">
              <a:extLst>
                <a:ext uri="{FF2B5EF4-FFF2-40B4-BE49-F238E27FC236}">
                  <a16:creationId xmlns:a16="http://schemas.microsoft.com/office/drawing/2014/main" id="{49EB96CA-CE0A-4F3C-A37F-D404138FC85D}"/>
                </a:ext>
              </a:extLst>
            </p:cNvPr>
            <p:cNvSpPr/>
            <p:nvPr/>
          </p:nvSpPr>
          <p:spPr>
            <a:xfrm>
              <a:off x="4275600" y="2104500"/>
              <a:ext cx="62225" cy="53325"/>
            </a:xfrm>
            <a:custGeom>
              <a:avLst/>
              <a:gdLst/>
              <a:ahLst/>
              <a:cxnLst/>
              <a:rect l="l" t="t" r="r" b="b"/>
              <a:pathLst>
                <a:path w="2489" h="2133" extrusionOk="0">
                  <a:moveTo>
                    <a:pt x="1066" y="0"/>
                  </a:moveTo>
                  <a:cubicBezTo>
                    <a:pt x="472" y="0"/>
                    <a:pt x="1" y="480"/>
                    <a:pt x="1" y="1065"/>
                  </a:cubicBezTo>
                  <a:cubicBezTo>
                    <a:pt x="1" y="1709"/>
                    <a:pt x="526" y="2133"/>
                    <a:pt x="1072" y="2133"/>
                  </a:cubicBezTo>
                  <a:cubicBezTo>
                    <a:pt x="1333" y="2133"/>
                    <a:pt x="1598" y="2036"/>
                    <a:pt x="1813" y="1821"/>
                  </a:cubicBezTo>
                  <a:cubicBezTo>
                    <a:pt x="2488" y="1146"/>
                    <a:pt x="2017" y="0"/>
                    <a:pt x="106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1509;p54">
              <a:extLst>
                <a:ext uri="{FF2B5EF4-FFF2-40B4-BE49-F238E27FC236}">
                  <a16:creationId xmlns:a16="http://schemas.microsoft.com/office/drawing/2014/main" id="{F225E4CC-BB6D-4B03-8722-93328A129F99}"/>
                </a:ext>
              </a:extLst>
            </p:cNvPr>
            <p:cNvSpPr/>
            <p:nvPr/>
          </p:nvSpPr>
          <p:spPr>
            <a:xfrm>
              <a:off x="4275600" y="2180700"/>
              <a:ext cx="62225" cy="53350"/>
            </a:xfrm>
            <a:custGeom>
              <a:avLst/>
              <a:gdLst/>
              <a:ahLst/>
              <a:cxnLst/>
              <a:rect l="l" t="t" r="r" b="b"/>
              <a:pathLst>
                <a:path w="2489" h="2134" extrusionOk="0">
                  <a:moveTo>
                    <a:pt x="1066" y="1"/>
                  </a:moveTo>
                  <a:cubicBezTo>
                    <a:pt x="472" y="1"/>
                    <a:pt x="1" y="480"/>
                    <a:pt x="1" y="1066"/>
                  </a:cubicBezTo>
                  <a:cubicBezTo>
                    <a:pt x="1" y="1709"/>
                    <a:pt x="526" y="2133"/>
                    <a:pt x="1072" y="2133"/>
                  </a:cubicBezTo>
                  <a:cubicBezTo>
                    <a:pt x="1333" y="2133"/>
                    <a:pt x="1598" y="2037"/>
                    <a:pt x="1813" y="1822"/>
                  </a:cubicBezTo>
                  <a:cubicBezTo>
                    <a:pt x="2488"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1510;p54">
              <a:extLst>
                <a:ext uri="{FF2B5EF4-FFF2-40B4-BE49-F238E27FC236}">
                  <a16:creationId xmlns:a16="http://schemas.microsoft.com/office/drawing/2014/main" id="{CCD71175-075D-4ECA-8B0F-AB3D18337538}"/>
                </a:ext>
              </a:extLst>
            </p:cNvPr>
            <p:cNvSpPr/>
            <p:nvPr/>
          </p:nvSpPr>
          <p:spPr>
            <a:xfrm>
              <a:off x="4351600" y="2180700"/>
              <a:ext cx="62425" cy="53350"/>
            </a:xfrm>
            <a:custGeom>
              <a:avLst/>
              <a:gdLst/>
              <a:ahLst/>
              <a:cxnLst/>
              <a:rect l="l" t="t" r="r" b="b"/>
              <a:pathLst>
                <a:path w="2497" h="2134" extrusionOk="0">
                  <a:moveTo>
                    <a:pt x="1074" y="1"/>
                  </a:moveTo>
                  <a:cubicBezTo>
                    <a:pt x="481" y="1"/>
                    <a:pt x="9" y="480"/>
                    <a:pt x="1" y="1066"/>
                  </a:cubicBezTo>
                  <a:cubicBezTo>
                    <a:pt x="1" y="1709"/>
                    <a:pt x="530" y="2133"/>
                    <a:pt x="1079" y="2133"/>
                  </a:cubicBezTo>
                  <a:cubicBezTo>
                    <a:pt x="1340" y="2133"/>
                    <a:pt x="1607" y="2037"/>
                    <a:pt x="1822" y="1822"/>
                  </a:cubicBezTo>
                  <a:cubicBezTo>
                    <a:pt x="2497" y="1147"/>
                    <a:pt x="2017" y="1"/>
                    <a:pt x="1074"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1511;p54">
              <a:extLst>
                <a:ext uri="{FF2B5EF4-FFF2-40B4-BE49-F238E27FC236}">
                  <a16:creationId xmlns:a16="http://schemas.microsoft.com/office/drawing/2014/main" id="{ED80ADB5-0C6E-4ECB-86EE-8F94D3924548}"/>
                </a:ext>
              </a:extLst>
            </p:cNvPr>
            <p:cNvSpPr/>
            <p:nvPr/>
          </p:nvSpPr>
          <p:spPr>
            <a:xfrm>
              <a:off x="4427825" y="1647400"/>
              <a:ext cx="62425" cy="53450"/>
            </a:xfrm>
            <a:custGeom>
              <a:avLst/>
              <a:gdLst/>
              <a:ahLst/>
              <a:cxnLst/>
              <a:rect l="l" t="t" r="r" b="b"/>
              <a:pathLst>
                <a:path w="2497" h="2138" extrusionOk="0">
                  <a:moveTo>
                    <a:pt x="1065" y="1"/>
                  </a:moveTo>
                  <a:cubicBezTo>
                    <a:pt x="480" y="9"/>
                    <a:pt x="9" y="481"/>
                    <a:pt x="1" y="1066"/>
                  </a:cubicBezTo>
                  <a:cubicBezTo>
                    <a:pt x="1" y="1710"/>
                    <a:pt x="526" y="2138"/>
                    <a:pt x="1074" y="2138"/>
                  </a:cubicBezTo>
                  <a:cubicBezTo>
                    <a:pt x="1336" y="2138"/>
                    <a:pt x="1603" y="2040"/>
                    <a:pt x="1822" y="1822"/>
                  </a:cubicBezTo>
                  <a:cubicBezTo>
                    <a:pt x="2496" y="1147"/>
                    <a:pt x="2017"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1512;p54">
              <a:extLst>
                <a:ext uri="{FF2B5EF4-FFF2-40B4-BE49-F238E27FC236}">
                  <a16:creationId xmlns:a16="http://schemas.microsoft.com/office/drawing/2014/main" id="{CEA16B14-7D11-4F07-B3EA-1E55A22335D8}"/>
                </a:ext>
              </a:extLst>
            </p:cNvPr>
            <p:cNvSpPr/>
            <p:nvPr/>
          </p:nvSpPr>
          <p:spPr>
            <a:xfrm>
              <a:off x="4427825" y="1723625"/>
              <a:ext cx="62425" cy="53350"/>
            </a:xfrm>
            <a:custGeom>
              <a:avLst/>
              <a:gdLst/>
              <a:ahLst/>
              <a:cxnLst/>
              <a:rect l="l" t="t" r="r" b="b"/>
              <a:pathLst>
                <a:path w="2497" h="2134" extrusionOk="0">
                  <a:moveTo>
                    <a:pt x="1065" y="1"/>
                  </a:moveTo>
                  <a:cubicBezTo>
                    <a:pt x="480" y="1"/>
                    <a:pt x="9" y="480"/>
                    <a:pt x="1" y="1065"/>
                  </a:cubicBezTo>
                  <a:cubicBezTo>
                    <a:pt x="1" y="1709"/>
                    <a:pt x="526" y="2133"/>
                    <a:pt x="1075" y="2133"/>
                  </a:cubicBezTo>
                  <a:cubicBezTo>
                    <a:pt x="1336" y="2133"/>
                    <a:pt x="1604" y="2037"/>
                    <a:pt x="1822" y="1822"/>
                  </a:cubicBezTo>
                  <a:cubicBezTo>
                    <a:pt x="2496" y="1147"/>
                    <a:pt x="2017"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1513;p54">
              <a:extLst>
                <a:ext uri="{FF2B5EF4-FFF2-40B4-BE49-F238E27FC236}">
                  <a16:creationId xmlns:a16="http://schemas.microsoft.com/office/drawing/2014/main" id="{973B7448-F09B-4A8B-9652-DF5AF4F3A087}"/>
                </a:ext>
              </a:extLst>
            </p:cNvPr>
            <p:cNvSpPr/>
            <p:nvPr/>
          </p:nvSpPr>
          <p:spPr>
            <a:xfrm>
              <a:off x="4427825" y="1799850"/>
              <a:ext cx="62425" cy="53325"/>
            </a:xfrm>
            <a:custGeom>
              <a:avLst/>
              <a:gdLst/>
              <a:ahLst/>
              <a:cxnLst/>
              <a:rect l="l" t="t" r="r" b="b"/>
              <a:pathLst>
                <a:path w="2497" h="2133" extrusionOk="0">
                  <a:moveTo>
                    <a:pt x="1065" y="0"/>
                  </a:moveTo>
                  <a:cubicBezTo>
                    <a:pt x="480" y="0"/>
                    <a:pt x="9" y="480"/>
                    <a:pt x="1" y="1065"/>
                  </a:cubicBezTo>
                  <a:cubicBezTo>
                    <a:pt x="1" y="1709"/>
                    <a:pt x="526" y="2133"/>
                    <a:pt x="1075" y="2133"/>
                  </a:cubicBezTo>
                  <a:cubicBezTo>
                    <a:pt x="1336" y="2133"/>
                    <a:pt x="1604" y="2036"/>
                    <a:pt x="1822" y="1821"/>
                  </a:cubicBezTo>
                  <a:cubicBezTo>
                    <a:pt x="2496" y="1146"/>
                    <a:pt x="2017"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1514;p54">
              <a:extLst>
                <a:ext uri="{FF2B5EF4-FFF2-40B4-BE49-F238E27FC236}">
                  <a16:creationId xmlns:a16="http://schemas.microsoft.com/office/drawing/2014/main" id="{9FC544D0-FCF7-47D3-8F3D-7E827B28E90A}"/>
                </a:ext>
              </a:extLst>
            </p:cNvPr>
            <p:cNvSpPr/>
            <p:nvPr/>
          </p:nvSpPr>
          <p:spPr>
            <a:xfrm>
              <a:off x="4427825" y="1876050"/>
              <a:ext cx="62425" cy="53275"/>
            </a:xfrm>
            <a:custGeom>
              <a:avLst/>
              <a:gdLst/>
              <a:ahLst/>
              <a:cxnLst/>
              <a:rect l="l" t="t" r="r" b="b"/>
              <a:pathLst>
                <a:path w="2497" h="2131" extrusionOk="0">
                  <a:moveTo>
                    <a:pt x="1065" y="1"/>
                  </a:moveTo>
                  <a:cubicBezTo>
                    <a:pt x="480" y="1"/>
                    <a:pt x="9" y="472"/>
                    <a:pt x="1" y="1066"/>
                  </a:cubicBezTo>
                  <a:cubicBezTo>
                    <a:pt x="1" y="1707"/>
                    <a:pt x="523" y="2131"/>
                    <a:pt x="1070" y="2131"/>
                  </a:cubicBezTo>
                  <a:cubicBezTo>
                    <a:pt x="1333" y="2131"/>
                    <a:pt x="1602" y="2033"/>
                    <a:pt x="1822" y="1813"/>
                  </a:cubicBezTo>
                  <a:cubicBezTo>
                    <a:pt x="2496" y="1147"/>
                    <a:pt x="2017"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1515;p54">
              <a:extLst>
                <a:ext uri="{FF2B5EF4-FFF2-40B4-BE49-F238E27FC236}">
                  <a16:creationId xmlns:a16="http://schemas.microsoft.com/office/drawing/2014/main" id="{DAC33EB8-EF10-4077-AF12-F6231C628A96}"/>
                </a:ext>
              </a:extLst>
            </p:cNvPr>
            <p:cNvSpPr/>
            <p:nvPr/>
          </p:nvSpPr>
          <p:spPr>
            <a:xfrm>
              <a:off x="4427825" y="1952050"/>
              <a:ext cx="62425" cy="53450"/>
            </a:xfrm>
            <a:custGeom>
              <a:avLst/>
              <a:gdLst/>
              <a:ahLst/>
              <a:cxnLst/>
              <a:rect l="l" t="t" r="r" b="b"/>
              <a:pathLst>
                <a:path w="2497" h="2138" extrusionOk="0">
                  <a:moveTo>
                    <a:pt x="1065" y="1"/>
                  </a:moveTo>
                  <a:cubicBezTo>
                    <a:pt x="480" y="9"/>
                    <a:pt x="9" y="481"/>
                    <a:pt x="1" y="1074"/>
                  </a:cubicBezTo>
                  <a:cubicBezTo>
                    <a:pt x="1" y="1712"/>
                    <a:pt x="525" y="2138"/>
                    <a:pt x="1073" y="2138"/>
                  </a:cubicBezTo>
                  <a:cubicBezTo>
                    <a:pt x="1335" y="2138"/>
                    <a:pt x="1603" y="2040"/>
                    <a:pt x="1822" y="1822"/>
                  </a:cubicBezTo>
                  <a:cubicBezTo>
                    <a:pt x="2496" y="1155"/>
                    <a:pt x="2017"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1516;p54">
              <a:extLst>
                <a:ext uri="{FF2B5EF4-FFF2-40B4-BE49-F238E27FC236}">
                  <a16:creationId xmlns:a16="http://schemas.microsoft.com/office/drawing/2014/main" id="{BDCAE49A-E8E9-421E-A263-6082EF7572E5}"/>
                </a:ext>
              </a:extLst>
            </p:cNvPr>
            <p:cNvSpPr/>
            <p:nvPr/>
          </p:nvSpPr>
          <p:spPr>
            <a:xfrm>
              <a:off x="4427825" y="2028275"/>
              <a:ext cx="62425" cy="53450"/>
            </a:xfrm>
            <a:custGeom>
              <a:avLst/>
              <a:gdLst/>
              <a:ahLst/>
              <a:cxnLst/>
              <a:rect l="l" t="t" r="r" b="b"/>
              <a:pathLst>
                <a:path w="2497" h="2138" extrusionOk="0">
                  <a:moveTo>
                    <a:pt x="1065" y="1"/>
                  </a:moveTo>
                  <a:cubicBezTo>
                    <a:pt x="480" y="1"/>
                    <a:pt x="9" y="480"/>
                    <a:pt x="1" y="1065"/>
                  </a:cubicBezTo>
                  <a:cubicBezTo>
                    <a:pt x="1" y="1709"/>
                    <a:pt x="526" y="2137"/>
                    <a:pt x="1074" y="2137"/>
                  </a:cubicBezTo>
                  <a:cubicBezTo>
                    <a:pt x="1336" y="2137"/>
                    <a:pt x="1603" y="2040"/>
                    <a:pt x="1822" y="1821"/>
                  </a:cubicBezTo>
                  <a:cubicBezTo>
                    <a:pt x="2496" y="1147"/>
                    <a:pt x="2017"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1517;p54">
              <a:extLst>
                <a:ext uri="{FF2B5EF4-FFF2-40B4-BE49-F238E27FC236}">
                  <a16:creationId xmlns:a16="http://schemas.microsoft.com/office/drawing/2014/main" id="{86281E16-C4A5-4DEB-8E5F-4F4B63E0AB38}"/>
                </a:ext>
              </a:extLst>
            </p:cNvPr>
            <p:cNvSpPr/>
            <p:nvPr/>
          </p:nvSpPr>
          <p:spPr>
            <a:xfrm>
              <a:off x="4427825" y="2104500"/>
              <a:ext cx="62425" cy="53325"/>
            </a:xfrm>
            <a:custGeom>
              <a:avLst/>
              <a:gdLst/>
              <a:ahLst/>
              <a:cxnLst/>
              <a:rect l="l" t="t" r="r" b="b"/>
              <a:pathLst>
                <a:path w="2497" h="2133" extrusionOk="0">
                  <a:moveTo>
                    <a:pt x="1065" y="0"/>
                  </a:moveTo>
                  <a:cubicBezTo>
                    <a:pt x="480" y="0"/>
                    <a:pt x="9" y="480"/>
                    <a:pt x="1" y="1065"/>
                  </a:cubicBezTo>
                  <a:cubicBezTo>
                    <a:pt x="1" y="1709"/>
                    <a:pt x="526" y="2133"/>
                    <a:pt x="1075" y="2133"/>
                  </a:cubicBezTo>
                  <a:cubicBezTo>
                    <a:pt x="1336" y="2133"/>
                    <a:pt x="1604" y="2036"/>
                    <a:pt x="1822" y="1821"/>
                  </a:cubicBezTo>
                  <a:cubicBezTo>
                    <a:pt x="2496" y="1146"/>
                    <a:pt x="2017"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1518;p54">
              <a:extLst>
                <a:ext uri="{FF2B5EF4-FFF2-40B4-BE49-F238E27FC236}">
                  <a16:creationId xmlns:a16="http://schemas.microsoft.com/office/drawing/2014/main" id="{4889EF36-10C4-45AA-AB86-7E9AD1056263}"/>
                </a:ext>
              </a:extLst>
            </p:cNvPr>
            <p:cNvSpPr/>
            <p:nvPr/>
          </p:nvSpPr>
          <p:spPr>
            <a:xfrm>
              <a:off x="4427825" y="2180700"/>
              <a:ext cx="62425" cy="53350"/>
            </a:xfrm>
            <a:custGeom>
              <a:avLst/>
              <a:gdLst/>
              <a:ahLst/>
              <a:cxnLst/>
              <a:rect l="l" t="t" r="r" b="b"/>
              <a:pathLst>
                <a:path w="2497" h="2134" extrusionOk="0">
                  <a:moveTo>
                    <a:pt x="1065" y="1"/>
                  </a:moveTo>
                  <a:cubicBezTo>
                    <a:pt x="480" y="1"/>
                    <a:pt x="9" y="480"/>
                    <a:pt x="1" y="1066"/>
                  </a:cubicBezTo>
                  <a:cubicBezTo>
                    <a:pt x="1" y="1709"/>
                    <a:pt x="526" y="2133"/>
                    <a:pt x="1075" y="2133"/>
                  </a:cubicBezTo>
                  <a:cubicBezTo>
                    <a:pt x="1336" y="2133"/>
                    <a:pt x="1604" y="2037"/>
                    <a:pt x="1822" y="1822"/>
                  </a:cubicBezTo>
                  <a:cubicBezTo>
                    <a:pt x="2496" y="1147"/>
                    <a:pt x="2017"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1519;p54">
              <a:extLst>
                <a:ext uri="{FF2B5EF4-FFF2-40B4-BE49-F238E27FC236}">
                  <a16:creationId xmlns:a16="http://schemas.microsoft.com/office/drawing/2014/main" id="{DD0324BD-0FFD-49C8-B3EF-FC008D20C5F1}"/>
                </a:ext>
              </a:extLst>
            </p:cNvPr>
            <p:cNvSpPr/>
            <p:nvPr/>
          </p:nvSpPr>
          <p:spPr>
            <a:xfrm>
              <a:off x="4427825" y="1571400"/>
              <a:ext cx="62350" cy="53250"/>
            </a:xfrm>
            <a:custGeom>
              <a:avLst/>
              <a:gdLst/>
              <a:ahLst/>
              <a:cxnLst/>
              <a:rect l="l" t="t" r="r" b="b"/>
              <a:pathLst>
                <a:path w="2494" h="2130" extrusionOk="0">
                  <a:moveTo>
                    <a:pt x="1075" y="1"/>
                  </a:moveTo>
                  <a:cubicBezTo>
                    <a:pt x="1072" y="1"/>
                    <a:pt x="1069" y="1"/>
                    <a:pt x="1065" y="1"/>
                  </a:cubicBezTo>
                  <a:cubicBezTo>
                    <a:pt x="480" y="1"/>
                    <a:pt x="9" y="472"/>
                    <a:pt x="1" y="1066"/>
                  </a:cubicBezTo>
                  <a:cubicBezTo>
                    <a:pt x="1" y="1703"/>
                    <a:pt x="525" y="2129"/>
                    <a:pt x="1073" y="2129"/>
                  </a:cubicBezTo>
                  <a:cubicBezTo>
                    <a:pt x="1335" y="2129"/>
                    <a:pt x="1603" y="2032"/>
                    <a:pt x="1822" y="1813"/>
                  </a:cubicBezTo>
                  <a:cubicBezTo>
                    <a:pt x="2494" y="1149"/>
                    <a:pt x="2020" y="1"/>
                    <a:pt x="107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1520;p54">
              <a:extLst>
                <a:ext uri="{FF2B5EF4-FFF2-40B4-BE49-F238E27FC236}">
                  <a16:creationId xmlns:a16="http://schemas.microsoft.com/office/drawing/2014/main" id="{46B61784-7F69-4092-ADAC-C757F248119D}"/>
                </a:ext>
              </a:extLst>
            </p:cNvPr>
            <p:cNvSpPr/>
            <p:nvPr/>
          </p:nvSpPr>
          <p:spPr>
            <a:xfrm>
              <a:off x="4351600" y="1571400"/>
              <a:ext cx="62425" cy="53250"/>
            </a:xfrm>
            <a:custGeom>
              <a:avLst/>
              <a:gdLst/>
              <a:ahLst/>
              <a:cxnLst/>
              <a:rect l="l" t="t" r="r" b="b"/>
              <a:pathLst>
                <a:path w="2497" h="2130" extrusionOk="0">
                  <a:moveTo>
                    <a:pt x="1074" y="1"/>
                  </a:moveTo>
                  <a:cubicBezTo>
                    <a:pt x="481" y="1"/>
                    <a:pt x="9" y="472"/>
                    <a:pt x="1" y="1066"/>
                  </a:cubicBezTo>
                  <a:cubicBezTo>
                    <a:pt x="1" y="1703"/>
                    <a:pt x="529" y="2129"/>
                    <a:pt x="1077" y="2129"/>
                  </a:cubicBezTo>
                  <a:cubicBezTo>
                    <a:pt x="1339" y="2129"/>
                    <a:pt x="1606" y="2032"/>
                    <a:pt x="1822" y="1813"/>
                  </a:cubicBezTo>
                  <a:cubicBezTo>
                    <a:pt x="2497" y="1147"/>
                    <a:pt x="2017" y="1"/>
                    <a:pt x="1074"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1521;p54">
              <a:extLst>
                <a:ext uri="{FF2B5EF4-FFF2-40B4-BE49-F238E27FC236}">
                  <a16:creationId xmlns:a16="http://schemas.microsoft.com/office/drawing/2014/main" id="{0A946B28-756C-4829-9D99-FE130735EC65}"/>
                </a:ext>
              </a:extLst>
            </p:cNvPr>
            <p:cNvSpPr/>
            <p:nvPr/>
          </p:nvSpPr>
          <p:spPr>
            <a:xfrm>
              <a:off x="4275600" y="1571400"/>
              <a:ext cx="62225" cy="53250"/>
            </a:xfrm>
            <a:custGeom>
              <a:avLst/>
              <a:gdLst/>
              <a:ahLst/>
              <a:cxnLst/>
              <a:rect l="l" t="t" r="r" b="b"/>
              <a:pathLst>
                <a:path w="2489" h="2130" extrusionOk="0">
                  <a:moveTo>
                    <a:pt x="1066" y="1"/>
                  </a:moveTo>
                  <a:cubicBezTo>
                    <a:pt x="472" y="1"/>
                    <a:pt x="1" y="472"/>
                    <a:pt x="1" y="1066"/>
                  </a:cubicBezTo>
                  <a:cubicBezTo>
                    <a:pt x="1" y="1703"/>
                    <a:pt x="525" y="2129"/>
                    <a:pt x="1071" y="2129"/>
                  </a:cubicBezTo>
                  <a:cubicBezTo>
                    <a:pt x="1332" y="2129"/>
                    <a:pt x="1598" y="2032"/>
                    <a:pt x="1813" y="1813"/>
                  </a:cubicBezTo>
                  <a:cubicBezTo>
                    <a:pt x="2488"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1522;p54">
              <a:extLst>
                <a:ext uri="{FF2B5EF4-FFF2-40B4-BE49-F238E27FC236}">
                  <a16:creationId xmlns:a16="http://schemas.microsoft.com/office/drawing/2014/main" id="{A6A26168-2E5A-4FF4-8BF2-6FBB54FA4B79}"/>
                </a:ext>
              </a:extLst>
            </p:cNvPr>
            <p:cNvSpPr/>
            <p:nvPr/>
          </p:nvSpPr>
          <p:spPr>
            <a:xfrm>
              <a:off x="4275600" y="1418975"/>
              <a:ext cx="62225" cy="53350"/>
            </a:xfrm>
            <a:custGeom>
              <a:avLst/>
              <a:gdLst/>
              <a:ahLst/>
              <a:cxnLst/>
              <a:rect l="l" t="t" r="r" b="b"/>
              <a:pathLst>
                <a:path w="2489" h="2134" extrusionOk="0">
                  <a:moveTo>
                    <a:pt x="1066" y="1"/>
                  </a:moveTo>
                  <a:cubicBezTo>
                    <a:pt x="472" y="1"/>
                    <a:pt x="1" y="480"/>
                    <a:pt x="1" y="1065"/>
                  </a:cubicBezTo>
                  <a:cubicBezTo>
                    <a:pt x="1" y="1709"/>
                    <a:pt x="526" y="2133"/>
                    <a:pt x="1072" y="2133"/>
                  </a:cubicBezTo>
                  <a:cubicBezTo>
                    <a:pt x="1333" y="2133"/>
                    <a:pt x="1598" y="2037"/>
                    <a:pt x="1813" y="1822"/>
                  </a:cubicBezTo>
                  <a:cubicBezTo>
                    <a:pt x="2488"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1523;p54">
              <a:extLst>
                <a:ext uri="{FF2B5EF4-FFF2-40B4-BE49-F238E27FC236}">
                  <a16:creationId xmlns:a16="http://schemas.microsoft.com/office/drawing/2014/main" id="{C8D26A45-170B-4D02-B4AF-0DFEAE40DCF3}"/>
                </a:ext>
              </a:extLst>
            </p:cNvPr>
            <p:cNvSpPr/>
            <p:nvPr/>
          </p:nvSpPr>
          <p:spPr>
            <a:xfrm>
              <a:off x="4199400" y="1647400"/>
              <a:ext cx="62200" cy="53450"/>
            </a:xfrm>
            <a:custGeom>
              <a:avLst/>
              <a:gdLst/>
              <a:ahLst/>
              <a:cxnLst/>
              <a:rect l="l" t="t" r="r" b="b"/>
              <a:pathLst>
                <a:path w="2488" h="2138" extrusionOk="0">
                  <a:moveTo>
                    <a:pt x="1065" y="1"/>
                  </a:moveTo>
                  <a:cubicBezTo>
                    <a:pt x="480" y="1"/>
                    <a:pt x="0" y="481"/>
                    <a:pt x="0" y="1066"/>
                  </a:cubicBezTo>
                  <a:cubicBezTo>
                    <a:pt x="0" y="1710"/>
                    <a:pt x="525" y="2138"/>
                    <a:pt x="1074" y="2138"/>
                  </a:cubicBezTo>
                  <a:cubicBezTo>
                    <a:pt x="1336" y="2138"/>
                    <a:pt x="1603" y="2040"/>
                    <a:pt x="1821" y="1822"/>
                  </a:cubicBezTo>
                  <a:cubicBezTo>
                    <a:pt x="2488"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1524;p54">
              <a:extLst>
                <a:ext uri="{FF2B5EF4-FFF2-40B4-BE49-F238E27FC236}">
                  <a16:creationId xmlns:a16="http://schemas.microsoft.com/office/drawing/2014/main" id="{D69B8835-2115-47D3-A2B4-6B13A00FE010}"/>
                </a:ext>
              </a:extLst>
            </p:cNvPr>
            <p:cNvSpPr/>
            <p:nvPr/>
          </p:nvSpPr>
          <p:spPr>
            <a:xfrm>
              <a:off x="4199400" y="1571400"/>
              <a:ext cx="62200" cy="53250"/>
            </a:xfrm>
            <a:custGeom>
              <a:avLst/>
              <a:gdLst/>
              <a:ahLst/>
              <a:cxnLst/>
              <a:rect l="l" t="t" r="r" b="b"/>
              <a:pathLst>
                <a:path w="2488" h="2130" extrusionOk="0">
                  <a:moveTo>
                    <a:pt x="1065" y="1"/>
                  </a:moveTo>
                  <a:cubicBezTo>
                    <a:pt x="480" y="1"/>
                    <a:pt x="0" y="472"/>
                    <a:pt x="0" y="1066"/>
                  </a:cubicBezTo>
                  <a:cubicBezTo>
                    <a:pt x="0" y="1703"/>
                    <a:pt x="524" y="2129"/>
                    <a:pt x="1073" y="2129"/>
                  </a:cubicBezTo>
                  <a:cubicBezTo>
                    <a:pt x="1335" y="2129"/>
                    <a:pt x="1603" y="2032"/>
                    <a:pt x="1821" y="1813"/>
                  </a:cubicBezTo>
                  <a:cubicBezTo>
                    <a:pt x="2488"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1525;p54">
              <a:extLst>
                <a:ext uri="{FF2B5EF4-FFF2-40B4-BE49-F238E27FC236}">
                  <a16:creationId xmlns:a16="http://schemas.microsoft.com/office/drawing/2014/main" id="{358C7C9E-C0F5-4866-B49D-AED17F1197A2}"/>
                </a:ext>
              </a:extLst>
            </p:cNvPr>
            <p:cNvSpPr/>
            <p:nvPr/>
          </p:nvSpPr>
          <p:spPr>
            <a:xfrm>
              <a:off x="4199400" y="1495200"/>
              <a:ext cx="62200" cy="53325"/>
            </a:xfrm>
            <a:custGeom>
              <a:avLst/>
              <a:gdLst/>
              <a:ahLst/>
              <a:cxnLst/>
              <a:rect l="l" t="t" r="r" b="b"/>
              <a:pathLst>
                <a:path w="2488" h="2133" extrusionOk="0">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1526;p54">
              <a:extLst>
                <a:ext uri="{FF2B5EF4-FFF2-40B4-BE49-F238E27FC236}">
                  <a16:creationId xmlns:a16="http://schemas.microsoft.com/office/drawing/2014/main" id="{0A83D004-8361-4422-8562-CE30B72C528D}"/>
                </a:ext>
              </a:extLst>
            </p:cNvPr>
            <p:cNvSpPr/>
            <p:nvPr/>
          </p:nvSpPr>
          <p:spPr>
            <a:xfrm>
              <a:off x="4199400" y="1418975"/>
              <a:ext cx="62200" cy="53350"/>
            </a:xfrm>
            <a:custGeom>
              <a:avLst/>
              <a:gdLst/>
              <a:ahLst/>
              <a:cxnLst/>
              <a:rect l="l" t="t" r="r" b="b"/>
              <a:pathLst>
                <a:path w="2488" h="2134" extrusionOk="0">
                  <a:moveTo>
                    <a:pt x="1065" y="1"/>
                  </a:moveTo>
                  <a:cubicBezTo>
                    <a:pt x="480" y="1"/>
                    <a:pt x="0" y="480"/>
                    <a:pt x="0" y="1065"/>
                  </a:cubicBezTo>
                  <a:cubicBezTo>
                    <a:pt x="0" y="1709"/>
                    <a:pt x="525" y="2133"/>
                    <a:pt x="1074" y="2133"/>
                  </a:cubicBezTo>
                  <a:cubicBezTo>
                    <a:pt x="1336" y="2133"/>
                    <a:pt x="1603" y="2037"/>
                    <a:pt x="1821" y="1822"/>
                  </a:cubicBezTo>
                  <a:cubicBezTo>
                    <a:pt x="2488"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1527;p54">
              <a:extLst>
                <a:ext uri="{FF2B5EF4-FFF2-40B4-BE49-F238E27FC236}">
                  <a16:creationId xmlns:a16="http://schemas.microsoft.com/office/drawing/2014/main" id="{811FB627-0B4B-495A-ACFA-2329D851356D}"/>
                </a:ext>
              </a:extLst>
            </p:cNvPr>
            <p:cNvSpPr/>
            <p:nvPr/>
          </p:nvSpPr>
          <p:spPr>
            <a:xfrm>
              <a:off x="4123175" y="2180700"/>
              <a:ext cx="62425" cy="53350"/>
            </a:xfrm>
            <a:custGeom>
              <a:avLst/>
              <a:gdLst/>
              <a:ahLst/>
              <a:cxnLst/>
              <a:rect l="l" t="t" r="r" b="b"/>
              <a:pathLst>
                <a:path w="2497" h="2134" extrusionOk="0">
                  <a:moveTo>
                    <a:pt x="1065" y="1"/>
                  </a:moveTo>
                  <a:cubicBezTo>
                    <a:pt x="480" y="1"/>
                    <a:pt x="0" y="480"/>
                    <a:pt x="0" y="1066"/>
                  </a:cubicBezTo>
                  <a:cubicBezTo>
                    <a:pt x="0" y="1709"/>
                    <a:pt x="526" y="2133"/>
                    <a:pt x="1074" y="2133"/>
                  </a:cubicBezTo>
                  <a:cubicBezTo>
                    <a:pt x="1336" y="2133"/>
                    <a:pt x="1604" y="2037"/>
                    <a:pt x="1821" y="1822"/>
                  </a:cubicBezTo>
                  <a:cubicBezTo>
                    <a:pt x="2496" y="1147"/>
                    <a:pt x="2017"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1528;p54">
              <a:extLst>
                <a:ext uri="{FF2B5EF4-FFF2-40B4-BE49-F238E27FC236}">
                  <a16:creationId xmlns:a16="http://schemas.microsoft.com/office/drawing/2014/main" id="{143CE1D1-9C02-41F9-9E30-EE83FF00200A}"/>
                </a:ext>
              </a:extLst>
            </p:cNvPr>
            <p:cNvSpPr/>
            <p:nvPr/>
          </p:nvSpPr>
          <p:spPr>
            <a:xfrm>
              <a:off x="4123175" y="1647400"/>
              <a:ext cx="62425" cy="53450"/>
            </a:xfrm>
            <a:custGeom>
              <a:avLst/>
              <a:gdLst/>
              <a:ahLst/>
              <a:cxnLst/>
              <a:rect l="l" t="t" r="r" b="b"/>
              <a:pathLst>
                <a:path w="2497" h="2138" extrusionOk="0">
                  <a:moveTo>
                    <a:pt x="1065" y="1"/>
                  </a:moveTo>
                  <a:cubicBezTo>
                    <a:pt x="480" y="1"/>
                    <a:pt x="0" y="481"/>
                    <a:pt x="0" y="1066"/>
                  </a:cubicBezTo>
                  <a:cubicBezTo>
                    <a:pt x="0" y="1710"/>
                    <a:pt x="526" y="2138"/>
                    <a:pt x="1074" y="2138"/>
                  </a:cubicBezTo>
                  <a:cubicBezTo>
                    <a:pt x="1336" y="2138"/>
                    <a:pt x="1603" y="2040"/>
                    <a:pt x="1821" y="1822"/>
                  </a:cubicBezTo>
                  <a:cubicBezTo>
                    <a:pt x="2496" y="1155"/>
                    <a:pt x="2017"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1529;p54">
              <a:extLst>
                <a:ext uri="{FF2B5EF4-FFF2-40B4-BE49-F238E27FC236}">
                  <a16:creationId xmlns:a16="http://schemas.microsoft.com/office/drawing/2014/main" id="{3A59AE36-2B1E-4B5C-AADE-4583B7AAC3B4}"/>
                </a:ext>
              </a:extLst>
            </p:cNvPr>
            <p:cNvSpPr/>
            <p:nvPr/>
          </p:nvSpPr>
          <p:spPr>
            <a:xfrm>
              <a:off x="4123175" y="1571400"/>
              <a:ext cx="62425" cy="53250"/>
            </a:xfrm>
            <a:custGeom>
              <a:avLst/>
              <a:gdLst/>
              <a:ahLst/>
              <a:cxnLst/>
              <a:rect l="l" t="t" r="r" b="b"/>
              <a:pathLst>
                <a:path w="2497" h="2130" extrusionOk="0">
                  <a:moveTo>
                    <a:pt x="1065" y="1"/>
                  </a:moveTo>
                  <a:cubicBezTo>
                    <a:pt x="480" y="1"/>
                    <a:pt x="0" y="472"/>
                    <a:pt x="0" y="1066"/>
                  </a:cubicBezTo>
                  <a:cubicBezTo>
                    <a:pt x="0" y="1703"/>
                    <a:pt x="525" y="2129"/>
                    <a:pt x="1073" y="2129"/>
                  </a:cubicBezTo>
                  <a:cubicBezTo>
                    <a:pt x="1335" y="2129"/>
                    <a:pt x="1603" y="2032"/>
                    <a:pt x="1821" y="1813"/>
                  </a:cubicBezTo>
                  <a:cubicBezTo>
                    <a:pt x="2496" y="1147"/>
                    <a:pt x="2017"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1530;p54">
              <a:extLst>
                <a:ext uri="{FF2B5EF4-FFF2-40B4-BE49-F238E27FC236}">
                  <a16:creationId xmlns:a16="http://schemas.microsoft.com/office/drawing/2014/main" id="{149CAD1B-3A74-41F9-8AFD-6ABB23985D12}"/>
                </a:ext>
              </a:extLst>
            </p:cNvPr>
            <p:cNvSpPr/>
            <p:nvPr/>
          </p:nvSpPr>
          <p:spPr>
            <a:xfrm>
              <a:off x="4123175" y="1495200"/>
              <a:ext cx="62425" cy="53325"/>
            </a:xfrm>
            <a:custGeom>
              <a:avLst/>
              <a:gdLst/>
              <a:ahLst/>
              <a:cxnLst/>
              <a:rect l="l" t="t" r="r" b="b"/>
              <a:pathLst>
                <a:path w="2497" h="2133" extrusionOk="0">
                  <a:moveTo>
                    <a:pt x="1065" y="0"/>
                  </a:moveTo>
                  <a:cubicBezTo>
                    <a:pt x="480" y="0"/>
                    <a:pt x="0" y="480"/>
                    <a:pt x="0" y="1065"/>
                  </a:cubicBezTo>
                  <a:cubicBezTo>
                    <a:pt x="0" y="1709"/>
                    <a:pt x="526" y="2133"/>
                    <a:pt x="1074" y="2133"/>
                  </a:cubicBezTo>
                  <a:cubicBezTo>
                    <a:pt x="1336" y="2133"/>
                    <a:pt x="1604" y="2036"/>
                    <a:pt x="1821" y="1821"/>
                  </a:cubicBezTo>
                  <a:cubicBezTo>
                    <a:pt x="2496" y="1146"/>
                    <a:pt x="2017"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1531;p54">
              <a:extLst>
                <a:ext uri="{FF2B5EF4-FFF2-40B4-BE49-F238E27FC236}">
                  <a16:creationId xmlns:a16="http://schemas.microsoft.com/office/drawing/2014/main" id="{03C3F5D8-7BB0-4936-B397-DAA417311047}"/>
                </a:ext>
              </a:extLst>
            </p:cNvPr>
            <p:cNvSpPr/>
            <p:nvPr/>
          </p:nvSpPr>
          <p:spPr>
            <a:xfrm>
              <a:off x="4123175" y="1418975"/>
              <a:ext cx="62425" cy="53350"/>
            </a:xfrm>
            <a:custGeom>
              <a:avLst/>
              <a:gdLst/>
              <a:ahLst/>
              <a:cxnLst/>
              <a:rect l="l" t="t" r="r" b="b"/>
              <a:pathLst>
                <a:path w="2497" h="2134" extrusionOk="0">
                  <a:moveTo>
                    <a:pt x="1065" y="1"/>
                  </a:moveTo>
                  <a:cubicBezTo>
                    <a:pt x="480" y="1"/>
                    <a:pt x="0" y="480"/>
                    <a:pt x="0" y="1065"/>
                  </a:cubicBezTo>
                  <a:cubicBezTo>
                    <a:pt x="0" y="1709"/>
                    <a:pt x="526" y="2133"/>
                    <a:pt x="1074" y="2133"/>
                  </a:cubicBezTo>
                  <a:cubicBezTo>
                    <a:pt x="1336" y="2133"/>
                    <a:pt x="1604" y="2037"/>
                    <a:pt x="1821" y="1822"/>
                  </a:cubicBezTo>
                  <a:cubicBezTo>
                    <a:pt x="2496" y="1147"/>
                    <a:pt x="2017"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1532;p54">
              <a:extLst>
                <a:ext uri="{FF2B5EF4-FFF2-40B4-BE49-F238E27FC236}">
                  <a16:creationId xmlns:a16="http://schemas.microsoft.com/office/drawing/2014/main" id="{1FBF95DD-6FC4-4873-8A96-C54DEDD8EE8B}"/>
                </a:ext>
              </a:extLst>
            </p:cNvPr>
            <p:cNvSpPr/>
            <p:nvPr/>
          </p:nvSpPr>
          <p:spPr>
            <a:xfrm>
              <a:off x="4123175" y="1342750"/>
              <a:ext cx="62425" cy="53450"/>
            </a:xfrm>
            <a:custGeom>
              <a:avLst/>
              <a:gdLst/>
              <a:ahLst/>
              <a:cxnLst/>
              <a:rect l="l" t="t" r="r" b="b"/>
              <a:pathLst>
                <a:path w="2497" h="2138" extrusionOk="0">
                  <a:moveTo>
                    <a:pt x="1065" y="1"/>
                  </a:moveTo>
                  <a:cubicBezTo>
                    <a:pt x="480" y="1"/>
                    <a:pt x="0" y="481"/>
                    <a:pt x="0" y="1066"/>
                  </a:cubicBezTo>
                  <a:cubicBezTo>
                    <a:pt x="0" y="1710"/>
                    <a:pt x="526" y="2138"/>
                    <a:pt x="1074" y="2138"/>
                  </a:cubicBezTo>
                  <a:cubicBezTo>
                    <a:pt x="1336" y="2138"/>
                    <a:pt x="1603" y="2040"/>
                    <a:pt x="1821" y="1822"/>
                  </a:cubicBezTo>
                  <a:cubicBezTo>
                    <a:pt x="2496" y="1147"/>
                    <a:pt x="2017"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1533;p54">
              <a:extLst>
                <a:ext uri="{FF2B5EF4-FFF2-40B4-BE49-F238E27FC236}">
                  <a16:creationId xmlns:a16="http://schemas.microsoft.com/office/drawing/2014/main" id="{522843D1-7D93-483C-9851-66F238ED95BB}"/>
                </a:ext>
              </a:extLst>
            </p:cNvPr>
            <p:cNvSpPr/>
            <p:nvPr/>
          </p:nvSpPr>
          <p:spPr>
            <a:xfrm>
              <a:off x="4046950" y="2180700"/>
              <a:ext cx="62425" cy="53350"/>
            </a:xfrm>
            <a:custGeom>
              <a:avLst/>
              <a:gdLst/>
              <a:ahLst/>
              <a:cxnLst/>
              <a:rect l="l" t="t" r="r" b="b"/>
              <a:pathLst>
                <a:path w="2497" h="2134" extrusionOk="0">
                  <a:moveTo>
                    <a:pt x="1074" y="1"/>
                  </a:moveTo>
                  <a:cubicBezTo>
                    <a:pt x="481" y="1"/>
                    <a:pt x="9" y="480"/>
                    <a:pt x="1" y="1066"/>
                  </a:cubicBezTo>
                  <a:cubicBezTo>
                    <a:pt x="1" y="1709"/>
                    <a:pt x="530" y="2133"/>
                    <a:pt x="1079" y="2133"/>
                  </a:cubicBezTo>
                  <a:cubicBezTo>
                    <a:pt x="1340" y="2133"/>
                    <a:pt x="1607" y="2037"/>
                    <a:pt x="1822" y="1822"/>
                  </a:cubicBezTo>
                  <a:cubicBezTo>
                    <a:pt x="2497" y="1147"/>
                    <a:pt x="2017" y="1"/>
                    <a:pt x="1074"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1534;p54">
              <a:extLst>
                <a:ext uri="{FF2B5EF4-FFF2-40B4-BE49-F238E27FC236}">
                  <a16:creationId xmlns:a16="http://schemas.microsoft.com/office/drawing/2014/main" id="{FA47AB7B-0D4F-4F6E-AB11-9B8D79794D1A}"/>
                </a:ext>
              </a:extLst>
            </p:cNvPr>
            <p:cNvSpPr/>
            <p:nvPr/>
          </p:nvSpPr>
          <p:spPr>
            <a:xfrm>
              <a:off x="4046950" y="1799850"/>
              <a:ext cx="62425" cy="53325"/>
            </a:xfrm>
            <a:custGeom>
              <a:avLst/>
              <a:gdLst/>
              <a:ahLst/>
              <a:cxnLst/>
              <a:rect l="l" t="t" r="r" b="b"/>
              <a:pathLst>
                <a:path w="2497" h="2133" extrusionOk="0">
                  <a:moveTo>
                    <a:pt x="1074" y="0"/>
                  </a:moveTo>
                  <a:cubicBezTo>
                    <a:pt x="481" y="0"/>
                    <a:pt x="9" y="480"/>
                    <a:pt x="1" y="1065"/>
                  </a:cubicBezTo>
                  <a:cubicBezTo>
                    <a:pt x="1" y="1709"/>
                    <a:pt x="530" y="2133"/>
                    <a:pt x="1079" y="2133"/>
                  </a:cubicBezTo>
                  <a:cubicBezTo>
                    <a:pt x="1340" y="2133"/>
                    <a:pt x="1607" y="2036"/>
                    <a:pt x="1822" y="1821"/>
                  </a:cubicBezTo>
                  <a:cubicBezTo>
                    <a:pt x="2497" y="1146"/>
                    <a:pt x="2017" y="0"/>
                    <a:pt x="1074"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1535;p54">
              <a:extLst>
                <a:ext uri="{FF2B5EF4-FFF2-40B4-BE49-F238E27FC236}">
                  <a16:creationId xmlns:a16="http://schemas.microsoft.com/office/drawing/2014/main" id="{301F6D35-11EB-4F9E-B8AA-AB14BDC4C12A}"/>
                </a:ext>
              </a:extLst>
            </p:cNvPr>
            <p:cNvSpPr/>
            <p:nvPr/>
          </p:nvSpPr>
          <p:spPr>
            <a:xfrm>
              <a:off x="4046950" y="1723625"/>
              <a:ext cx="62425" cy="53350"/>
            </a:xfrm>
            <a:custGeom>
              <a:avLst/>
              <a:gdLst/>
              <a:ahLst/>
              <a:cxnLst/>
              <a:rect l="l" t="t" r="r" b="b"/>
              <a:pathLst>
                <a:path w="2497" h="2134" extrusionOk="0">
                  <a:moveTo>
                    <a:pt x="1074" y="1"/>
                  </a:moveTo>
                  <a:cubicBezTo>
                    <a:pt x="481" y="1"/>
                    <a:pt x="9" y="480"/>
                    <a:pt x="1" y="1065"/>
                  </a:cubicBezTo>
                  <a:cubicBezTo>
                    <a:pt x="1" y="1709"/>
                    <a:pt x="530" y="2133"/>
                    <a:pt x="1079" y="2133"/>
                  </a:cubicBezTo>
                  <a:cubicBezTo>
                    <a:pt x="1340" y="2133"/>
                    <a:pt x="1607" y="2037"/>
                    <a:pt x="1822" y="1822"/>
                  </a:cubicBezTo>
                  <a:cubicBezTo>
                    <a:pt x="2497" y="1147"/>
                    <a:pt x="2017" y="1"/>
                    <a:pt x="1074"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1536;p54">
              <a:extLst>
                <a:ext uri="{FF2B5EF4-FFF2-40B4-BE49-F238E27FC236}">
                  <a16:creationId xmlns:a16="http://schemas.microsoft.com/office/drawing/2014/main" id="{23B579A5-D030-4A08-8D66-954272F59B03}"/>
                </a:ext>
              </a:extLst>
            </p:cNvPr>
            <p:cNvSpPr/>
            <p:nvPr/>
          </p:nvSpPr>
          <p:spPr>
            <a:xfrm>
              <a:off x="4046950" y="1647400"/>
              <a:ext cx="62425" cy="53450"/>
            </a:xfrm>
            <a:custGeom>
              <a:avLst/>
              <a:gdLst/>
              <a:ahLst/>
              <a:cxnLst/>
              <a:rect l="l" t="t" r="r" b="b"/>
              <a:pathLst>
                <a:path w="2497" h="2138" extrusionOk="0">
                  <a:moveTo>
                    <a:pt x="1074" y="1"/>
                  </a:moveTo>
                  <a:cubicBezTo>
                    <a:pt x="481" y="9"/>
                    <a:pt x="9" y="481"/>
                    <a:pt x="1" y="1066"/>
                  </a:cubicBezTo>
                  <a:cubicBezTo>
                    <a:pt x="1" y="1710"/>
                    <a:pt x="530" y="2138"/>
                    <a:pt x="1078" y="2138"/>
                  </a:cubicBezTo>
                  <a:cubicBezTo>
                    <a:pt x="1340" y="2138"/>
                    <a:pt x="1607" y="2040"/>
                    <a:pt x="1822" y="1822"/>
                  </a:cubicBezTo>
                  <a:cubicBezTo>
                    <a:pt x="2497" y="1147"/>
                    <a:pt x="2017" y="1"/>
                    <a:pt x="1074"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1537;p54">
              <a:extLst>
                <a:ext uri="{FF2B5EF4-FFF2-40B4-BE49-F238E27FC236}">
                  <a16:creationId xmlns:a16="http://schemas.microsoft.com/office/drawing/2014/main" id="{6E235492-B8D2-466B-9CEF-6234029F493F}"/>
                </a:ext>
              </a:extLst>
            </p:cNvPr>
            <p:cNvSpPr/>
            <p:nvPr/>
          </p:nvSpPr>
          <p:spPr>
            <a:xfrm>
              <a:off x="4046950" y="1571400"/>
              <a:ext cx="62425" cy="53250"/>
            </a:xfrm>
            <a:custGeom>
              <a:avLst/>
              <a:gdLst/>
              <a:ahLst/>
              <a:cxnLst/>
              <a:rect l="l" t="t" r="r" b="b"/>
              <a:pathLst>
                <a:path w="2497" h="2130" extrusionOk="0">
                  <a:moveTo>
                    <a:pt x="1074" y="1"/>
                  </a:moveTo>
                  <a:cubicBezTo>
                    <a:pt x="481" y="1"/>
                    <a:pt x="9" y="472"/>
                    <a:pt x="1" y="1066"/>
                  </a:cubicBezTo>
                  <a:cubicBezTo>
                    <a:pt x="1" y="1703"/>
                    <a:pt x="529" y="2129"/>
                    <a:pt x="1077" y="2129"/>
                  </a:cubicBezTo>
                  <a:cubicBezTo>
                    <a:pt x="1339" y="2129"/>
                    <a:pt x="1606" y="2032"/>
                    <a:pt x="1822" y="1813"/>
                  </a:cubicBezTo>
                  <a:cubicBezTo>
                    <a:pt x="2497" y="1147"/>
                    <a:pt x="2017" y="1"/>
                    <a:pt x="1074"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1538;p54">
              <a:extLst>
                <a:ext uri="{FF2B5EF4-FFF2-40B4-BE49-F238E27FC236}">
                  <a16:creationId xmlns:a16="http://schemas.microsoft.com/office/drawing/2014/main" id="{8868590C-A4F0-4889-9580-C0B0A13063F4}"/>
                </a:ext>
              </a:extLst>
            </p:cNvPr>
            <p:cNvSpPr/>
            <p:nvPr/>
          </p:nvSpPr>
          <p:spPr>
            <a:xfrm>
              <a:off x="4046950" y="1495200"/>
              <a:ext cx="62425" cy="53325"/>
            </a:xfrm>
            <a:custGeom>
              <a:avLst/>
              <a:gdLst/>
              <a:ahLst/>
              <a:cxnLst/>
              <a:rect l="l" t="t" r="r" b="b"/>
              <a:pathLst>
                <a:path w="2497" h="2133" extrusionOk="0">
                  <a:moveTo>
                    <a:pt x="1074" y="0"/>
                  </a:moveTo>
                  <a:cubicBezTo>
                    <a:pt x="481" y="0"/>
                    <a:pt x="9" y="480"/>
                    <a:pt x="1" y="1065"/>
                  </a:cubicBezTo>
                  <a:cubicBezTo>
                    <a:pt x="1" y="1709"/>
                    <a:pt x="530" y="2133"/>
                    <a:pt x="1079" y="2133"/>
                  </a:cubicBezTo>
                  <a:cubicBezTo>
                    <a:pt x="1340" y="2133"/>
                    <a:pt x="1607" y="2036"/>
                    <a:pt x="1822" y="1821"/>
                  </a:cubicBezTo>
                  <a:cubicBezTo>
                    <a:pt x="2497" y="1146"/>
                    <a:pt x="2017" y="0"/>
                    <a:pt x="1074"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1539;p54">
              <a:extLst>
                <a:ext uri="{FF2B5EF4-FFF2-40B4-BE49-F238E27FC236}">
                  <a16:creationId xmlns:a16="http://schemas.microsoft.com/office/drawing/2014/main" id="{C454C572-EFFF-4CFD-BFCF-7F650DE1C7DD}"/>
                </a:ext>
              </a:extLst>
            </p:cNvPr>
            <p:cNvSpPr/>
            <p:nvPr/>
          </p:nvSpPr>
          <p:spPr>
            <a:xfrm>
              <a:off x="4046950" y="1418975"/>
              <a:ext cx="62425" cy="53350"/>
            </a:xfrm>
            <a:custGeom>
              <a:avLst/>
              <a:gdLst/>
              <a:ahLst/>
              <a:cxnLst/>
              <a:rect l="l" t="t" r="r" b="b"/>
              <a:pathLst>
                <a:path w="2497" h="2134" extrusionOk="0">
                  <a:moveTo>
                    <a:pt x="1074" y="1"/>
                  </a:moveTo>
                  <a:cubicBezTo>
                    <a:pt x="481" y="1"/>
                    <a:pt x="9" y="480"/>
                    <a:pt x="1" y="1065"/>
                  </a:cubicBezTo>
                  <a:cubicBezTo>
                    <a:pt x="1" y="1709"/>
                    <a:pt x="530" y="2133"/>
                    <a:pt x="1079" y="2133"/>
                  </a:cubicBezTo>
                  <a:cubicBezTo>
                    <a:pt x="1340" y="2133"/>
                    <a:pt x="1607" y="2037"/>
                    <a:pt x="1822" y="1822"/>
                  </a:cubicBezTo>
                  <a:cubicBezTo>
                    <a:pt x="2497" y="1147"/>
                    <a:pt x="2017" y="1"/>
                    <a:pt x="1074"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1540;p54">
              <a:extLst>
                <a:ext uri="{FF2B5EF4-FFF2-40B4-BE49-F238E27FC236}">
                  <a16:creationId xmlns:a16="http://schemas.microsoft.com/office/drawing/2014/main" id="{ED853CA6-867E-4CFF-84F0-01E9D8E54765}"/>
                </a:ext>
              </a:extLst>
            </p:cNvPr>
            <p:cNvSpPr/>
            <p:nvPr/>
          </p:nvSpPr>
          <p:spPr>
            <a:xfrm>
              <a:off x="4046950" y="1342750"/>
              <a:ext cx="62425" cy="53450"/>
            </a:xfrm>
            <a:custGeom>
              <a:avLst/>
              <a:gdLst/>
              <a:ahLst/>
              <a:cxnLst/>
              <a:rect l="l" t="t" r="r" b="b"/>
              <a:pathLst>
                <a:path w="2497" h="2138" extrusionOk="0">
                  <a:moveTo>
                    <a:pt x="1074" y="1"/>
                  </a:moveTo>
                  <a:cubicBezTo>
                    <a:pt x="481" y="1"/>
                    <a:pt x="9" y="481"/>
                    <a:pt x="1" y="1066"/>
                  </a:cubicBezTo>
                  <a:cubicBezTo>
                    <a:pt x="1" y="1710"/>
                    <a:pt x="530" y="2138"/>
                    <a:pt x="1078" y="2138"/>
                  </a:cubicBezTo>
                  <a:cubicBezTo>
                    <a:pt x="1340" y="2138"/>
                    <a:pt x="1607" y="2040"/>
                    <a:pt x="1822" y="1822"/>
                  </a:cubicBezTo>
                  <a:cubicBezTo>
                    <a:pt x="2497" y="1147"/>
                    <a:pt x="2017" y="1"/>
                    <a:pt x="1074"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1541;p54">
              <a:extLst>
                <a:ext uri="{FF2B5EF4-FFF2-40B4-BE49-F238E27FC236}">
                  <a16:creationId xmlns:a16="http://schemas.microsoft.com/office/drawing/2014/main" id="{137700ED-FA5C-4F2F-87B2-E57A9224C055}"/>
                </a:ext>
              </a:extLst>
            </p:cNvPr>
            <p:cNvSpPr/>
            <p:nvPr/>
          </p:nvSpPr>
          <p:spPr>
            <a:xfrm>
              <a:off x="3970950" y="2256925"/>
              <a:ext cx="62350" cy="53425"/>
            </a:xfrm>
            <a:custGeom>
              <a:avLst/>
              <a:gdLst/>
              <a:ahLst/>
              <a:cxnLst/>
              <a:rect l="l" t="t" r="r" b="b"/>
              <a:pathLst>
                <a:path w="2494" h="2137" extrusionOk="0">
                  <a:moveTo>
                    <a:pt x="1075" y="0"/>
                  </a:moveTo>
                  <a:cubicBezTo>
                    <a:pt x="1072" y="0"/>
                    <a:pt x="1069" y="0"/>
                    <a:pt x="1065" y="0"/>
                  </a:cubicBezTo>
                  <a:cubicBezTo>
                    <a:pt x="472" y="0"/>
                    <a:pt x="1" y="480"/>
                    <a:pt x="1" y="1065"/>
                  </a:cubicBezTo>
                  <a:cubicBezTo>
                    <a:pt x="1" y="1709"/>
                    <a:pt x="526" y="2137"/>
                    <a:pt x="1074" y="2137"/>
                  </a:cubicBezTo>
                  <a:cubicBezTo>
                    <a:pt x="1336" y="2137"/>
                    <a:pt x="1603" y="2039"/>
                    <a:pt x="1822" y="1821"/>
                  </a:cubicBezTo>
                  <a:cubicBezTo>
                    <a:pt x="2494" y="1149"/>
                    <a:pt x="2020" y="0"/>
                    <a:pt x="107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1542;p54">
              <a:extLst>
                <a:ext uri="{FF2B5EF4-FFF2-40B4-BE49-F238E27FC236}">
                  <a16:creationId xmlns:a16="http://schemas.microsoft.com/office/drawing/2014/main" id="{8012BE56-FCCC-4E86-9054-FD97DF7ADCEF}"/>
                </a:ext>
              </a:extLst>
            </p:cNvPr>
            <p:cNvSpPr/>
            <p:nvPr/>
          </p:nvSpPr>
          <p:spPr>
            <a:xfrm>
              <a:off x="3970950" y="2180700"/>
              <a:ext cx="62225" cy="53350"/>
            </a:xfrm>
            <a:custGeom>
              <a:avLst/>
              <a:gdLst/>
              <a:ahLst/>
              <a:cxnLst/>
              <a:rect l="l" t="t" r="r" b="b"/>
              <a:pathLst>
                <a:path w="2489" h="2134" extrusionOk="0">
                  <a:moveTo>
                    <a:pt x="1065" y="1"/>
                  </a:moveTo>
                  <a:cubicBezTo>
                    <a:pt x="472" y="1"/>
                    <a:pt x="1" y="480"/>
                    <a:pt x="1" y="1066"/>
                  </a:cubicBezTo>
                  <a:cubicBezTo>
                    <a:pt x="1" y="1709"/>
                    <a:pt x="526" y="2133"/>
                    <a:pt x="1072" y="2133"/>
                  </a:cubicBezTo>
                  <a:cubicBezTo>
                    <a:pt x="1333" y="2133"/>
                    <a:pt x="1598" y="2037"/>
                    <a:pt x="1813" y="1822"/>
                  </a:cubicBezTo>
                  <a:cubicBezTo>
                    <a:pt x="2488" y="1147"/>
                    <a:pt x="2017"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1543;p54">
              <a:extLst>
                <a:ext uri="{FF2B5EF4-FFF2-40B4-BE49-F238E27FC236}">
                  <a16:creationId xmlns:a16="http://schemas.microsoft.com/office/drawing/2014/main" id="{FF7E4B9E-923E-4161-943A-578A153EC71C}"/>
                </a:ext>
              </a:extLst>
            </p:cNvPr>
            <p:cNvSpPr/>
            <p:nvPr/>
          </p:nvSpPr>
          <p:spPr>
            <a:xfrm>
              <a:off x="3970950" y="1799850"/>
              <a:ext cx="62225" cy="53325"/>
            </a:xfrm>
            <a:custGeom>
              <a:avLst/>
              <a:gdLst/>
              <a:ahLst/>
              <a:cxnLst/>
              <a:rect l="l" t="t" r="r" b="b"/>
              <a:pathLst>
                <a:path w="2489" h="2133" extrusionOk="0">
                  <a:moveTo>
                    <a:pt x="1065" y="0"/>
                  </a:moveTo>
                  <a:cubicBezTo>
                    <a:pt x="472" y="0"/>
                    <a:pt x="1" y="480"/>
                    <a:pt x="1" y="1065"/>
                  </a:cubicBezTo>
                  <a:cubicBezTo>
                    <a:pt x="1" y="1709"/>
                    <a:pt x="526" y="2133"/>
                    <a:pt x="1072" y="2133"/>
                  </a:cubicBezTo>
                  <a:cubicBezTo>
                    <a:pt x="1333" y="2133"/>
                    <a:pt x="1598" y="2036"/>
                    <a:pt x="1813" y="1821"/>
                  </a:cubicBezTo>
                  <a:cubicBezTo>
                    <a:pt x="2488" y="1146"/>
                    <a:pt x="2017"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1544;p54">
              <a:extLst>
                <a:ext uri="{FF2B5EF4-FFF2-40B4-BE49-F238E27FC236}">
                  <a16:creationId xmlns:a16="http://schemas.microsoft.com/office/drawing/2014/main" id="{ACDAB350-422A-4237-BB0E-6D05CEBE7AD9}"/>
                </a:ext>
              </a:extLst>
            </p:cNvPr>
            <p:cNvSpPr/>
            <p:nvPr/>
          </p:nvSpPr>
          <p:spPr>
            <a:xfrm>
              <a:off x="3970950" y="1647400"/>
              <a:ext cx="62225" cy="53450"/>
            </a:xfrm>
            <a:custGeom>
              <a:avLst/>
              <a:gdLst/>
              <a:ahLst/>
              <a:cxnLst/>
              <a:rect l="l" t="t" r="r" b="b"/>
              <a:pathLst>
                <a:path w="2489" h="2138" extrusionOk="0">
                  <a:moveTo>
                    <a:pt x="1065" y="1"/>
                  </a:moveTo>
                  <a:cubicBezTo>
                    <a:pt x="472" y="1"/>
                    <a:pt x="1" y="481"/>
                    <a:pt x="1" y="1066"/>
                  </a:cubicBezTo>
                  <a:cubicBezTo>
                    <a:pt x="1" y="1710"/>
                    <a:pt x="526" y="2138"/>
                    <a:pt x="1072" y="2138"/>
                  </a:cubicBezTo>
                  <a:cubicBezTo>
                    <a:pt x="1332" y="2138"/>
                    <a:pt x="1598" y="2040"/>
                    <a:pt x="1813" y="1822"/>
                  </a:cubicBezTo>
                  <a:cubicBezTo>
                    <a:pt x="2488" y="1155"/>
                    <a:pt x="2017"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1545;p54">
              <a:extLst>
                <a:ext uri="{FF2B5EF4-FFF2-40B4-BE49-F238E27FC236}">
                  <a16:creationId xmlns:a16="http://schemas.microsoft.com/office/drawing/2014/main" id="{8F6BE2D3-ED51-42DB-A6C8-F7040D008065}"/>
                </a:ext>
              </a:extLst>
            </p:cNvPr>
            <p:cNvSpPr/>
            <p:nvPr/>
          </p:nvSpPr>
          <p:spPr>
            <a:xfrm>
              <a:off x="3970950" y="1571400"/>
              <a:ext cx="62225" cy="53250"/>
            </a:xfrm>
            <a:custGeom>
              <a:avLst/>
              <a:gdLst/>
              <a:ahLst/>
              <a:cxnLst/>
              <a:rect l="l" t="t" r="r" b="b"/>
              <a:pathLst>
                <a:path w="2489" h="2130" extrusionOk="0">
                  <a:moveTo>
                    <a:pt x="1065" y="1"/>
                  </a:moveTo>
                  <a:cubicBezTo>
                    <a:pt x="472" y="1"/>
                    <a:pt x="1" y="472"/>
                    <a:pt x="1" y="1066"/>
                  </a:cubicBezTo>
                  <a:cubicBezTo>
                    <a:pt x="1" y="1703"/>
                    <a:pt x="525" y="2129"/>
                    <a:pt x="1071" y="2129"/>
                  </a:cubicBezTo>
                  <a:cubicBezTo>
                    <a:pt x="1332" y="2129"/>
                    <a:pt x="1598" y="2032"/>
                    <a:pt x="1813" y="1813"/>
                  </a:cubicBezTo>
                  <a:cubicBezTo>
                    <a:pt x="2488" y="1147"/>
                    <a:pt x="2017"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1546;p54">
              <a:extLst>
                <a:ext uri="{FF2B5EF4-FFF2-40B4-BE49-F238E27FC236}">
                  <a16:creationId xmlns:a16="http://schemas.microsoft.com/office/drawing/2014/main" id="{97CD86EB-6510-4A3E-B7E3-16AEF1FBEAC3}"/>
                </a:ext>
              </a:extLst>
            </p:cNvPr>
            <p:cNvSpPr/>
            <p:nvPr/>
          </p:nvSpPr>
          <p:spPr>
            <a:xfrm>
              <a:off x="3970950" y="1495200"/>
              <a:ext cx="62225" cy="53325"/>
            </a:xfrm>
            <a:custGeom>
              <a:avLst/>
              <a:gdLst/>
              <a:ahLst/>
              <a:cxnLst/>
              <a:rect l="l" t="t" r="r" b="b"/>
              <a:pathLst>
                <a:path w="2489" h="2133" extrusionOk="0">
                  <a:moveTo>
                    <a:pt x="1065" y="0"/>
                  </a:moveTo>
                  <a:cubicBezTo>
                    <a:pt x="472" y="0"/>
                    <a:pt x="1" y="480"/>
                    <a:pt x="1" y="1065"/>
                  </a:cubicBezTo>
                  <a:cubicBezTo>
                    <a:pt x="1" y="1709"/>
                    <a:pt x="526" y="2133"/>
                    <a:pt x="1072" y="2133"/>
                  </a:cubicBezTo>
                  <a:cubicBezTo>
                    <a:pt x="1333" y="2133"/>
                    <a:pt x="1598" y="2036"/>
                    <a:pt x="1813" y="1821"/>
                  </a:cubicBezTo>
                  <a:cubicBezTo>
                    <a:pt x="2488" y="1146"/>
                    <a:pt x="2017"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1547;p54">
              <a:extLst>
                <a:ext uri="{FF2B5EF4-FFF2-40B4-BE49-F238E27FC236}">
                  <a16:creationId xmlns:a16="http://schemas.microsoft.com/office/drawing/2014/main" id="{B2C19A51-BC8D-463F-A37F-F0E647167347}"/>
                </a:ext>
              </a:extLst>
            </p:cNvPr>
            <p:cNvSpPr/>
            <p:nvPr/>
          </p:nvSpPr>
          <p:spPr>
            <a:xfrm>
              <a:off x="3970950" y="1418975"/>
              <a:ext cx="62225" cy="53350"/>
            </a:xfrm>
            <a:custGeom>
              <a:avLst/>
              <a:gdLst/>
              <a:ahLst/>
              <a:cxnLst/>
              <a:rect l="l" t="t" r="r" b="b"/>
              <a:pathLst>
                <a:path w="2489" h="2134" extrusionOk="0">
                  <a:moveTo>
                    <a:pt x="1065" y="1"/>
                  </a:moveTo>
                  <a:cubicBezTo>
                    <a:pt x="472" y="1"/>
                    <a:pt x="1" y="480"/>
                    <a:pt x="1" y="1065"/>
                  </a:cubicBezTo>
                  <a:cubicBezTo>
                    <a:pt x="1" y="1709"/>
                    <a:pt x="526" y="2133"/>
                    <a:pt x="1072" y="2133"/>
                  </a:cubicBezTo>
                  <a:cubicBezTo>
                    <a:pt x="1333" y="2133"/>
                    <a:pt x="1598" y="2037"/>
                    <a:pt x="1813" y="1822"/>
                  </a:cubicBezTo>
                  <a:cubicBezTo>
                    <a:pt x="2488" y="1147"/>
                    <a:pt x="2017"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1548;p54">
              <a:extLst>
                <a:ext uri="{FF2B5EF4-FFF2-40B4-BE49-F238E27FC236}">
                  <a16:creationId xmlns:a16="http://schemas.microsoft.com/office/drawing/2014/main" id="{025A80D9-5BA9-49C6-8F82-68219C69E07E}"/>
                </a:ext>
              </a:extLst>
            </p:cNvPr>
            <p:cNvSpPr/>
            <p:nvPr/>
          </p:nvSpPr>
          <p:spPr>
            <a:xfrm>
              <a:off x="3970950" y="1342750"/>
              <a:ext cx="62225" cy="53450"/>
            </a:xfrm>
            <a:custGeom>
              <a:avLst/>
              <a:gdLst/>
              <a:ahLst/>
              <a:cxnLst/>
              <a:rect l="l" t="t" r="r" b="b"/>
              <a:pathLst>
                <a:path w="2489" h="2138" extrusionOk="0">
                  <a:moveTo>
                    <a:pt x="1065" y="1"/>
                  </a:moveTo>
                  <a:cubicBezTo>
                    <a:pt x="472" y="1"/>
                    <a:pt x="1" y="481"/>
                    <a:pt x="1" y="1066"/>
                  </a:cubicBezTo>
                  <a:cubicBezTo>
                    <a:pt x="1" y="1710"/>
                    <a:pt x="526" y="2138"/>
                    <a:pt x="1072" y="2138"/>
                  </a:cubicBezTo>
                  <a:cubicBezTo>
                    <a:pt x="1332" y="2138"/>
                    <a:pt x="1598" y="2040"/>
                    <a:pt x="1813" y="1822"/>
                  </a:cubicBezTo>
                  <a:cubicBezTo>
                    <a:pt x="2488" y="1147"/>
                    <a:pt x="2017"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1549;p54">
              <a:extLst>
                <a:ext uri="{FF2B5EF4-FFF2-40B4-BE49-F238E27FC236}">
                  <a16:creationId xmlns:a16="http://schemas.microsoft.com/office/drawing/2014/main" id="{E50A40CD-202D-4DE7-9718-F97BFF895FFC}"/>
                </a:ext>
              </a:extLst>
            </p:cNvPr>
            <p:cNvSpPr/>
            <p:nvPr/>
          </p:nvSpPr>
          <p:spPr>
            <a:xfrm>
              <a:off x="3970950" y="1114325"/>
              <a:ext cx="62225" cy="53350"/>
            </a:xfrm>
            <a:custGeom>
              <a:avLst/>
              <a:gdLst/>
              <a:ahLst/>
              <a:cxnLst/>
              <a:rect l="l" t="t" r="r" b="b"/>
              <a:pathLst>
                <a:path w="2489" h="2134" extrusionOk="0">
                  <a:moveTo>
                    <a:pt x="1065" y="1"/>
                  </a:moveTo>
                  <a:cubicBezTo>
                    <a:pt x="472" y="1"/>
                    <a:pt x="1" y="480"/>
                    <a:pt x="1" y="1065"/>
                  </a:cubicBezTo>
                  <a:cubicBezTo>
                    <a:pt x="1" y="1709"/>
                    <a:pt x="526" y="2133"/>
                    <a:pt x="1072" y="2133"/>
                  </a:cubicBezTo>
                  <a:cubicBezTo>
                    <a:pt x="1333" y="2133"/>
                    <a:pt x="1598" y="2037"/>
                    <a:pt x="1813" y="1822"/>
                  </a:cubicBezTo>
                  <a:cubicBezTo>
                    <a:pt x="2488" y="1147"/>
                    <a:pt x="2017"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1550;p54">
              <a:extLst>
                <a:ext uri="{FF2B5EF4-FFF2-40B4-BE49-F238E27FC236}">
                  <a16:creationId xmlns:a16="http://schemas.microsoft.com/office/drawing/2014/main" id="{7AC39E8F-1986-49D0-9E23-E0317CD1AE3F}"/>
                </a:ext>
              </a:extLst>
            </p:cNvPr>
            <p:cNvSpPr/>
            <p:nvPr/>
          </p:nvSpPr>
          <p:spPr>
            <a:xfrm>
              <a:off x="3894725" y="2104500"/>
              <a:ext cx="62225" cy="53325"/>
            </a:xfrm>
            <a:custGeom>
              <a:avLst/>
              <a:gdLst/>
              <a:ahLst/>
              <a:cxnLst/>
              <a:rect l="l" t="t" r="r" b="b"/>
              <a:pathLst>
                <a:path w="2489" h="2133" extrusionOk="0">
                  <a:moveTo>
                    <a:pt x="1066" y="0"/>
                  </a:moveTo>
                  <a:cubicBezTo>
                    <a:pt x="481" y="0"/>
                    <a:pt x="1" y="480"/>
                    <a:pt x="1" y="1065"/>
                  </a:cubicBezTo>
                  <a:cubicBezTo>
                    <a:pt x="1" y="1709"/>
                    <a:pt x="526" y="2133"/>
                    <a:pt x="1075" y="2133"/>
                  </a:cubicBezTo>
                  <a:cubicBezTo>
                    <a:pt x="1337" y="2133"/>
                    <a:pt x="1604" y="2036"/>
                    <a:pt x="1822" y="1821"/>
                  </a:cubicBezTo>
                  <a:cubicBezTo>
                    <a:pt x="2489" y="1146"/>
                    <a:pt x="2017" y="0"/>
                    <a:pt x="106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1551;p54">
              <a:extLst>
                <a:ext uri="{FF2B5EF4-FFF2-40B4-BE49-F238E27FC236}">
                  <a16:creationId xmlns:a16="http://schemas.microsoft.com/office/drawing/2014/main" id="{71A38CA6-1681-414E-8D14-66FB72B6AFBD}"/>
                </a:ext>
              </a:extLst>
            </p:cNvPr>
            <p:cNvSpPr/>
            <p:nvPr/>
          </p:nvSpPr>
          <p:spPr>
            <a:xfrm>
              <a:off x="3894725" y="1876050"/>
              <a:ext cx="62225" cy="53275"/>
            </a:xfrm>
            <a:custGeom>
              <a:avLst/>
              <a:gdLst/>
              <a:ahLst/>
              <a:cxnLst/>
              <a:rect l="l" t="t" r="r" b="b"/>
              <a:pathLst>
                <a:path w="2489" h="2131" extrusionOk="0">
                  <a:moveTo>
                    <a:pt x="1066" y="1"/>
                  </a:moveTo>
                  <a:cubicBezTo>
                    <a:pt x="481" y="1"/>
                    <a:pt x="1" y="472"/>
                    <a:pt x="1" y="1066"/>
                  </a:cubicBezTo>
                  <a:cubicBezTo>
                    <a:pt x="1" y="1707"/>
                    <a:pt x="523" y="2131"/>
                    <a:pt x="1070" y="2131"/>
                  </a:cubicBezTo>
                  <a:cubicBezTo>
                    <a:pt x="1334" y="2131"/>
                    <a:pt x="1603" y="2033"/>
                    <a:pt x="1822" y="1813"/>
                  </a:cubicBezTo>
                  <a:cubicBezTo>
                    <a:pt x="2489"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1552;p54">
              <a:extLst>
                <a:ext uri="{FF2B5EF4-FFF2-40B4-BE49-F238E27FC236}">
                  <a16:creationId xmlns:a16="http://schemas.microsoft.com/office/drawing/2014/main" id="{AB909503-BE74-4540-A745-A5D0D82CA0D0}"/>
                </a:ext>
              </a:extLst>
            </p:cNvPr>
            <p:cNvSpPr/>
            <p:nvPr/>
          </p:nvSpPr>
          <p:spPr>
            <a:xfrm>
              <a:off x="3894725" y="1799850"/>
              <a:ext cx="62225" cy="53325"/>
            </a:xfrm>
            <a:custGeom>
              <a:avLst/>
              <a:gdLst/>
              <a:ahLst/>
              <a:cxnLst/>
              <a:rect l="l" t="t" r="r" b="b"/>
              <a:pathLst>
                <a:path w="2489" h="2133" extrusionOk="0">
                  <a:moveTo>
                    <a:pt x="1066" y="0"/>
                  </a:moveTo>
                  <a:cubicBezTo>
                    <a:pt x="481" y="0"/>
                    <a:pt x="1" y="480"/>
                    <a:pt x="1" y="1065"/>
                  </a:cubicBezTo>
                  <a:cubicBezTo>
                    <a:pt x="1" y="1709"/>
                    <a:pt x="526" y="2133"/>
                    <a:pt x="1075" y="2133"/>
                  </a:cubicBezTo>
                  <a:cubicBezTo>
                    <a:pt x="1337" y="2133"/>
                    <a:pt x="1604" y="2036"/>
                    <a:pt x="1822" y="1821"/>
                  </a:cubicBezTo>
                  <a:cubicBezTo>
                    <a:pt x="2489" y="1146"/>
                    <a:pt x="2017" y="0"/>
                    <a:pt x="106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1553;p54">
              <a:extLst>
                <a:ext uri="{FF2B5EF4-FFF2-40B4-BE49-F238E27FC236}">
                  <a16:creationId xmlns:a16="http://schemas.microsoft.com/office/drawing/2014/main" id="{E90AA6CC-2EBB-4ADC-AD2A-483F7EC77B2F}"/>
                </a:ext>
              </a:extLst>
            </p:cNvPr>
            <p:cNvSpPr/>
            <p:nvPr/>
          </p:nvSpPr>
          <p:spPr>
            <a:xfrm>
              <a:off x="3894725" y="1723625"/>
              <a:ext cx="62225" cy="53350"/>
            </a:xfrm>
            <a:custGeom>
              <a:avLst/>
              <a:gdLst/>
              <a:ahLst/>
              <a:cxnLst/>
              <a:rect l="l" t="t" r="r" b="b"/>
              <a:pathLst>
                <a:path w="2489" h="2134" extrusionOk="0">
                  <a:moveTo>
                    <a:pt x="1066" y="1"/>
                  </a:moveTo>
                  <a:cubicBezTo>
                    <a:pt x="481" y="1"/>
                    <a:pt x="1" y="480"/>
                    <a:pt x="1" y="1065"/>
                  </a:cubicBezTo>
                  <a:cubicBezTo>
                    <a:pt x="1" y="1709"/>
                    <a:pt x="526" y="2133"/>
                    <a:pt x="1075" y="2133"/>
                  </a:cubicBezTo>
                  <a:cubicBezTo>
                    <a:pt x="1337" y="2133"/>
                    <a:pt x="1604" y="2037"/>
                    <a:pt x="1822" y="1822"/>
                  </a:cubicBezTo>
                  <a:cubicBezTo>
                    <a:pt x="2489"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1554;p54">
              <a:extLst>
                <a:ext uri="{FF2B5EF4-FFF2-40B4-BE49-F238E27FC236}">
                  <a16:creationId xmlns:a16="http://schemas.microsoft.com/office/drawing/2014/main" id="{8A05B5D3-3D71-4F7E-B0F5-5D258AAAAC93}"/>
                </a:ext>
              </a:extLst>
            </p:cNvPr>
            <p:cNvSpPr/>
            <p:nvPr/>
          </p:nvSpPr>
          <p:spPr>
            <a:xfrm>
              <a:off x="3894725" y="1647400"/>
              <a:ext cx="62225" cy="53450"/>
            </a:xfrm>
            <a:custGeom>
              <a:avLst/>
              <a:gdLst/>
              <a:ahLst/>
              <a:cxnLst/>
              <a:rect l="l" t="t" r="r" b="b"/>
              <a:pathLst>
                <a:path w="2489" h="2138" extrusionOk="0">
                  <a:moveTo>
                    <a:pt x="1066" y="1"/>
                  </a:moveTo>
                  <a:cubicBezTo>
                    <a:pt x="481" y="9"/>
                    <a:pt x="1" y="481"/>
                    <a:pt x="1" y="1066"/>
                  </a:cubicBezTo>
                  <a:cubicBezTo>
                    <a:pt x="1" y="1710"/>
                    <a:pt x="526" y="2138"/>
                    <a:pt x="1075" y="2138"/>
                  </a:cubicBezTo>
                  <a:cubicBezTo>
                    <a:pt x="1337" y="2138"/>
                    <a:pt x="1604" y="2040"/>
                    <a:pt x="1822" y="1822"/>
                  </a:cubicBezTo>
                  <a:cubicBezTo>
                    <a:pt x="2489"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1555;p54">
              <a:extLst>
                <a:ext uri="{FF2B5EF4-FFF2-40B4-BE49-F238E27FC236}">
                  <a16:creationId xmlns:a16="http://schemas.microsoft.com/office/drawing/2014/main" id="{D69C92A8-5606-4024-BD65-2DE82F93B50A}"/>
                </a:ext>
              </a:extLst>
            </p:cNvPr>
            <p:cNvSpPr/>
            <p:nvPr/>
          </p:nvSpPr>
          <p:spPr>
            <a:xfrm>
              <a:off x="3894725" y="1571400"/>
              <a:ext cx="62175" cy="53250"/>
            </a:xfrm>
            <a:custGeom>
              <a:avLst/>
              <a:gdLst/>
              <a:ahLst/>
              <a:cxnLst/>
              <a:rect l="l" t="t" r="r" b="b"/>
              <a:pathLst>
                <a:path w="2487" h="2130" extrusionOk="0">
                  <a:moveTo>
                    <a:pt x="1076" y="1"/>
                  </a:moveTo>
                  <a:cubicBezTo>
                    <a:pt x="1073" y="1"/>
                    <a:pt x="1069" y="1"/>
                    <a:pt x="1066" y="1"/>
                  </a:cubicBezTo>
                  <a:cubicBezTo>
                    <a:pt x="481" y="1"/>
                    <a:pt x="1" y="472"/>
                    <a:pt x="1" y="1066"/>
                  </a:cubicBezTo>
                  <a:cubicBezTo>
                    <a:pt x="1" y="1703"/>
                    <a:pt x="525" y="2129"/>
                    <a:pt x="1074" y="2129"/>
                  </a:cubicBezTo>
                  <a:cubicBezTo>
                    <a:pt x="1336" y="2129"/>
                    <a:pt x="1604" y="2032"/>
                    <a:pt x="1822" y="1813"/>
                  </a:cubicBezTo>
                  <a:cubicBezTo>
                    <a:pt x="2486" y="1149"/>
                    <a:pt x="2020" y="1"/>
                    <a:pt x="107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1556;p54">
              <a:extLst>
                <a:ext uri="{FF2B5EF4-FFF2-40B4-BE49-F238E27FC236}">
                  <a16:creationId xmlns:a16="http://schemas.microsoft.com/office/drawing/2014/main" id="{EAEF4463-45D1-48AA-990D-04CE32F22A1A}"/>
                </a:ext>
              </a:extLst>
            </p:cNvPr>
            <p:cNvSpPr/>
            <p:nvPr/>
          </p:nvSpPr>
          <p:spPr>
            <a:xfrm>
              <a:off x="3894725" y="1495200"/>
              <a:ext cx="62225" cy="53325"/>
            </a:xfrm>
            <a:custGeom>
              <a:avLst/>
              <a:gdLst/>
              <a:ahLst/>
              <a:cxnLst/>
              <a:rect l="l" t="t" r="r" b="b"/>
              <a:pathLst>
                <a:path w="2489" h="2133" extrusionOk="0">
                  <a:moveTo>
                    <a:pt x="1066" y="0"/>
                  </a:moveTo>
                  <a:cubicBezTo>
                    <a:pt x="481" y="0"/>
                    <a:pt x="1" y="480"/>
                    <a:pt x="1" y="1065"/>
                  </a:cubicBezTo>
                  <a:cubicBezTo>
                    <a:pt x="1" y="1709"/>
                    <a:pt x="526" y="2133"/>
                    <a:pt x="1075" y="2133"/>
                  </a:cubicBezTo>
                  <a:cubicBezTo>
                    <a:pt x="1337" y="2133"/>
                    <a:pt x="1604" y="2036"/>
                    <a:pt x="1822" y="1821"/>
                  </a:cubicBezTo>
                  <a:cubicBezTo>
                    <a:pt x="2489" y="1146"/>
                    <a:pt x="2017" y="0"/>
                    <a:pt x="106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1557;p54">
              <a:extLst>
                <a:ext uri="{FF2B5EF4-FFF2-40B4-BE49-F238E27FC236}">
                  <a16:creationId xmlns:a16="http://schemas.microsoft.com/office/drawing/2014/main" id="{A06FD6AD-2535-4CFD-A699-14F9E8BF4C2C}"/>
                </a:ext>
              </a:extLst>
            </p:cNvPr>
            <p:cNvSpPr/>
            <p:nvPr/>
          </p:nvSpPr>
          <p:spPr>
            <a:xfrm>
              <a:off x="3894725" y="1418975"/>
              <a:ext cx="62225" cy="53350"/>
            </a:xfrm>
            <a:custGeom>
              <a:avLst/>
              <a:gdLst/>
              <a:ahLst/>
              <a:cxnLst/>
              <a:rect l="l" t="t" r="r" b="b"/>
              <a:pathLst>
                <a:path w="2489" h="2134" extrusionOk="0">
                  <a:moveTo>
                    <a:pt x="1066" y="1"/>
                  </a:moveTo>
                  <a:cubicBezTo>
                    <a:pt x="481" y="1"/>
                    <a:pt x="1" y="480"/>
                    <a:pt x="1" y="1065"/>
                  </a:cubicBezTo>
                  <a:cubicBezTo>
                    <a:pt x="1" y="1709"/>
                    <a:pt x="526" y="2133"/>
                    <a:pt x="1075" y="2133"/>
                  </a:cubicBezTo>
                  <a:cubicBezTo>
                    <a:pt x="1337" y="2133"/>
                    <a:pt x="1604" y="2037"/>
                    <a:pt x="1822" y="1822"/>
                  </a:cubicBezTo>
                  <a:cubicBezTo>
                    <a:pt x="2489"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1558;p54">
              <a:extLst>
                <a:ext uri="{FF2B5EF4-FFF2-40B4-BE49-F238E27FC236}">
                  <a16:creationId xmlns:a16="http://schemas.microsoft.com/office/drawing/2014/main" id="{C06CA92F-184B-46B2-984D-65A88E59E111}"/>
                </a:ext>
              </a:extLst>
            </p:cNvPr>
            <p:cNvSpPr/>
            <p:nvPr/>
          </p:nvSpPr>
          <p:spPr>
            <a:xfrm>
              <a:off x="3894725" y="1342750"/>
              <a:ext cx="62225" cy="53450"/>
            </a:xfrm>
            <a:custGeom>
              <a:avLst/>
              <a:gdLst/>
              <a:ahLst/>
              <a:cxnLst/>
              <a:rect l="l" t="t" r="r" b="b"/>
              <a:pathLst>
                <a:path w="2489" h="2138" extrusionOk="0">
                  <a:moveTo>
                    <a:pt x="1066" y="1"/>
                  </a:moveTo>
                  <a:cubicBezTo>
                    <a:pt x="481" y="1"/>
                    <a:pt x="1" y="481"/>
                    <a:pt x="1" y="1066"/>
                  </a:cubicBezTo>
                  <a:cubicBezTo>
                    <a:pt x="1" y="1710"/>
                    <a:pt x="526" y="2138"/>
                    <a:pt x="1075" y="2138"/>
                  </a:cubicBezTo>
                  <a:cubicBezTo>
                    <a:pt x="1337" y="2138"/>
                    <a:pt x="1604" y="2040"/>
                    <a:pt x="1822" y="1822"/>
                  </a:cubicBezTo>
                  <a:cubicBezTo>
                    <a:pt x="2489"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1559;p54">
              <a:extLst>
                <a:ext uri="{FF2B5EF4-FFF2-40B4-BE49-F238E27FC236}">
                  <a16:creationId xmlns:a16="http://schemas.microsoft.com/office/drawing/2014/main" id="{480FFB13-B86D-44CB-AB0F-7E9C4BF07DF6}"/>
                </a:ext>
              </a:extLst>
            </p:cNvPr>
            <p:cNvSpPr/>
            <p:nvPr/>
          </p:nvSpPr>
          <p:spPr>
            <a:xfrm>
              <a:off x="3894725" y="1114325"/>
              <a:ext cx="62225" cy="53350"/>
            </a:xfrm>
            <a:custGeom>
              <a:avLst/>
              <a:gdLst/>
              <a:ahLst/>
              <a:cxnLst/>
              <a:rect l="l" t="t" r="r" b="b"/>
              <a:pathLst>
                <a:path w="2489" h="2134" extrusionOk="0">
                  <a:moveTo>
                    <a:pt x="1066" y="1"/>
                  </a:moveTo>
                  <a:cubicBezTo>
                    <a:pt x="481" y="1"/>
                    <a:pt x="1" y="480"/>
                    <a:pt x="1" y="1065"/>
                  </a:cubicBezTo>
                  <a:cubicBezTo>
                    <a:pt x="1" y="1709"/>
                    <a:pt x="526" y="2133"/>
                    <a:pt x="1075" y="2133"/>
                  </a:cubicBezTo>
                  <a:cubicBezTo>
                    <a:pt x="1337" y="2133"/>
                    <a:pt x="1604" y="2037"/>
                    <a:pt x="1822" y="1822"/>
                  </a:cubicBezTo>
                  <a:cubicBezTo>
                    <a:pt x="2489"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1560;p54">
              <a:extLst>
                <a:ext uri="{FF2B5EF4-FFF2-40B4-BE49-F238E27FC236}">
                  <a16:creationId xmlns:a16="http://schemas.microsoft.com/office/drawing/2014/main" id="{6BE1E6B2-6E56-4683-A3C7-241A3191C3D0}"/>
                </a:ext>
              </a:extLst>
            </p:cNvPr>
            <p:cNvSpPr/>
            <p:nvPr/>
          </p:nvSpPr>
          <p:spPr>
            <a:xfrm>
              <a:off x="3818525" y="2256925"/>
              <a:ext cx="62350" cy="53425"/>
            </a:xfrm>
            <a:custGeom>
              <a:avLst/>
              <a:gdLst/>
              <a:ahLst/>
              <a:cxnLst/>
              <a:rect l="l" t="t" r="r" b="b"/>
              <a:pathLst>
                <a:path w="2494" h="2137" extrusionOk="0">
                  <a:moveTo>
                    <a:pt x="1075" y="0"/>
                  </a:moveTo>
                  <a:cubicBezTo>
                    <a:pt x="1072" y="0"/>
                    <a:pt x="1069" y="0"/>
                    <a:pt x="1065" y="0"/>
                  </a:cubicBezTo>
                  <a:cubicBezTo>
                    <a:pt x="480" y="0"/>
                    <a:pt x="0" y="480"/>
                    <a:pt x="0" y="1065"/>
                  </a:cubicBezTo>
                  <a:cubicBezTo>
                    <a:pt x="0" y="1709"/>
                    <a:pt x="529" y="2137"/>
                    <a:pt x="1080" y="2137"/>
                  </a:cubicBezTo>
                  <a:cubicBezTo>
                    <a:pt x="1343" y="2137"/>
                    <a:pt x="1612" y="2039"/>
                    <a:pt x="1830" y="1821"/>
                  </a:cubicBezTo>
                  <a:cubicBezTo>
                    <a:pt x="2494" y="1149"/>
                    <a:pt x="2020" y="0"/>
                    <a:pt x="107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1561;p54">
              <a:extLst>
                <a:ext uri="{FF2B5EF4-FFF2-40B4-BE49-F238E27FC236}">
                  <a16:creationId xmlns:a16="http://schemas.microsoft.com/office/drawing/2014/main" id="{CFE62C5B-3201-4B26-B11B-8831B9034EE6}"/>
                </a:ext>
              </a:extLst>
            </p:cNvPr>
            <p:cNvSpPr/>
            <p:nvPr/>
          </p:nvSpPr>
          <p:spPr>
            <a:xfrm>
              <a:off x="3818525" y="2180700"/>
              <a:ext cx="62225" cy="53350"/>
            </a:xfrm>
            <a:custGeom>
              <a:avLst/>
              <a:gdLst/>
              <a:ahLst/>
              <a:cxnLst/>
              <a:rect l="l" t="t" r="r" b="b"/>
              <a:pathLst>
                <a:path w="2489" h="2134" extrusionOk="0">
                  <a:moveTo>
                    <a:pt x="1065" y="1"/>
                  </a:moveTo>
                  <a:cubicBezTo>
                    <a:pt x="480" y="1"/>
                    <a:pt x="0" y="480"/>
                    <a:pt x="0" y="1066"/>
                  </a:cubicBezTo>
                  <a:cubicBezTo>
                    <a:pt x="0" y="1709"/>
                    <a:pt x="526" y="2133"/>
                    <a:pt x="1074" y="2133"/>
                  </a:cubicBezTo>
                  <a:cubicBezTo>
                    <a:pt x="1336" y="2133"/>
                    <a:pt x="1603" y="2037"/>
                    <a:pt x="1821" y="1822"/>
                  </a:cubicBezTo>
                  <a:cubicBezTo>
                    <a:pt x="2488" y="1147"/>
                    <a:pt x="2017"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1562;p54">
              <a:extLst>
                <a:ext uri="{FF2B5EF4-FFF2-40B4-BE49-F238E27FC236}">
                  <a16:creationId xmlns:a16="http://schemas.microsoft.com/office/drawing/2014/main" id="{A3BC6623-2D64-474B-91B6-A9AE2EF51DDC}"/>
                </a:ext>
              </a:extLst>
            </p:cNvPr>
            <p:cNvSpPr/>
            <p:nvPr/>
          </p:nvSpPr>
          <p:spPr>
            <a:xfrm>
              <a:off x="3818525" y="2028275"/>
              <a:ext cx="62225" cy="53450"/>
            </a:xfrm>
            <a:custGeom>
              <a:avLst/>
              <a:gdLst/>
              <a:ahLst/>
              <a:cxnLst/>
              <a:rect l="l" t="t" r="r" b="b"/>
              <a:pathLst>
                <a:path w="2489" h="2138" extrusionOk="0">
                  <a:moveTo>
                    <a:pt x="1065" y="1"/>
                  </a:moveTo>
                  <a:cubicBezTo>
                    <a:pt x="480" y="1"/>
                    <a:pt x="0" y="480"/>
                    <a:pt x="0" y="1065"/>
                  </a:cubicBezTo>
                  <a:cubicBezTo>
                    <a:pt x="0" y="1709"/>
                    <a:pt x="526" y="2137"/>
                    <a:pt x="1074" y="2137"/>
                  </a:cubicBezTo>
                  <a:cubicBezTo>
                    <a:pt x="1336" y="2137"/>
                    <a:pt x="1603" y="2040"/>
                    <a:pt x="1821" y="1821"/>
                  </a:cubicBezTo>
                  <a:cubicBezTo>
                    <a:pt x="2488" y="1147"/>
                    <a:pt x="2017"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1563;p54">
              <a:extLst>
                <a:ext uri="{FF2B5EF4-FFF2-40B4-BE49-F238E27FC236}">
                  <a16:creationId xmlns:a16="http://schemas.microsoft.com/office/drawing/2014/main" id="{438C8B35-6466-4C7D-AFF7-2A5C68FBA2D4}"/>
                </a:ext>
              </a:extLst>
            </p:cNvPr>
            <p:cNvSpPr/>
            <p:nvPr/>
          </p:nvSpPr>
          <p:spPr>
            <a:xfrm>
              <a:off x="3818525" y="1876050"/>
              <a:ext cx="62225" cy="53275"/>
            </a:xfrm>
            <a:custGeom>
              <a:avLst/>
              <a:gdLst/>
              <a:ahLst/>
              <a:cxnLst/>
              <a:rect l="l" t="t" r="r" b="b"/>
              <a:pathLst>
                <a:path w="2489" h="2131" extrusionOk="0">
                  <a:moveTo>
                    <a:pt x="1065" y="1"/>
                  </a:moveTo>
                  <a:cubicBezTo>
                    <a:pt x="480" y="1"/>
                    <a:pt x="0" y="472"/>
                    <a:pt x="0" y="1066"/>
                  </a:cubicBezTo>
                  <a:cubicBezTo>
                    <a:pt x="0" y="1707"/>
                    <a:pt x="523" y="2131"/>
                    <a:pt x="1070" y="2131"/>
                  </a:cubicBezTo>
                  <a:cubicBezTo>
                    <a:pt x="1333" y="2131"/>
                    <a:pt x="1602" y="2033"/>
                    <a:pt x="1821" y="1813"/>
                  </a:cubicBezTo>
                  <a:cubicBezTo>
                    <a:pt x="2488" y="1147"/>
                    <a:pt x="2017"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1564;p54">
              <a:extLst>
                <a:ext uri="{FF2B5EF4-FFF2-40B4-BE49-F238E27FC236}">
                  <a16:creationId xmlns:a16="http://schemas.microsoft.com/office/drawing/2014/main" id="{86D012CB-9EE8-459C-9CC3-C04C01E623A1}"/>
                </a:ext>
              </a:extLst>
            </p:cNvPr>
            <p:cNvSpPr/>
            <p:nvPr/>
          </p:nvSpPr>
          <p:spPr>
            <a:xfrm>
              <a:off x="3818525" y="1723625"/>
              <a:ext cx="62225" cy="53350"/>
            </a:xfrm>
            <a:custGeom>
              <a:avLst/>
              <a:gdLst/>
              <a:ahLst/>
              <a:cxnLst/>
              <a:rect l="l" t="t" r="r" b="b"/>
              <a:pathLst>
                <a:path w="2489" h="2134" extrusionOk="0">
                  <a:moveTo>
                    <a:pt x="1065" y="1"/>
                  </a:moveTo>
                  <a:cubicBezTo>
                    <a:pt x="480" y="1"/>
                    <a:pt x="0" y="480"/>
                    <a:pt x="0" y="1065"/>
                  </a:cubicBezTo>
                  <a:cubicBezTo>
                    <a:pt x="0" y="1709"/>
                    <a:pt x="526" y="2133"/>
                    <a:pt x="1074" y="2133"/>
                  </a:cubicBezTo>
                  <a:cubicBezTo>
                    <a:pt x="1336" y="2133"/>
                    <a:pt x="1603" y="2037"/>
                    <a:pt x="1821" y="1822"/>
                  </a:cubicBezTo>
                  <a:cubicBezTo>
                    <a:pt x="2488" y="1147"/>
                    <a:pt x="2017"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1565;p54">
              <a:extLst>
                <a:ext uri="{FF2B5EF4-FFF2-40B4-BE49-F238E27FC236}">
                  <a16:creationId xmlns:a16="http://schemas.microsoft.com/office/drawing/2014/main" id="{657BCF29-C0A8-4A9D-B92C-BFFB304D151A}"/>
                </a:ext>
              </a:extLst>
            </p:cNvPr>
            <p:cNvSpPr/>
            <p:nvPr/>
          </p:nvSpPr>
          <p:spPr>
            <a:xfrm>
              <a:off x="3818525" y="1647400"/>
              <a:ext cx="62225" cy="53450"/>
            </a:xfrm>
            <a:custGeom>
              <a:avLst/>
              <a:gdLst/>
              <a:ahLst/>
              <a:cxnLst/>
              <a:rect l="l" t="t" r="r" b="b"/>
              <a:pathLst>
                <a:path w="2489" h="2138" extrusionOk="0">
                  <a:moveTo>
                    <a:pt x="1065" y="1"/>
                  </a:moveTo>
                  <a:cubicBezTo>
                    <a:pt x="480" y="1"/>
                    <a:pt x="0" y="481"/>
                    <a:pt x="0" y="1066"/>
                  </a:cubicBezTo>
                  <a:cubicBezTo>
                    <a:pt x="0" y="1710"/>
                    <a:pt x="526" y="2138"/>
                    <a:pt x="1074" y="2138"/>
                  </a:cubicBezTo>
                  <a:cubicBezTo>
                    <a:pt x="1336" y="2138"/>
                    <a:pt x="1603" y="2040"/>
                    <a:pt x="1821" y="1822"/>
                  </a:cubicBezTo>
                  <a:cubicBezTo>
                    <a:pt x="2488" y="1147"/>
                    <a:pt x="2017"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1566;p54">
              <a:extLst>
                <a:ext uri="{FF2B5EF4-FFF2-40B4-BE49-F238E27FC236}">
                  <a16:creationId xmlns:a16="http://schemas.microsoft.com/office/drawing/2014/main" id="{2BFF3B3C-8457-4AA8-B523-950C122DA696}"/>
                </a:ext>
              </a:extLst>
            </p:cNvPr>
            <p:cNvSpPr/>
            <p:nvPr/>
          </p:nvSpPr>
          <p:spPr>
            <a:xfrm>
              <a:off x="3818525" y="1571400"/>
              <a:ext cx="62225" cy="53250"/>
            </a:xfrm>
            <a:custGeom>
              <a:avLst/>
              <a:gdLst/>
              <a:ahLst/>
              <a:cxnLst/>
              <a:rect l="l" t="t" r="r" b="b"/>
              <a:pathLst>
                <a:path w="2489" h="2130" extrusionOk="0">
                  <a:moveTo>
                    <a:pt x="1065" y="1"/>
                  </a:moveTo>
                  <a:cubicBezTo>
                    <a:pt x="480" y="1"/>
                    <a:pt x="0" y="472"/>
                    <a:pt x="0" y="1066"/>
                  </a:cubicBezTo>
                  <a:cubicBezTo>
                    <a:pt x="0" y="1703"/>
                    <a:pt x="525" y="2129"/>
                    <a:pt x="1073" y="2129"/>
                  </a:cubicBezTo>
                  <a:cubicBezTo>
                    <a:pt x="1335" y="2129"/>
                    <a:pt x="1603" y="2032"/>
                    <a:pt x="1821" y="1813"/>
                  </a:cubicBezTo>
                  <a:cubicBezTo>
                    <a:pt x="2488" y="1147"/>
                    <a:pt x="2017"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1567;p54">
              <a:extLst>
                <a:ext uri="{FF2B5EF4-FFF2-40B4-BE49-F238E27FC236}">
                  <a16:creationId xmlns:a16="http://schemas.microsoft.com/office/drawing/2014/main" id="{CF2D41DA-5266-4C24-BDD9-6492841BB6B0}"/>
                </a:ext>
              </a:extLst>
            </p:cNvPr>
            <p:cNvSpPr/>
            <p:nvPr/>
          </p:nvSpPr>
          <p:spPr>
            <a:xfrm>
              <a:off x="3818525" y="1495200"/>
              <a:ext cx="62225" cy="53325"/>
            </a:xfrm>
            <a:custGeom>
              <a:avLst/>
              <a:gdLst/>
              <a:ahLst/>
              <a:cxnLst/>
              <a:rect l="l" t="t" r="r" b="b"/>
              <a:pathLst>
                <a:path w="2489" h="2133"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7"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1568;p54">
              <a:extLst>
                <a:ext uri="{FF2B5EF4-FFF2-40B4-BE49-F238E27FC236}">
                  <a16:creationId xmlns:a16="http://schemas.microsoft.com/office/drawing/2014/main" id="{A1D5AB95-9341-4A48-BC9C-7CB8FEB6B6F6}"/>
                </a:ext>
              </a:extLst>
            </p:cNvPr>
            <p:cNvSpPr/>
            <p:nvPr/>
          </p:nvSpPr>
          <p:spPr>
            <a:xfrm>
              <a:off x="3818525" y="1418975"/>
              <a:ext cx="62225" cy="53350"/>
            </a:xfrm>
            <a:custGeom>
              <a:avLst/>
              <a:gdLst/>
              <a:ahLst/>
              <a:cxnLst/>
              <a:rect l="l" t="t" r="r" b="b"/>
              <a:pathLst>
                <a:path w="2489" h="2134" extrusionOk="0">
                  <a:moveTo>
                    <a:pt x="1065" y="1"/>
                  </a:moveTo>
                  <a:cubicBezTo>
                    <a:pt x="480" y="1"/>
                    <a:pt x="0" y="480"/>
                    <a:pt x="0" y="1065"/>
                  </a:cubicBezTo>
                  <a:cubicBezTo>
                    <a:pt x="0" y="1709"/>
                    <a:pt x="526" y="2133"/>
                    <a:pt x="1074" y="2133"/>
                  </a:cubicBezTo>
                  <a:cubicBezTo>
                    <a:pt x="1336" y="2133"/>
                    <a:pt x="1603" y="2037"/>
                    <a:pt x="1821" y="1822"/>
                  </a:cubicBezTo>
                  <a:cubicBezTo>
                    <a:pt x="2488" y="1147"/>
                    <a:pt x="2017"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1569;p54">
              <a:extLst>
                <a:ext uri="{FF2B5EF4-FFF2-40B4-BE49-F238E27FC236}">
                  <a16:creationId xmlns:a16="http://schemas.microsoft.com/office/drawing/2014/main" id="{3C0664A5-E7E3-41D4-A68E-05D3401DA30E}"/>
                </a:ext>
              </a:extLst>
            </p:cNvPr>
            <p:cNvSpPr/>
            <p:nvPr/>
          </p:nvSpPr>
          <p:spPr>
            <a:xfrm>
              <a:off x="3818525" y="1190550"/>
              <a:ext cx="62225" cy="53325"/>
            </a:xfrm>
            <a:custGeom>
              <a:avLst/>
              <a:gdLst/>
              <a:ahLst/>
              <a:cxnLst/>
              <a:rect l="l" t="t" r="r" b="b"/>
              <a:pathLst>
                <a:path w="2489" h="2133"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7"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1570;p54">
              <a:extLst>
                <a:ext uri="{FF2B5EF4-FFF2-40B4-BE49-F238E27FC236}">
                  <a16:creationId xmlns:a16="http://schemas.microsoft.com/office/drawing/2014/main" id="{923DF424-F231-4303-BEF6-7741F31C911D}"/>
                </a:ext>
              </a:extLst>
            </p:cNvPr>
            <p:cNvSpPr/>
            <p:nvPr/>
          </p:nvSpPr>
          <p:spPr>
            <a:xfrm>
              <a:off x="3818525" y="1114325"/>
              <a:ext cx="62225" cy="53350"/>
            </a:xfrm>
            <a:custGeom>
              <a:avLst/>
              <a:gdLst/>
              <a:ahLst/>
              <a:cxnLst/>
              <a:rect l="l" t="t" r="r" b="b"/>
              <a:pathLst>
                <a:path w="2489" h="2134" extrusionOk="0">
                  <a:moveTo>
                    <a:pt x="1065" y="1"/>
                  </a:moveTo>
                  <a:cubicBezTo>
                    <a:pt x="480" y="1"/>
                    <a:pt x="0" y="480"/>
                    <a:pt x="0" y="1065"/>
                  </a:cubicBezTo>
                  <a:cubicBezTo>
                    <a:pt x="0" y="1709"/>
                    <a:pt x="526" y="2133"/>
                    <a:pt x="1074" y="2133"/>
                  </a:cubicBezTo>
                  <a:cubicBezTo>
                    <a:pt x="1336" y="2133"/>
                    <a:pt x="1603" y="2037"/>
                    <a:pt x="1821" y="1822"/>
                  </a:cubicBezTo>
                  <a:cubicBezTo>
                    <a:pt x="2488" y="1147"/>
                    <a:pt x="2017"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1571;p54">
              <a:extLst>
                <a:ext uri="{FF2B5EF4-FFF2-40B4-BE49-F238E27FC236}">
                  <a16:creationId xmlns:a16="http://schemas.microsoft.com/office/drawing/2014/main" id="{033714A5-91B3-48D3-895A-5CDCA85913C5}"/>
                </a:ext>
              </a:extLst>
            </p:cNvPr>
            <p:cNvSpPr/>
            <p:nvPr/>
          </p:nvSpPr>
          <p:spPr>
            <a:xfrm>
              <a:off x="3742300" y="2180700"/>
              <a:ext cx="62225" cy="53350"/>
            </a:xfrm>
            <a:custGeom>
              <a:avLst/>
              <a:gdLst/>
              <a:ahLst/>
              <a:cxnLst/>
              <a:rect l="l" t="t" r="r" b="b"/>
              <a:pathLst>
                <a:path w="2489" h="2134" extrusionOk="0">
                  <a:moveTo>
                    <a:pt x="1066" y="1"/>
                  </a:moveTo>
                  <a:cubicBezTo>
                    <a:pt x="481" y="1"/>
                    <a:pt x="1" y="472"/>
                    <a:pt x="1" y="1066"/>
                  </a:cubicBezTo>
                  <a:cubicBezTo>
                    <a:pt x="1" y="1709"/>
                    <a:pt x="526" y="2133"/>
                    <a:pt x="1072" y="2133"/>
                  </a:cubicBezTo>
                  <a:cubicBezTo>
                    <a:pt x="1333" y="2133"/>
                    <a:pt x="1598" y="2037"/>
                    <a:pt x="1814" y="1822"/>
                  </a:cubicBezTo>
                  <a:cubicBezTo>
                    <a:pt x="2489"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1572;p54">
              <a:extLst>
                <a:ext uri="{FF2B5EF4-FFF2-40B4-BE49-F238E27FC236}">
                  <a16:creationId xmlns:a16="http://schemas.microsoft.com/office/drawing/2014/main" id="{46FB75AB-5723-4668-BFD1-B763B7C90F9F}"/>
                </a:ext>
              </a:extLst>
            </p:cNvPr>
            <p:cNvSpPr/>
            <p:nvPr/>
          </p:nvSpPr>
          <p:spPr>
            <a:xfrm>
              <a:off x="3742300" y="2104500"/>
              <a:ext cx="62225" cy="53325"/>
            </a:xfrm>
            <a:custGeom>
              <a:avLst/>
              <a:gdLst/>
              <a:ahLst/>
              <a:cxnLst/>
              <a:rect l="l" t="t" r="r" b="b"/>
              <a:pathLst>
                <a:path w="2489" h="2133" extrusionOk="0">
                  <a:moveTo>
                    <a:pt x="1066" y="0"/>
                  </a:moveTo>
                  <a:cubicBezTo>
                    <a:pt x="481" y="0"/>
                    <a:pt x="1" y="480"/>
                    <a:pt x="1" y="1065"/>
                  </a:cubicBezTo>
                  <a:cubicBezTo>
                    <a:pt x="1" y="1709"/>
                    <a:pt x="526" y="2133"/>
                    <a:pt x="1072" y="2133"/>
                  </a:cubicBezTo>
                  <a:cubicBezTo>
                    <a:pt x="1333" y="2133"/>
                    <a:pt x="1598" y="2036"/>
                    <a:pt x="1814" y="1821"/>
                  </a:cubicBezTo>
                  <a:cubicBezTo>
                    <a:pt x="2489" y="1154"/>
                    <a:pt x="2017" y="0"/>
                    <a:pt x="106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1573;p54">
              <a:extLst>
                <a:ext uri="{FF2B5EF4-FFF2-40B4-BE49-F238E27FC236}">
                  <a16:creationId xmlns:a16="http://schemas.microsoft.com/office/drawing/2014/main" id="{EF9ABD7D-FB57-473F-B70F-4511F807E530}"/>
                </a:ext>
              </a:extLst>
            </p:cNvPr>
            <p:cNvSpPr/>
            <p:nvPr/>
          </p:nvSpPr>
          <p:spPr>
            <a:xfrm>
              <a:off x="3742300" y="1876050"/>
              <a:ext cx="62225" cy="53300"/>
            </a:xfrm>
            <a:custGeom>
              <a:avLst/>
              <a:gdLst/>
              <a:ahLst/>
              <a:cxnLst/>
              <a:rect l="l" t="t" r="r" b="b"/>
              <a:pathLst>
                <a:path w="2489" h="2132" extrusionOk="0">
                  <a:moveTo>
                    <a:pt x="1066" y="1"/>
                  </a:moveTo>
                  <a:cubicBezTo>
                    <a:pt x="481" y="1"/>
                    <a:pt x="1" y="472"/>
                    <a:pt x="1" y="1066"/>
                  </a:cubicBezTo>
                  <a:cubicBezTo>
                    <a:pt x="1" y="1705"/>
                    <a:pt x="528" y="2132"/>
                    <a:pt x="1076" y="2132"/>
                  </a:cubicBezTo>
                  <a:cubicBezTo>
                    <a:pt x="1335" y="2132"/>
                    <a:pt x="1599" y="2036"/>
                    <a:pt x="1814" y="1822"/>
                  </a:cubicBezTo>
                  <a:cubicBezTo>
                    <a:pt x="2489"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1574;p54">
              <a:extLst>
                <a:ext uri="{FF2B5EF4-FFF2-40B4-BE49-F238E27FC236}">
                  <a16:creationId xmlns:a16="http://schemas.microsoft.com/office/drawing/2014/main" id="{ACE9AA11-22E9-4AEA-A8F0-CC150FD39B03}"/>
                </a:ext>
              </a:extLst>
            </p:cNvPr>
            <p:cNvSpPr/>
            <p:nvPr/>
          </p:nvSpPr>
          <p:spPr>
            <a:xfrm>
              <a:off x="3742300" y="1799850"/>
              <a:ext cx="62225" cy="53325"/>
            </a:xfrm>
            <a:custGeom>
              <a:avLst/>
              <a:gdLst/>
              <a:ahLst/>
              <a:cxnLst/>
              <a:rect l="l" t="t" r="r" b="b"/>
              <a:pathLst>
                <a:path w="2489" h="2133" extrusionOk="0">
                  <a:moveTo>
                    <a:pt x="1066" y="0"/>
                  </a:moveTo>
                  <a:cubicBezTo>
                    <a:pt x="481" y="0"/>
                    <a:pt x="1" y="472"/>
                    <a:pt x="1" y="1065"/>
                  </a:cubicBezTo>
                  <a:cubicBezTo>
                    <a:pt x="1" y="1709"/>
                    <a:pt x="526" y="2133"/>
                    <a:pt x="1072" y="2133"/>
                  </a:cubicBezTo>
                  <a:cubicBezTo>
                    <a:pt x="1333" y="2133"/>
                    <a:pt x="1598" y="2036"/>
                    <a:pt x="1814" y="1821"/>
                  </a:cubicBezTo>
                  <a:cubicBezTo>
                    <a:pt x="2489" y="1146"/>
                    <a:pt x="2017" y="0"/>
                    <a:pt x="106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1575;p54">
              <a:extLst>
                <a:ext uri="{FF2B5EF4-FFF2-40B4-BE49-F238E27FC236}">
                  <a16:creationId xmlns:a16="http://schemas.microsoft.com/office/drawing/2014/main" id="{DFA4FE54-C764-490E-A386-C2392C35C601}"/>
                </a:ext>
              </a:extLst>
            </p:cNvPr>
            <p:cNvSpPr/>
            <p:nvPr/>
          </p:nvSpPr>
          <p:spPr>
            <a:xfrm>
              <a:off x="3742300" y="1723625"/>
              <a:ext cx="62225" cy="53350"/>
            </a:xfrm>
            <a:custGeom>
              <a:avLst/>
              <a:gdLst/>
              <a:ahLst/>
              <a:cxnLst/>
              <a:rect l="l" t="t" r="r" b="b"/>
              <a:pathLst>
                <a:path w="2489" h="2134" extrusionOk="0">
                  <a:moveTo>
                    <a:pt x="1066" y="1"/>
                  </a:moveTo>
                  <a:cubicBezTo>
                    <a:pt x="481" y="1"/>
                    <a:pt x="1" y="480"/>
                    <a:pt x="1" y="1065"/>
                  </a:cubicBezTo>
                  <a:cubicBezTo>
                    <a:pt x="1" y="1709"/>
                    <a:pt x="526" y="2133"/>
                    <a:pt x="1072" y="2133"/>
                  </a:cubicBezTo>
                  <a:cubicBezTo>
                    <a:pt x="1333" y="2133"/>
                    <a:pt x="1598" y="2037"/>
                    <a:pt x="1814" y="1822"/>
                  </a:cubicBezTo>
                  <a:cubicBezTo>
                    <a:pt x="2489" y="1155"/>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1576;p54">
              <a:extLst>
                <a:ext uri="{FF2B5EF4-FFF2-40B4-BE49-F238E27FC236}">
                  <a16:creationId xmlns:a16="http://schemas.microsoft.com/office/drawing/2014/main" id="{025EAA80-C234-49B9-A374-471AFC24154A}"/>
                </a:ext>
              </a:extLst>
            </p:cNvPr>
            <p:cNvSpPr/>
            <p:nvPr/>
          </p:nvSpPr>
          <p:spPr>
            <a:xfrm>
              <a:off x="3742300" y="1647400"/>
              <a:ext cx="62225" cy="53450"/>
            </a:xfrm>
            <a:custGeom>
              <a:avLst/>
              <a:gdLst/>
              <a:ahLst/>
              <a:cxnLst/>
              <a:rect l="l" t="t" r="r" b="b"/>
              <a:pathLst>
                <a:path w="2489" h="2138" extrusionOk="0">
                  <a:moveTo>
                    <a:pt x="1066" y="1"/>
                  </a:moveTo>
                  <a:cubicBezTo>
                    <a:pt x="481" y="1"/>
                    <a:pt x="1" y="481"/>
                    <a:pt x="1" y="1066"/>
                  </a:cubicBezTo>
                  <a:cubicBezTo>
                    <a:pt x="1" y="1710"/>
                    <a:pt x="526" y="2138"/>
                    <a:pt x="1072" y="2138"/>
                  </a:cubicBezTo>
                  <a:cubicBezTo>
                    <a:pt x="1333" y="2138"/>
                    <a:pt x="1598" y="2040"/>
                    <a:pt x="1814" y="1822"/>
                  </a:cubicBezTo>
                  <a:cubicBezTo>
                    <a:pt x="2489" y="1155"/>
                    <a:pt x="2017" y="9"/>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1577;p54">
              <a:extLst>
                <a:ext uri="{FF2B5EF4-FFF2-40B4-BE49-F238E27FC236}">
                  <a16:creationId xmlns:a16="http://schemas.microsoft.com/office/drawing/2014/main" id="{693B3660-7EB5-40C1-BA65-F8436A634B38}"/>
                </a:ext>
              </a:extLst>
            </p:cNvPr>
            <p:cNvSpPr/>
            <p:nvPr/>
          </p:nvSpPr>
          <p:spPr>
            <a:xfrm>
              <a:off x="3742300" y="1571400"/>
              <a:ext cx="62225" cy="53250"/>
            </a:xfrm>
            <a:custGeom>
              <a:avLst/>
              <a:gdLst/>
              <a:ahLst/>
              <a:cxnLst/>
              <a:rect l="l" t="t" r="r" b="b"/>
              <a:pathLst>
                <a:path w="2489" h="2130" extrusionOk="0">
                  <a:moveTo>
                    <a:pt x="1066" y="1"/>
                  </a:moveTo>
                  <a:cubicBezTo>
                    <a:pt x="481" y="1"/>
                    <a:pt x="1" y="472"/>
                    <a:pt x="1" y="1066"/>
                  </a:cubicBezTo>
                  <a:cubicBezTo>
                    <a:pt x="1" y="1703"/>
                    <a:pt x="525" y="2129"/>
                    <a:pt x="1071" y="2129"/>
                  </a:cubicBezTo>
                  <a:cubicBezTo>
                    <a:pt x="1332" y="2129"/>
                    <a:pt x="1598" y="2032"/>
                    <a:pt x="1814" y="1813"/>
                  </a:cubicBezTo>
                  <a:cubicBezTo>
                    <a:pt x="2489"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1578;p54">
              <a:extLst>
                <a:ext uri="{FF2B5EF4-FFF2-40B4-BE49-F238E27FC236}">
                  <a16:creationId xmlns:a16="http://schemas.microsoft.com/office/drawing/2014/main" id="{C75A3AC9-829F-4C6F-8A91-AFA814572A17}"/>
                </a:ext>
              </a:extLst>
            </p:cNvPr>
            <p:cNvSpPr/>
            <p:nvPr/>
          </p:nvSpPr>
          <p:spPr>
            <a:xfrm>
              <a:off x="3742300" y="1495200"/>
              <a:ext cx="62225" cy="53325"/>
            </a:xfrm>
            <a:custGeom>
              <a:avLst/>
              <a:gdLst/>
              <a:ahLst/>
              <a:cxnLst/>
              <a:rect l="l" t="t" r="r" b="b"/>
              <a:pathLst>
                <a:path w="2489" h="2133" extrusionOk="0">
                  <a:moveTo>
                    <a:pt x="1066" y="0"/>
                  </a:moveTo>
                  <a:cubicBezTo>
                    <a:pt x="481" y="0"/>
                    <a:pt x="1" y="472"/>
                    <a:pt x="1" y="1065"/>
                  </a:cubicBezTo>
                  <a:cubicBezTo>
                    <a:pt x="1" y="1709"/>
                    <a:pt x="526" y="2133"/>
                    <a:pt x="1072" y="2133"/>
                  </a:cubicBezTo>
                  <a:cubicBezTo>
                    <a:pt x="1333" y="2133"/>
                    <a:pt x="1598" y="2036"/>
                    <a:pt x="1814" y="1821"/>
                  </a:cubicBezTo>
                  <a:cubicBezTo>
                    <a:pt x="2489" y="1146"/>
                    <a:pt x="2017" y="0"/>
                    <a:pt x="106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1579;p54">
              <a:extLst>
                <a:ext uri="{FF2B5EF4-FFF2-40B4-BE49-F238E27FC236}">
                  <a16:creationId xmlns:a16="http://schemas.microsoft.com/office/drawing/2014/main" id="{5F2B53EC-866D-4F01-9B99-07E0271CB377}"/>
                </a:ext>
              </a:extLst>
            </p:cNvPr>
            <p:cNvSpPr/>
            <p:nvPr/>
          </p:nvSpPr>
          <p:spPr>
            <a:xfrm>
              <a:off x="3742300" y="1114325"/>
              <a:ext cx="62225" cy="53350"/>
            </a:xfrm>
            <a:custGeom>
              <a:avLst/>
              <a:gdLst/>
              <a:ahLst/>
              <a:cxnLst/>
              <a:rect l="l" t="t" r="r" b="b"/>
              <a:pathLst>
                <a:path w="2489" h="2134" extrusionOk="0">
                  <a:moveTo>
                    <a:pt x="1066" y="1"/>
                  </a:moveTo>
                  <a:cubicBezTo>
                    <a:pt x="481" y="1"/>
                    <a:pt x="1" y="480"/>
                    <a:pt x="1" y="1065"/>
                  </a:cubicBezTo>
                  <a:cubicBezTo>
                    <a:pt x="1" y="1709"/>
                    <a:pt x="526" y="2133"/>
                    <a:pt x="1072" y="2133"/>
                  </a:cubicBezTo>
                  <a:cubicBezTo>
                    <a:pt x="1333" y="2133"/>
                    <a:pt x="1598" y="2037"/>
                    <a:pt x="1814" y="1822"/>
                  </a:cubicBezTo>
                  <a:cubicBezTo>
                    <a:pt x="2489" y="1155"/>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1580;p54">
              <a:extLst>
                <a:ext uri="{FF2B5EF4-FFF2-40B4-BE49-F238E27FC236}">
                  <a16:creationId xmlns:a16="http://schemas.microsoft.com/office/drawing/2014/main" id="{3BF188CD-4ADD-4E10-8C7A-138358C0978F}"/>
                </a:ext>
              </a:extLst>
            </p:cNvPr>
            <p:cNvSpPr/>
            <p:nvPr/>
          </p:nvSpPr>
          <p:spPr>
            <a:xfrm>
              <a:off x="3666100" y="2104500"/>
              <a:ext cx="62200" cy="53325"/>
            </a:xfrm>
            <a:custGeom>
              <a:avLst/>
              <a:gdLst/>
              <a:ahLst/>
              <a:cxnLst/>
              <a:rect l="l" t="t" r="r" b="b"/>
              <a:pathLst>
                <a:path w="2488" h="2133"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6"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1581;p54">
              <a:extLst>
                <a:ext uri="{FF2B5EF4-FFF2-40B4-BE49-F238E27FC236}">
                  <a16:creationId xmlns:a16="http://schemas.microsoft.com/office/drawing/2014/main" id="{87C6595B-F61C-4661-A758-A3495A54E7DB}"/>
                </a:ext>
              </a:extLst>
            </p:cNvPr>
            <p:cNvSpPr/>
            <p:nvPr/>
          </p:nvSpPr>
          <p:spPr>
            <a:xfrm>
              <a:off x="3666100" y="2028275"/>
              <a:ext cx="62200" cy="53450"/>
            </a:xfrm>
            <a:custGeom>
              <a:avLst/>
              <a:gdLst/>
              <a:ahLst/>
              <a:cxnLst/>
              <a:rect l="l" t="t" r="r" b="b"/>
              <a:pathLst>
                <a:path w="2488" h="2138" extrusionOk="0">
                  <a:moveTo>
                    <a:pt x="1065" y="1"/>
                  </a:moveTo>
                  <a:cubicBezTo>
                    <a:pt x="480" y="1"/>
                    <a:pt x="0" y="480"/>
                    <a:pt x="0" y="1065"/>
                  </a:cubicBezTo>
                  <a:cubicBezTo>
                    <a:pt x="0" y="1709"/>
                    <a:pt x="526" y="2137"/>
                    <a:pt x="1074" y="2137"/>
                  </a:cubicBezTo>
                  <a:cubicBezTo>
                    <a:pt x="1336" y="2137"/>
                    <a:pt x="1603" y="2040"/>
                    <a:pt x="1821" y="1821"/>
                  </a:cubicBezTo>
                  <a:cubicBezTo>
                    <a:pt x="2488"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1582;p54">
              <a:extLst>
                <a:ext uri="{FF2B5EF4-FFF2-40B4-BE49-F238E27FC236}">
                  <a16:creationId xmlns:a16="http://schemas.microsoft.com/office/drawing/2014/main" id="{66BAE1F6-9AC7-4D56-A1B5-17607DE41AD0}"/>
                </a:ext>
              </a:extLst>
            </p:cNvPr>
            <p:cNvSpPr/>
            <p:nvPr/>
          </p:nvSpPr>
          <p:spPr>
            <a:xfrm>
              <a:off x="3666100" y="1876050"/>
              <a:ext cx="62200" cy="53275"/>
            </a:xfrm>
            <a:custGeom>
              <a:avLst/>
              <a:gdLst/>
              <a:ahLst/>
              <a:cxnLst/>
              <a:rect l="l" t="t" r="r" b="b"/>
              <a:pathLst>
                <a:path w="2488" h="2131" extrusionOk="0">
                  <a:moveTo>
                    <a:pt x="1065" y="1"/>
                  </a:moveTo>
                  <a:cubicBezTo>
                    <a:pt x="480" y="1"/>
                    <a:pt x="0" y="472"/>
                    <a:pt x="0" y="1066"/>
                  </a:cubicBezTo>
                  <a:cubicBezTo>
                    <a:pt x="0" y="1707"/>
                    <a:pt x="523" y="2131"/>
                    <a:pt x="1069" y="2131"/>
                  </a:cubicBezTo>
                  <a:cubicBezTo>
                    <a:pt x="1333" y="2131"/>
                    <a:pt x="1602" y="2033"/>
                    <a:pt x="1821" y="1813"/>
                  </a:cubicBezTo>
                  <a:cubicBezTo>
                    <a:pt x="2488"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1583;p54">
              <a:extLst>
                <a:ext uri="{FF2B5EF4-FFF2-40B4-BE49-F238E27FC236}">
                  <a16:creationId xmlns:a16="http://schemas.microsoft.com/office/drawing/2014/main" id="{7F21A04C-0D7D-46D8-921F-DE3B935ADCE0}"/>
                </a:ext>
              </a:extLst>
            </p:cNvPr>
            <p:cNvSpPr/>
            <p:nvPr/>
          </p:nvSpPr>
          <p:spPr>
            <a:xfrm>
              <a:off x="3666100" y="1647400"/>
              <a:ext cx="62200" cy="53450"/>
            </a:xfrm>
            <a:custGeom>
              <a:avLst/>
              <a:gdLst/>
              <a:ahLst/>
              <a:cxnLst/>
              <a:rect l="l" t="t" r="r" b="b"/>
              <a:pathLst>
                <a:path w="2488" h="2138" extrusionOk="0">
                  <a:moveTo>
                    <a:pt x="1065" y="1"/>
                  </a:moveTo>
                  <a:cubicBezTo>
                    <a:pt x="480" y="1"/>
                    <a:pt x="0" y="481"/>
                    <a:pt x="0" y="1066"/>
                  </a:cubicBezTo>
                  <a:cubicBezTo>
                    <a:pt x="0" y="1710"/>
                    <a:pt x="526" y="2138"/>
                    <a:pt x="1074" y="2138"/>
                  </a:cubicBezTo>
                  <a:cubicBezTo>
                    <a:pt x="1336" y="2138"/>
                    <a:pt x="1603" y="2040"/>
                    <a:pt x="1821" y="1822"/>
                  </a:cubicBezTo>
                  <a:cubicBezTo>
                    <a:pt x="2488"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1584;p54">
              <a:extLst>
                <a:ext uri="{FF2B5EF4-FFF2-40B4-BE49-F238E27FC236}">
                  <a16:creationId xmlns:a16="http://schemas.microsoft.com/office/drawing/2014/main" id="{19CABB9A-D258-47DA-87C5-B32E89D75958}"/>
                </a:ext>
              </a:extLst>
            </p:cNvPr>
            <p:cNvSpPr/>
            <p:nvPr/>
          </p:nvSpPr>
          <p:spPr>
            <a:xfrm>
              <a:off x="3666100" y="1571400"/>
              <a:ext cx="62150" cy="53250"/>
            </a:xfrm>
            <a:custGeom>
              <a:avLst/>
              <a:gdLst/>
              <a:ahLst/>
              <a:cxnLst/>
              <a:rect l="l" t="t" r="r" b="b"/>
              <a:pathLst>
                <a:path w="2486" h="2130" extrusionOk="0">
                  <a:moveTo>
                    <a:pt x="1075" y="1"/>
                  </a:moveTo>
                  <a:cubicBezTo>
                    <a:pt x="1072" y="1"/>
                    <a:pt x="1069" y="1"/>
                    <a:pt x="1065" y="1"/>
                  </a:cubicBezTo>
                  <a:cubicBezTo>
                    <a:pt x="480" y="1"/>
                    <a:pt x="0" y="472"/>
                    <a:pt x="0" y="1066"/>
                  </a:cubicBezTo>
                  <a:cubicBezTo>
                    <a:pt x="0" y="1703"/>
                    <a:pt x="525" y="2129"/>
                    <a:pt x="1073" y="2129"/>
                  </a:cubicBezTo>
                  <a:cubicBezTo>
                    <a:pt x="1335" y="2129"/>
                    <a:pt x="1603" y="2032"/>
                    <a:pt x="1821" y="1813"/>
                  </a:cubicBezTo>
                  <a:cubicBezTo>
                    <a:pt x="2486" y="1149"/>
                    <a:pt x="2020" y="1"/>
                    <a:pt x="107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1585;p54">
              <a:extLst>
                <a:ext uri="{FF2B5EF4-FFF2-40B4-BE49-F238E27FC236}">
                  <a16:creationId xmlns:a16="http://schemas.microsoft.com/office/drawing/2014/main" id="{C7FE2535-A090-441C-AD52-2800A370C002}"/>
                </a:ext>
              </a:extLst>
            </p:cNvPr>
            <p:cNvSpPr/>
            <p:nvPr/>
          </p:nvSpPr>
          <p:spPr>
            <a:xfrm>
              <a:off x="3589875" y="2180700"/>
              <a:ext cx="62225" cy="53350"/>
            </a:xfrm>
            <a:custGeom>
              <a:avLst/>
              <a:gdLst/>
              <a:ahLst/>
              <a:cxnLst/>
              <a:rect l="l" t="t" r="r" b="b"/>
              <a:pathLst>
                <a:path w="2489" h="2134" extrusionOk="0">
                  <a:moveTo>
                    <a:pt x="1066" y="1"/>
                  </a:moveTo>
                  <a:cubicBezTo>
                    <a:pt x="480" y="1"/>
                    <a:pt x="1" y="480"/>
                    <a:pt x="1" y="1066"/>
                  </a:cubicBezTo>
                  <a:cubicBezTo>
                    <a:pt x="1" y="1709"/>
                    <a:pt x="526" y="2133"/>
                    <a:pt x="1075" y="2133"/>
                  </a:cubicBezTo>
                  <a:cubicBezTo>
                    <a:pt x="1337" y="2133"/>
                    <a:pt x="1604" y="2037"/>
                    <a:pt x="1822" y="1822"/>
                  </a:cubicBezTo>
                  <a:cubicBezTo>
                    <a:pt x="2488"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1586;p54">
              <a:extLst>
                <a:ext uri="{FF2B5EF4-FFF2-40B4-BE49-F238E27FC236}">
                  <a16:creationId xmlns:a16="http://schemas.microsoft.com/office/drawing/2014/main" id="{BA0C4C34-5E4C-4785-9C5A-A10FC32163AB}"/>
                </a:ext>
              </a:extLst>
            </p:cNvPr>
            <p:cNvSpPr/>
            <p:nvPr/>
          </p:nvSpPr>
          <p:spPr>
            <a:xfrm>
              <a:off x="3589875" y="2104500"/>
              <a:ext cx="62225" cy="53325"/>
            </a:xfrm>
            <a:custGeom>
              <a:avLst/>
              <a:gdLst/>
              <a:ahLst/>
              <a:cxnLst/>
              <a:rect l="l" t="t" r="r" b="b"/>
              <a:pathLst>
                <a:path w="2489" h="2133" extrusionOk="0">
                  <a:moveTo>
                    <a:pt x="1066" y="0"/>
                  </a:moveTo>
                  <a:cubicBezTo>
                    <a:pt x="480" y="0"/>
                    <a:pt x="1" y="480"/>
                    <a:pt x="1" y="1065"/>
                  </a:cubicBezTo>
                  <a:cubicBezTo>
                    <a:pt x="1" y="1709"/>
                    <a:pt x="526" y="2133"/>
                    <a:pt x="1075" y="2133"/>
                  </a:cubicBezTo>
                  <a:cubicBezTo>
                    <a:pt x="1337" y="2133"/>
                    <a:pt x="1604" y="2036"/>
                    <a:pt x="1822" y="1821"/>
                  </a:cubicBezTo>
                  <a:cubicBezTo>
                    <a:pt x="2488" y="1146"/>
                    <a:pt x="2017" y="0"/>
                    <a:pt x="106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1587;p54">
              <a:extLst>
                <a:ext uri="{FF2B5EF4-FFF2-40B4-BE49-F238E27FC236}">
                  <a16:creationId xmlns:a16="http://schemas.microsoft.com/office/drawing/2014/main" id="{7A91287E-4846-4CF1-86F6-FF1E42793004}"/>
                </a:ext>
              </a:extLst>
            </p:cNvPr>
            <p:cNvSpPr/>
            <p:nvPr/>
          </p:nvSpPr>
          <p:spPr>
            <a:xfrm>
              <a:off x="3589875" y="2028275"/>
              <a:ext cx="62225" cy="53450"/>
            </a:xfrm>
            <a:custGeom>
              <a:avLst/>
              <a:gdLst/>
              <a:ahLst/>
              <a:cxnLst/>
              <a:rect l="l" t="t" r="r" b="b"/>
              <a:pathLst>
                <a:path w="2489" h="2138" extrusionOk="0">
                  <a:moveTo>
                    <a:pt x="1066" y="1"/>
                  </a:moveTo>
                  <a:cubicBezTo>
                    <a:pt x="480" y="1"/>
                    <a:pt x="1" y="480"/>
                    <a:pt x="1" y="1065"/>
                  </a:cubicBezTo>
                  <a:cubicBezTo>
                    <a:pt x="1" y="1709"/>
                    <a:pt x="526" y="2137"/>
                    <a:pt x="1075" y="2137"/>
                  </a:cubicBezTo>
                  <a:cubicBezTo>
                    <a:pt x="1337" y="2137"/>
                    <a:pt x="1604" y="2040"/>
                    <a:pt x="1822" y="1821"/>
                  </a:cubicBezTo>
                  <a:cubicBezTo>
                    <a:pt x="2488"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1588;p54">
              <a:extLst>
                <a:ext uri="{FF2B5EF4-FFF2-40B4-BE49-F238E27FC236}">
                  <a16:creationId xmlns:a16="http://schemas.microsoft.com/office/drawing/2014/main" id="{F76A26F7-0938-44D8-A531-48F7258EF526}"/>
                </a:ext>
              </a:extLst>
            </p:cNvPr>
            <p:cNvSpPr/>
            <p:nvPr/>
          </p:nvSpPr>
          <p:spPr>
            <a:xfrm>
              <a:off x="3589875" y="1952050"/>
              <a:ext cx="62225" cy="53450"/>
            </a:xfrm>
            <a:custGeom>
              <a:avLst/>
              <a:gdLst/>
              <a:ahLst/>
              <a:cxnLst/>
              <a:rect l="l" t="t" r="r" b="b"/>
              <a:pathLst>
                <a:path w="2489" h="2138" extrusionOk="0">
                  <a:moveTo>
                    <a:pt x="1066" y="1"/>
                  </a:moveTo>
                  <a:cubicBezTo>
                    <a:pt x="480" y="9"/>
                    <a:pt x="1" y="481"/>
                    <a:pt x="1" y="1074"/>
                  </a:cubicBezTo>
                  <a:cubicBezTo>
                    <a:pt x="1" y="1712"/>
                    <a:pt x="525" y="2138"/>
                    <a:pt x="1073" y="2138"/>
                  </a:cubicBezTo>
                  <a:cubicBezTo>
                    <a:pt x="1336" y="2138"/>
                    <a:pt x="1603" y="2040"/>
                    <a:pt x="1822" y="1822"/>
                  </a:cubicBezTo>
                  <a:cubicBezTo>
                    <a:pt x="2488" y="1155"/>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1589;p54">
              <a:extLst>
                <a:ext uri="{FF2B5EF4-FFF2-40B4-BE49-F238E27FC236}">
                  <a16:creationId xmlns:a16="http://schemas.microsoft.com/office/drawing/2014/main" id="{FA1BFFA7-011B-4575-9CCF-1BBE7C9AB6C3}"/>
                </a:ext>
              </a:extLst>
            </p:cNvPr>
            <p:cNvSpPr/>
            <p:nvPr/>
          </p:nvSpPr>
          <p:spPr>
            <a:xfrm>
              <a:off x="3589875" y="1647400"/>
              <a:ext cx="62225" cy="53450"/>
            </a:xfrm>
            <a:custGeom>
              <a:avLst/>
              <a:gdLst/>
              <a:ahLst/>
              <a:cxnLst/>
              <a:rect l="l" t="t" r="r" b="b"/>
              <a:pathLst>
                <a:path w="2489" h="2138" extrusionOk="0">
                  <a:moveTo>
                    <a:pt x="1066" y="1"/>
                  </a:moveTo>
                  <a:cubicBezTo>
                    <a:pt x="480" y="9"/>
                    <a:pt x="1" y="481"/>
                    <a:pt x="1" y="1066"/>
                  </a:cubicBezTo>
                  <a:cubicBezTo>
                    <a:pt x="1" y="1710"/>
                    <a:pt x="526" y="2138"/>
                    <a:pt x="1075" y="2138"/>
                  </a:cubicBezTo>
                  <a:cubicBezTo>
                    <a:pt x="1337" y="2138"/>
                    <a:pt x="1604" y="2040"/>
                    <a:pt x="1822" y="1822"/>
                  </a:cubicBezTo>
                  <a:cubicBezTo>
                    <a:pt x="2488"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1590;p54">
              <a:extLst>
                <a:ext uri="{FF2B5EF4-FFF2-40B4-BE49-F238E27FC236}">
                  <a16:creationId xmlns:a16="http://schemas.microsoft.com/office/drawing/2014/main" id="{7DAD5CE4-4EF4-4285-92B4-509C0EF3967B}"/>
                </a:ext>
              </a:extLst>
            </p:cNvPr>
            <p:cNvSpPr/>
            <p:nvPr/>
          </p:nvSpPr>
          <p:spPr>
            <a:xfrm>
              <a:off x="3513675" y="2256925"/>
              <a:ext cx="62550" cy="53425"/>
            </a:xfrm>
            <a:custGeom>
              <a:avLst/>
              <a:gdLst/>
              <a:ahLst/>
              <a:cxnLst/>
              <a:rect l="l" t="t" r="r" b="b"/>
              <a:pathLst>
                <a:path w="2502" h="2137" extrusionOk="0">
                  <a:moveTo>
                    <a:pt x="1075" y="0"/>
                  </a:moveTo>
                  <a:cubicBezTo>
                    <a:pt x="1072" y="0"/>
                    <a:pt x="1069" y="0"/>
                    <a:pt x="1065" y="0"/>
                  </a:cubicBezTo>
                  <a:cubicBezTo>
                    <a:pt x="480" y="0"/>
                    <a:pt x="0" y="480"/>
                    <a:pt x="0" y="1065"/>
                  </a:cubicBezTo>
                  <a:cubicBezTo>
                    <a:pt x="0" y="1709"/>
                    <a:pt x="529" y="2137"/>
                    <a:pt x="1080" y="2137"/>
                  </a:cubicBezTo>
                  <a:cubicBezTo>
                    <a:pt x="1343" y="2137"/>
                    <a:pt x="1611" y="2039"/>
                    <a:pt x="1829" y="1821"/>
                  </a:cubicBezTo>
                  <a:cubicBezTo>
                    <a:pt x="2502" y="1149"/>
                    <a:pt x="2028" y="0"/>
                    <a:pt x="107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1591;p54">
              <a:extLst>
                <a:ext uri="{FF2B5EF4-FFF2-40B4-BE49-F238E27FC236}">
                  <a16:creationId xmlns:a16="http://schemas.microsoft.com/office/drawing/2014/main" id="{1D61E1FB-E290-42B2-9159-F0011F653E59}"/>
                </a:ext>
              </a:extLst>
            </p:cNvPr>
            <p:cNvSpPr/>
            <p:nvPr/>
          </p:nvSpPr>
          <p:spPr>
            <a:xfrm>
              <a:off x="3513675" y="2180700"/>
              <a:ext cx="62425" cy="53350"/>
            </a:xfrm>
            <a:custGeom>
              <a:avLst/>
              <a:gdLst/>
              <a:ahLst/>
              <a:cxnLst/>
              <a:rect l="l" t="t" r="r" b="b"/>
              <a:pathLst>
                <a:path w="2497" h="2134" extrusionOk="0">
                  <a:moveTo>
                    <a:pt x="1065" y="1"/>
                  </a:moveTo>
                  <a:cubicBezTo>
                    <a:pt x="480" y="1"/>
                    <a:pt x="0" y="480"/>
                    <a:pt x="0" y="1066"/>
                  </a:cubicBezTo>
                  <a:cubicBezTo>
                    <a:pt x="0" y="1709"/>
                    <a:pt x="526" y="2133"/>
                    <a:pt x="1074" y="2133"/>
                  </a:cubicBezTo>
                  <a:cubicBezTo>
                    <a:pt x="1336" y="2133"/>
                    <a:pt x="1603" y="2037"/>
                    <a:pt x="1821" y="1822"/>
                  </a:cubicBezTo>
                  <a:cubicBezTo>
                    <a:pt x="2496"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1592;p54">
              <a:extLst>
                <a:ext uri="{FF2B5EF4-FFF2-40B4-BE49-F238E27FC236}">
                  <a16:creationId xmlns:a16="http://schemas.microsoft.com/office/drawing/2014/main" id="{63E25C5E-EF06-4397-896C-C46A06351C45}"/>
                </a:ext>
              </a:extLst>
            </p:cNvPr>
            <p:cNvSpPr/>
            <p:nvPr/>
          </p:nvSpPr>
          <p:spPr>
            <a:xfrm>
              <a:off x="3513675" y="2104500"/>
              <a:ext cx="62425" cy="53325"/>
            </a:xfrm>
            <a:custGeom>
              <a:avLst/>
              <a:gdLst/>
              <a:ahLst/>
              <a:cxnLst/>
              <a:rect l="l" t="t" r="r" b="b"/>
              <a:pathLst>
                <a:path w="2497" h="2133" extrusionOk="0">
                  <a:moveTo>
                    <a:pt x="1065" y="0"/>
                  </a:moveTo>
                  <a:cubicBezTo>
                    <a:pt x="480" y="0"/>
                    <a:pt x="0" y="480"/>
                    <a:pt x="0" y="1065"/>
                  </a:cubicBezTo>
                  <a:cubicBezTo>
                    <a:pt x="0" y="1709"/>
                    <a:pt x="526" y="2133"/>
                    <a:pt x="1074" y="2133"/>
                  </a:cubicBezTo>
                  <a:cubicBezTo>
                    <a:pt x="1336" y="2133"/>
                    <a:pt x="1603" y="2036"/>
                    <a:pt x="1821" y="1821"/>
                  </a:cubicBezTo>
                  <a:cubicBezTo>
                    <a:pt x="2496" y="1146"/>
                    <a:pt x="2016"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1593;p54">
              <a:extLst>
                <a:ext uri="{FF2B5EF4-FFF2-40B4-BE49-F238E27FC236}">
                  <a16:creationId xmlns:a16="http://schemas.microsoft.com/office/drawing/2014/main" id="{EE0AEB36-0C1B-42F4-AB75-F2684A46CC9A}"/>
                </a:ext>
              </a:extLst>
            </p:cNvPr>
            <p:cNvSpPr/>
            <p:nvPr/>
          </p:nvSpPr>
          <p:spPr>
            <a:xfrm>
              <a:off x="3513675" y="2028275"/>
              <a:ext cx="62425" cy="53450"/>
            </a:xfrm>
            <a:custGeom>
              <a:avLst/>
              <a:gdLst/>
              <a:ahLst/>
              <a:cxnLst/>
              <a:rect l="l" t="t" r="r" b="b"/>
              <a:pathLst>
                <a:path w="2497" h="2138" extrusionOk="0">
                  <a:moveTo>
                    <a:pt x="1065" y="1"/>
                  </a:moveTo>
                  <a:cubicBezTo>
                    <a:pt x="480" y="1"/>
                    <a:pt x="0" y="480"/>
                    <a:pt x="0" y="1065"/>
                  </a:cubicBezTo>
                  <a:cubicBezTo>
                    <a:pt x="0" y="1709"/>
                    <a:pt x="525" y="2137"/>
                    <a:pt x="1074" y="2137"/>
                  </a:cubicBezTo>
                  <a:cubicBezTo>
                    <a:pt x="1336" y="2137"/>
                    <a:pt x="1603" y="2040"/>
                    <a:pt x="1821" y="1821"/>
                  </a:cubicBezTo>
                  <a:cubicBezTo>
                    <a:pt x="2496"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1594;p54">
              <a:extLst>
                <a:ext uri="{FF2B5EF4-FFF2-40B4-BE49-F238E27FC236}">
                  <a16:creationId xmlns:a16="http://schemas.microsoft.com/office/drawing/2014/main" id="{27E18344-FFA6-440D-9AD4-01A56B4A3588}"/>
                </a:ext>
              </a:extLst>
            </p:cNvPr>
            <p:cNvSpPr/>
            <p:nvPr/>
          </p:nvSpPr>
          <p:spPr>
            <a:xfrm>
              <a:off x="3513675" y="1952050"/>
              <a:ext cx="62425" cy="53450"/>
            </a:xfrm>
            <a:custGeom>
              <a:avLst/>
              <a:gdLst/>
              <a:ahLst/>
              <a:cxnLst/>
              <a:rect l="l" t="t" r="r" b="b"/>
              <a:pathLst>
                <a:path w="2497" h="2138" extrusionOk="0">
                  <a:moveTo>
                    <a:pt x="1065" y="1"/>
                  </a:moveTo>
                  <a:cubicBezTo>
                    <a:pt x="480" y="9"/>
                    <a:pt x="0" y="481"/>
                    <a:pt x="0" y="1074"/>
                  </a:cubicBezTo>
                  <a:cubicBezTo>
                    <a:pt x="0" y="1712"/>
                    <a:pt x="525" y="2138"/>
                    <a:pt x="1073" y="2138"/>
                  </a:cubicBezTo>
                  <a:cubicBezTo>
                    <a:pt x="1335" y="2138"/>
                    <a:pt x="1603" y="2040"/>
                    <a:pt x="1821" y="1822"/>
                  </a:cubicBezTo>
                  <a:cubicBezTo>
                    <a:pt x="2496" y="1155"/>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1595;p54">
              <a:extLst>
                <a:ext uri="{FF2B5EF4-FFF2-40B4-BE49-F238E27FC236}">
                  <a16:creationId xmlns:a16="http://schemas.microsoft.com/office/drawing/2014/main" id="{282503C1-FAAD-4F47-B180-02D1FB2E4777}"/>
                </a:ext>
              </a:extLst>
            </p:cNvPr>
            <p:cNvSpPr/>
            <p:nvPr/>
          </p:nvSpPr>
          <p:spPr>
            <a:xfrm>
              <a:off x="3513675" y="1876050"/>
              <a:ext cx="62425" cy="53275"/>
            </a:xfrm>
            <a:custGeom>
              <a:avLst/>
              <a:gdLst/>
              <a:ahLst/>
              <a:cxnLst/>
              <a:rect l="l" t="t" r="r" b="b"/>
              <a:pathLst>
                <a:path w="2497" h="2131" extrusionOk="0">
                  <a:moveTo>
                    <a:pt x="1065" y="1"/>
                  </a:moveTo>
                  <a:cubicBezTo>
                    <a:pt x="480" y="1"/>
                    <a:pt x="0" y="472"/>
                    <a:pt x="0" y="1066"/>
                  </a:cubicBezTo>
                  <a:cubicBezTo>
                    <a:pt x="0" y="1707"/>
                    <a:pt x="522" y="2131"/>
                    <a:pt x="1069" y="2131"/>
                  </a:cubicBezTo>
                  <a:cubicBezTo>
                    <a:pt x="1333" y="2131"/>
                    <a:pt x="1602" y="2033"/>
                    <a:pt x="1821" y="1813"/>
                  </a:cubicBezTo>
                  <a:cubicBezTo>
                    <a:pt x="2496"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1596;p54">
              <a:extLst>
                <a:ext uri="{FF2B5EF4-FFF2-40B4-BE49-F238E27FC236}">
                  <a16:creationId xmlns:a16="http://schemas.microsoft.com/office/drawing/2014/main" id="{7332040B-4F7B-45DC-ABD0-ADB460CAD3BA}"/>
                </a:ext>
              </a:extLst>
            </p:cNvPr>
            <p:cNvSpPr/>
            <p:nvPr/>
          </p:nvSpPr>
          <p:spPr>
            <a:xfrm>
              <a:off x="3513675" y="1799850"/>
              <a:ext cx="62425" cy="53325"/>
            </a:xfrm>
            <a:custGeom>
              <a:avLst/>
              <a:gdLst/>
              <a:ahLst/>
              <a:cxnLst/>
              <a:rect l="l" t="t" r="r" b="b"/>
              <a:pathLst>
                <a:path w="2497" h="2133" extrusionOk="0">
                  <a:moveTo>
                    <a:pt x="1065" y="0"/>
                  </a:moveTo>
                  <a:cubicBezTo>
                    <a:pt x="480" y="0"/>
                    <a:pt x="0" y="480"/>
                    <a:pt x="0" y="1065"/>
                  </a:cubicBezTo>
                  <a:cubicBezTo>
                    <a:pt x="0" y="1709"/>
                    <a:pt x="526" y="2133"/>
                    <a:pt x="1074" y="2133"/>
                  </a:cubicBezTo>
                  <a:cubicBezTo>
                    <a:pt x="1336" y="2133"/>
                    <a:pt x="1603" y="2036"/>
                    <a:pt x="1821" y="1821"/>
                  </a:cubicBezTo>
                  <a:cubicBezTo>
                    <a:pt x="2496" y="1146"/>
                    <a:pt x="2016"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1597;p54">
              <a:extLst>
                <a:ext uri="{FF2B5EF4-FFF2-40B4-BE49-F238E27FC236}">
                  <a16:creationId xmlns:a16="http://schemas.microsoft.com/office/drawing/2014/main" id="{22CFD9B9-626B-425B-8E42-7C541ABD5C85}"/>
                </a:ext>
              </a:extLst>
            </p:cNvPr>
            <p:cNvSpPr/>
            <p:nvPr/>
          </p:nvSpPr>
          <p:spPr>
            <a:xfrm>
              <a:off x="3437450" y="2333125"/>
              <a:ext cx="62425" cy="53450"/>
            </a:xfrm>
            <a:custGeom>
              <a:avLst/>
              <a:gdLst/>
              <a:ahLst/>
              <a:cxnLst/>
              <a:rect l="l" t="t" r="r" b="b"/>
              <a:pathLst>
                <a:path w="2497" h="2138" extrusionOk="0">
                  <a:moveTo>
                    <a:pt x="1074" y="1"/>
                  </a:moveTo>
                  <a:cubicBezTo>
                    <a:pt x="480" y="1"/>
                    <a:pt x="9" y="480"/>
                    <a:pt x="1" y="1066"/>
                  </a:cubicBezTo>
                  <a:cubicBezTo>
                    <a:pt x="1" y="1709"/>
                    <a:pt x="530" y="2137"/>
                    <a:pt x="1078" y="2137"/>
                  </a:cubicBezTo>
                  <a:cubicBezTo>
                    <a:pt x="1340" y="2137"/>
                    <a:pt x="1606" y="2040"/>
                    <a:pt x="1822" y="1822"/>
                  </a:cubicBezTo>
                  <a:cubicBezTo>
                    <a:pt x="2496" y="1147"/>
                    <a:pt x="2017" y="1"/>
                    <a:pt x="1074"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1598;p54">
              <a:extLst>
                <a:ext uri="{FF2B5EF4-FFF2-40B4-BE49-F238E27FC236}">
                  <a16:creationId xmlns:a16="http://schemas.microsoft.com/office/drawing/2014/main" id="{278E8C64-3296-404A-B746-112DF13450E7}"/>
                </a:ext>
              </a:extLst>
            </p:cNvPr>
            <p:cNvSpPr/>
            <p:nvPr/>
          </p:nvSpPr>
          <p:spPr>
            <a:xfrm>
              <a:off x="3437450" y="2256925"/>
              <a:ext cx="62575" cy="53425"/>
            </a:xfrm>
            <a:custGeom>
              <a:avLst/>
              <a:gdLst/>
              <a:ahLst/>
              <a:cxnLst/>
              <a:rect l="l" t="t" r="r" b="b"/>
              <a:pathLst>
                <a:path w="2503" h="2137" extrusionOk="0">
                  <a:moveTo>
                    <a:pt x="1084" y="0"/>
                  </a:moveTo>
                  <a:cubicBezTo>
                    <a:pt x="1080" y="0"/>
                    <a:pt x="1077" y="0"/>
                    <a:pt x="1074" y="0"/>
                  </a:cubicBezTo>
                  <a:cubicBezTo>
                    <a:pt x="480" y="0"/>
                    <a:pt x="9" y="480"/>
                    <a:pt x="1" y="1065"/>
                  </a:cubicBezTo>
                  <a:cubicBezTo>
                    <a:pt x="1" y="1709"/>
                    <a:pt x="530" y="2137"/>
                    <a:pt x="1081" y="2137"/>
                  </a:cubicBezTo>
                  <a:cubicBezTo>
                    <a:pt x="1344" y="2137"/>
                    <a:pt x="1612" y="2039"/>
                    <a:pt x="1830" y="1821"/>
                  </a:cubicBezTo>
                  <a:cubicBezTo>
                    <a:pt x="2502" y="1149"/>
                    <a:pt x="2028" y="0"/>
                    <a:pt x="1084"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1599;p54">
              <a:extLst>
                <a:ext uri="{FF2B5EF4-FFF2-40B4-BE49-F238E27FC236}">
                  <a16:creationId xmlns:a16="http://schemas.microsoft.com/office/drawing/2014/main" id="{8265C406-1C2A-4532-852F-4C9E5789D2ED}"/>
                </a:ext>
              </a:extLst>
            </p:cNvPr>
            <p:cNvSpPr/>
            <p:nvPr/>
          </p:nvSpPr>
          <p:spPr>
            <a:xfrm>
              <a:off x="3437450" y="2180700"/>
              <a:ext cx="62425" cy="53350"/>
            </a:xfrm>
            <a:custGeom>
              <a:avLst/>
              <a:gdLst/>
              <a:ahLst/>
              <a:cxnLst/>
              <a:rect l="l" t="t" r="r" b="b"/>
              <a:pathLst>
                <a:path w="2497" h="2134" extrusionOk="0">
                  <a:moveTo>
                    <a:pt x="1074" y="1"/>
                  </a:moveTo>
                  <a:cubicBezTo>
                    <a:pt x="480" y="1"/>
                    <a:pt x="9" y="480"/>
                    <a:pt x="1" y="1066"/>
                  </a:cubicBezTo>
                  <a:cubicBezTo>
                    <a:pt x="1" y="1709"/>
                    <a:pt x="530" y="2133"/>
                    <a:pt x="1078" y="2133"/>
                  </a:cubicBezTo>
                  <a:cubicBezTo>
                    <a:pt x="1340" y="2133"/>
                    <a:pt x="1606" y="2037"/>
                    <a:pt x="1822" y="1822"/>
                  </a:cubicBezTo>
                  <a:cubicBezTo>
                    <a:pt x="2496" y="1147"/>
                    <a:pt x="2017" y="1"/>
                    <a:pt x="1074"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1600;p54">
              <a:extLst>
                <a:ext uri="{FF2B5EF4-FFF2-40B4-BE49-F238E27FC236}">
                  <a16:creationId xmlns:a16="http://schemas.microsoft.com/office/drawing/2014/main" id="{58F2CABA-1EC6-4147-AECD-4A26EAB5933D}"/>
                </a:ext>
              </a:extLst>
            </p:cNvPr>
            <p:cNvSpPr/>
            <p:nvPr/>
          </p:nvSpPr>
          <p:spPr>
            <a:xfrm>
              <a:off x="3437450" y="2028275"/>
              <a:ext cx="62425" cy="53450"/>
            </a:xfrm>
            <a:custGeom>
              <a:avLst/>
              <a:gdLst/>
              <a:ahLst/>
              <a:cxnLst/>
              <a:rect l="l" t="t" r="r" b="b"/>
              <a:pathLst>
                <a:path w="2497" h="2138" extrusionOk="0">
                  <a:moveTo>
                    <a:pt x="1074" y="1"/>
                  </a:moveTo>
                  <a:cubicBezTo>
                    <a:pt x="480" y="1"/>
                    <a:pt x="9" y="480"/>
                    <a:pt x="1" y="1065"/>
                  </a:cubicBezTo>
                  <a:cubicBezTo>
                    <a:pt x="1" y="1709"/>
                    <a:pt x="530" y="2137"/>
                    <a:pt x="1078" y="2137"/>
                  </a:cubicBezTo>
                  <a:cubicBezTo>
                    <a:pt x="1340" y="2137"/>
                    <a:pt x="1606" y="2040"/>
                    <a:pt x="1822" y="1821"/>
                  </a:cubicBezTo>
                  <a:cubicBezTo>
                    <a:pt x="2496" y="1147"/>
                    <a:pt x="2017" y="1"/>
                    <a:pt x="1074"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1601;p54">
              <a:extLst>
                <a:ext uri="{FF2B5EF4-FFF2-40B4-BE49-F238E27FC236}">
                  <a16:creationId xmlns:a16="http://schemas.microsoft.com/office/drawing/2014/main" id="{5093F66E-040F-4116-A883-5359E425E8B3}"/>
                </a:ext>
              </a:extLst>
            </p:cNvPr>
            <p:cNvSpPr/>
            <p:nvPr/>
          </p:nvSpPr>
          <p:spPr>
            <a:xfrm>
              <a:off x="3437450" y="1876050"/>
              <a:ext cx="62425" cy="53275"/>
            </a:xfrm>
            <a:custGeom>
              <a:avLst/>
              <a:gdLst/>
              <a:ahLst/>
              <a:cxnLst/>
              <a:rect l="l" t="t" r="r" b="b"/>
              <a:pathLst>
                <a:path w="2497" h="2131" extrusionOk="0">
                  <a:moveTo>
                    <a:pt x="1074" y="1"/>
                  </a:moveTo>
                  <a:cubicBezTo>
                    <a:pt x="480" y="1"/>
                    <a:pt x="9" y="472"/>
                    <a:pt x="1" y="1066"/>
                  </a:cubicBezTo>
                  <a:cubicBezTo>
                    <a:pt x="1" y="1707"/>
                    <a:pt x="527" y="2131"/>
                    <a:pt x="1073" y="2131"/>
                  </a:cubicBezTo>
                  <a:cubicBezTo>
                    <a:pt x="1337" y="2131"/>
                    <a:pt x="1605" y="2033"/>
                    <a:pt x="1822" y="1813"/>
                  </a:cubicBezTo>
                  <a:cubicBezTo>
                    <a:pt x="2496" y="1147"/>
                    <a:pt x="2017" y="1"/>
                    <a:pt x="1074"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1602;p54">
              <a:extLst>
                <a:ext uri="{FF2B5EF4-FFF2-40B4-BE49-F238E27FC236}">
                  <a16:creationId xmlns:a16="http://schemas.microsoft.com/office/drawing/2014/main" id="{3A725153-B10D-4999-A366-56BF78CC927C}"/>
                </a:ext>
              </a:extLst>
            </p:cNvPr>
            <p:cNvSpPr/>
            <p:nvPr/>
          </p:nvSpPr>
          <p:spPr>
            <a:xfrm>
              <a:off x="3437450" y="1799850"/>
              <a:ext cx="62425" cy="53325"/>
            </a:xfrm>
            <a:custGeom>
              <a:avLst/>
              <a:gdLst/>
              <a:ahLst/>
              <a:cxnLst/>
              <a:rect l="l" t="t" r="r" b="b"/>
              <a:pathLst>
                <a:path w="2497" h="2133" extrusionOk="0">
                  <a:moveTo>
                    <a:pt x="1074" y="0"/>
                  </a:moveTo>
                  <a:cubicBezTo>
                    <a:pt x="480" y="0"/>
                    <a:pt x="9" y="480"/>
                    <a:pt x="1" y="1065"/>
                  </a:cubicBezTo>
                  <a:cubicBezTo>
                    <a:pt x="1" y="1709"/>
                    <a:pt x="530" y="2133"/>
                    <a:pt x="1078" y="2133"/>
                  </a:cubicBezTo>
                  <a:cubicBezTo>
                    <a:pt x="1340" y="2133"/>
                    <a:pt x="1606" y="2036"/>
                    <a:pt x="1822" y="1821"/>
                  </a:cubicBezTo>
                  <a:cubicBezTo>
                    <a:pt x="2496" y="1146"/>
                    <a:pt x="2017" y="0"/>
                    <a:pt x="1074"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1603;p54">
              <a:extLst>
                <a:ext uri="{FF2B5EF4-FFF2-40B4-BE49-F238E27FC236}">
                  <a16:creationId xmlns:a16="http://schemas.microsoft.com/office/drawing/2014/main" id="{B2991DFE-1003-4780-B2DF-1CBB5578D95B}"/>
                </a:ext>
              </a:extLst>
            </p:cNvPr>
            <p:cNvSpPr/>
            <p:nvPr/>
          </p:nvSpPr>
          <p:spPr>
            <a:xfrm>
              <a:off x="3437450" y="1723625"/>
              <a:ext cx="62425" cy="53350"/>
            </a:xfrm>
            <a:custGeom>
              <a:avLst/>
              <a:gdLst/>
              <a:ahLst/>
              <a:cxnLst/>
              <a:rect l="l" t="t" r="r" b="b"/>
              <a:pathLst>
                <a:path w="2497" h="2134" extrusionOk="0">
                  <a:moveTo>
                    <a:pt x="1074" y="1"/>
                  </a:moveTo>
                  <a:cubicBezTo>
                    <a:pt x="480" y="1"/>
                    <a:pt x="9" y="480"/>
                    <a:pt x="1" y="1065"/>
                  </a:cubicBezTo>
                  <a:cubicBezTo>
                    <a:pt x="1" y="1709"/>
                    <a:pt x="530" y="2133"/>
                    <a:pt x="1078" y="2133"/>
                  </a:cubicBezTo>
                  <a:cubicBezTo>
                    <a:pt x="1340" y="2133"/>
                    <a:pt x="1606" y="2037"/>
                    <a:pt x="1822" y="1822"/>
                  </a:cubicBezTo>
                  <a:cubicBezTo>
                    <a:pt x="2496" y="1147"/>
                    <a:pt x="2017" y="1"/>
                    <a:pt x="1074"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1604;p54">
              <a:extLst>
                <a:ext uri="{FF2B5EF4-FFF2-40B4-BE49-F238E27FC236}">
                  <a16:creationId xmlns:a16="http://schemas.microsoft.com/office/drawing/2014/main" id="{C653CF76-50F3-4045-AEFD-8C3EFF7840F8}"/>
                </a:ext>
              </a:extLst>
            </p:cNvPr>
            <p:cNvSpPr/>
            <p:nvPr/>
          </p:nvSpPr>
          <p:spPr>
            <a:xfrm>
              <a:off x="3361450" y="2333125"/>
              <a:ext cx="62200" cy="53450"/>
            </a:xfrm>
            <a:custGeom>
              <a:avLst/>
              <a:gdLst/>
              <a:ahLst/>
              <a:cxnLst/>
              <a:rect l="l" t="t" r="r" b="b"/>
              <a:pathLst>
                <a:path w="2488" h="2138" extrusionOk="0">
                  <a:moveTo>
                    <a:pt x="1065" y="1"/>
                  </a:moveTo>
                  <a:cubicBezTo>
                    <a:pt x="472" y="1"/>
                    <a:pt x="0" y="480"/>
                    <a:pt x="0" y="1066"/>
                  </a:cubicBezTo>
                  <a:cubicBezTo>
                    <a:pt x="0" y="1709"/>
                    <a:pt x="525" y="2137"/>
                    <a:pt x="1072" y="2137"/>
                  </a:cubicBezTo>
                  <a:cubicBezTo>
                    <a:pt x="1332" y="2137"/>
                    <a:pt x="1598" y="2040"/>
                    <a:pt x="1813" y="1822"/>
                  </a:cubicBezTo>
                  <a:cubicBezTo>
                    <a:pt x="2488"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1605;p54">
              <a:extLst>
                <a:ext uri="{FF2B5EF4-FFF2-40B4-BE49-F238E27FC236}">
                  <a16:creationId xmlns:a16="http://schemas.microsoft.com/office/drawing/2014/main" id="{73045086-747D-43EB-9EE3-50FA05FE65CB}"/>
                </a:ext>
              </a:extLst>
            </p:cNvPr>
            <p:cNvSpPr/>
            <p:nvPr/>
          </p:nvSpPr>
          <p:spPr>
            <a:xfrm>
              <a:off x="3361450" y="2256925"/>
              <a:ext cx="62350" cy="53425"/>
            </a:xfrm>
            <a:custGeom>
              <a:avLst/>
              <a:gdLst/>
              <a:ahLst/>
              <a:cxnLst/>
              <a:rect l="l" t="t" r="r" b="b"/>
              <a:pathLst>
                <a:path w="2494" h="2137" extrusionOk="0">
                  <a:moveTo>
                    <a:pt x="1075" y="0"/>
                  </a:moveTo>
                  <a:cubicBezTo>
                    <a:pt x="1072" y="0"/>
                    <a:pt x="1069" y="0"/>
                    <a:pt x="1065" y="0"/>
                  </a:cubicBezTo>
                  <a:cubicBezTo>
                    <a:pt x="472" y="0"/>
                    <a:pt x="0" y="480"/>
                    <a:pt x="0" y="1065"/>
                  </a:cubicBezTo>
                  <a:cubicBezTo>
                    <a:pt x="0" y="1709"/>
                    <a:pt x="525" y="2137"/>
                    <a:pt x="1074" y="2137"/>
                  </a:cubicBezTo>
                  <a:cubicBezTo>
                    <a:pt x="1336" y="2137"/>
                    <a:pt x="1603" y="2039"/>
                    <a:pt x="1821" y="1821"/>
                  </a:cubicBezTo>
                  <a:cubicBezTo>
                    <a:pt x="2494" y="1149"/>
                    <a:pt x="2020" y="0"/>
                    <a:pt x="107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1606;p54">
              <a:extLst>
                <a:ext uri="{FF2B5EF4-FFF2-40B4-BE49-F238E27FC236}">
                  <a16:creationId xmlns:a16="http://schemas.microsoft.com/office/drawing/2014/main" id="{9E278FDA-1CF2-4CD4-BFD4-919EBB14992C}"/>
                </a:ext>
              </a:extLst>
            </p:cNvPr>
            <p:cNvSpPr/>
            <p:nvPr/>
          </p:nvSpPr>
          <p:spPr>
            <a:xfrm>
              <a:off x="3361450" y="2180700"/>
              <a:ext cx="62200" cy="53350"/>
            </a:xfrm>
            <a:custGeom>
              <a:avLst/>
              <a:gdLst/>
              <a:ahLst/>
              <a:cxnLst/>
              <a:rect l="l" t="t" r="r" b="b"/>
              <a:pathLst>
                <a:path w="2488" h="2134" extrusionOk="0">
                  <a:moveTo>
                    <a:pt x="1065" y="1"/>
                  </a:moveTo>
                  <a:cubicBezTo>
                    <a:pt x="472" y="1"/>
                    <a:pt x="0" y="480"/>
                    <a:pt x="0" y="1066"/>
                  </a:cubicBezTo>
                  <a:cubicBezTo>
                    <a:pt x="0" y="1709"/>
                    <a:pt x="526" y="2133"/>
                    <a:pt x="1072" y="2133"/>
                  </a:cubicBezTo>
                  <a:cubicBezTo>
                    <a:pt x="1332" y="2133"/>
                    <a:pt x="1598" y="2037"/>
                    <a:pt x="1813" y="1822"/>
                  </a:cubicBezTo>
                  <a:cubicBezTo>
                    <a:pt x="2488"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1607;p54">
              <a:extLst>
                <a:ext uri="{FF2B5EF4-FFF2-40B4-BE49-F238E27FC236}">
                  <a16:creationId xmlns:a16="http://schemas.microsoft.com/office/drawing/2014/main" id="{E612FD1C-A730-4513-923F-7C4C30138183}"/>
                </a:ext>
              </a:extLst>
            </p:cNvPr>
            <p:cNvSpPr/>
            <p:nvPr/>
          </p:nvSpPr>
          <p:spPr>
            <a:xfrm>
              <a:off x="3361450" y="1799850"/>
              <a:ext cx="62200" cy="53325"/>
            </a:xfrm>
            <a:custGeom>
              <a:avLst/>
              <a:gdLst/>
              <a:ahLst/>
              <a:cxnLst/>
              <a:rect l="l" t="t" r="r" b="b"/>
              <a:pathLst>
                <a:path w="2488" h="2133" extrusionOk="0">
                  <a:moveTo>
                    <a:pt x="1065" y="0"/>
                  </a:moveTo>
                  <a:cubicBezTo>
                    <a:pt x="472" y="0"/>
                    <a:pt x="0" y="480"/>
                    <a:pt x="0" y="1065"/>
                  </a:cubicBezTo>
                  <a:cubicBezTo>
                    <a:pt x="0" y="1709"/>
                    <a:pt x="526" y="2133"/>
                    <a:pt x="1072" y="2133"/>
                  </a:cubicBezTo>
                  <a:cubicBezTo>
                    <a:pt x="1332" y="2133"/>
                    <a:pt x="1598" y="2036"/>
                    <a:pt x="1813" y="1821"/>
                  </a:cubicBezTo>
                  <a:cubicBezTo>
                    <a:pt x="2488" y="1146"/>
                    <a:pt x="2016"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1608;p54">
              <a:extLst>
                <a:ext uri="{FF2B5EF4-FFF2-40B4-BE49-F238E27FC236}">
                  <a16:creationId xmlns:a16="http://schemas.microsoft.com/office/drawing/2014/main" id="{42CB48B3-0607-434D-B6BF-ADBEC30D0A52}"/>
                </a:ext>
              </a:extLst>
            </p:cNvPr>
            <p:cNvSpPr/>
            <p:nvPr/>
          </p:nvSpPr>
          <p:spPr>
            <a:xfrm>
              <a:off x="3285225" y="1876050"/>
              <a:ext cx="62225" cy="53275"/>
            </a:xfrm>
            <a:custGeom>
              <a:avLst/>
              <a:gdLst/>
              <a:ahLst/>
              <a:cxnLst/>
              <a:rect l="l" t="t" r="r" b="b"/>
              <a:pathLst>
                <a:path w="2489" h="2131" extrusionOk="0">
                  <a:moveTo>
                    <a:pt x="1066" y="1"/>
                  </a:moveTo>
                  <a:cubicBezTo>
                    <a:pt x="480" y="1"/>
                    <a:pt x="1" y="472"/>
                    <a:pt x="1" y="1066"/>
                  </a:cubicBezTo>
                  <a:cubicBezTo>
                    <a:pt x="1" y="1707"/>
                    <a:pt x="523" y="2131"/>
                    <a:pt x="1070" y="2131"/>
                  </a:cubicBezTo>
                  <a:cubicBezTo>
                    <a:pt x="1333" y="2131"/>
                    <a:pt x="1602" y="2033"/>
                    <a:pt x="1822" y="1813"/>
                  </a:cubicBezTo>
                  <a:cubicBezTo>
                    <a:pt x="2488"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1609;p54">
              <a:extLst>
                <a:ext uri="{FF2B5EF4-FFF2-40B4-BE49-F238E27FC236}">
                  <a16:creationId xmlns:a16="http://schemas.microsoft.com/office/drawing/2014/main" id="{B6EDDF8D-8D45-4C26-A1C8-757D2E6D5184}"/>
                </a:ext>
              </a:extLst>
            </p:cNvPr>
            <p:cNvSpPr/>
            <p:nvPr/>
          </p:nvSpPr>
          <p:spPr>
            <a:xfrm>
              <a:off x="3132800" y="1647400"/>
              <a:ext cx="62425" cy="53450"/>
            </a:xfrm>
            <a:custGeom>
              <a:avLst/>
              <a:gdLst/>
              <a:ahLst/>
              <a:cxnLst/>
              <a:rect l="l" t="t" r="r" b="b"/>
              <a:pathLst>
                <a:path w="2497" h="2138" extrusionOk="0">
                  <a:moveTo>
                    <a:pt x="1066" y="1"/>
                  </a:moveTo>
                  <a:cubicBezTo>
                    <a:pt x="480" y="1"/>
                    <a:pt x="1" y="481"/>
                    <a:pt x="1" y="1066"/>
                  </a:cubicBezTo>
                  <a:cubicBezTo>
                    <a:pt x="1" y="1710"/>
                    <a:pt x="526" y="2138"/>
                    <a:pt x="1074" y="2138"/>
                  </a:cubicBezTo>
                  <a:cubicBezTo>
                    <a:pt x="1336" y="2138"/>
                    <a:pt x="1604" y="2040"/>
                    <a:pt x="1822" y="1822"/>
                  </a:cubicBezTo>
                  <a:cubicBezTo>
                    <a:pt x="2496"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1610;p54">
              <a:extLst>
                <a:ext uri="{FF2B5EF4-FFF2-40B4-BE49-F238E27FC236}">
                  <a16:creationId xmlns:a16="http://schemas.microsoft.com/office/drawing/2014/main" id="{4A46F622-F44F-476E-A663-4DA7E2ABF193}"/>
                </a:ext>
              </a:extLst>
            </p:cNvPr>
            <p:cNvSpPr/>
            <p:nvPr/>
          </p:nvSpPr>
          <p:spPr>
            <a:xfrm>
              <a:off x="3056800" y="1723625"/>
              <a:ext cx="62200" cy="53350"/>
            </a:xfrm>
            <a:custGeom>
              <a:avLst/>
              <a:gdLst/>
              <a:ahLst/>
              <a:cxnLst/>
              <a:rect l="l" t="t" r="r" b="b"/>
              <a:pathLst>
                <a:path w="2488" h="2134" extrusionOk="0">
                  <a:moveTo>
                    <a:pt x="1065" y="1"/>
                  </a:moveTo>
                  <a:cubicBezTo>
                    <a:pt x="480" y="1"/>
                    <a:pt x="0" y="480"/>
                    <a:pt x="0" y="1065"/>
                  </a:cubicBezTo>
                  <a:cubicBezTo>
                    <a:pt x="0" y="1709"/>
                    <a:pt x="526" y="2133"/>
                    <a:pt x="1074" y="2133"/>
                  </a:cubicBezTo>
                  <a:cubicBezTo>
                    <a:pt x="1336" y="2133"/>
                    <a:pt x="1603" y="2037"/>
                    <a:pt x="1821" y="1822"/>
                  </a:cubicBezTo>
                  <a:cubicBezTo>
                    <a:pt x="2488"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1611;p54">
              <a:extLst>
                <a:ext uri="{FF2B5EF4-FFF2-40B4-BE49-F238E27FC236}">
                  <a16:creationId xmlns:a16="http://schemas.microsoft.com/office/drawing/2014/main" id="{B5E30EAC-5087-4D8B-9B64-D347FCBCD4B7}"/>
                </a:ext>
              </a:extLst>
            </p:cNvPr>
            <p:cNvSpPr/>
            <p:nvPr/>
          </p:nvSpPr>
          <p:spPr>
            <a:xfrm>
              <a:off x="3056800" y="1647400"/>
              <a:ext cx="62200" cy="53450"/>
            </a:xfrm>
            <a:custGeom>
              <a:avLst/>
              <a:gdLst/>
              <a:ahLst/>
              <a:cxnLst/>
              <a:rect l="l" t="t" r="r" b="b"/>
              <a:pathLst>
                <a:path w="2488" h="2138" extrusionOk="0">
                  <a:moveTo>
                    <a:pt x="1065" y="1"/>
                  </a:moveTo>
                  <a:cubicBezTo>
                    <a:pt x="480" y="1"/>
                    <a:pt x="0" y="481"/>
                    <a:pt x="0" y="1066"/>
                  </a:cubicBezTo>
                  <a:cubicBezTo>
                    <a:pt x="0" y="1710"/>
                    <a:pt x="525" y="2138"/>
                    <a:pt x="1074" y="2138"/>
                  </a:cubicBezTo>
                  <a:cubicBezTo>
                    <a:pt x="1336" y="2138"/>
                    <a:pt x="1603" y="2040"/>
                    <a:pt x="1821" y="1822"/>
                  </a:cubicBezTo>
                  <a:cubicBezTo>
                    <a:pt x="2488"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1612;p54">
              <a:extLst>
                <a:ext uri="{FF2B5EF4-FFF2-40B4-BE49-F238E27FC236}">
                  <a16:creationId xmlns:a16="http://schemas.microsoft.com/office/drawing/2014/main" id="{104E2E4F-BCCB-4412-8117-1FF93AA173F7}"/>
                </a:ext>
              </a:extLst>
            </p:cNvPr>
            <p:cNvSpPr/>
            <p:nvPr/>
          </p:nvSpPr>
          <p:spPr>
            <a:xfrm>
              <a:off x="2980575" y="1723625"/>
              <a:ext cx="62225" cy="53350"/>
            </a:xfrm>
            <a:custGeom>
              <a:avLst/>
              <a:gdLst/>
              <a:ahLst/>
              <a:cxnLst/>
              <a:rect l="l" t="t" r="r" b="b"/>
              <a:pathLst>
                <a:path w="2489" h="2134" extrusionOk="0">
                  <a:moveTo>
                    <a:pt x="1066" y="1"/>
                  </a:moveTo>
                  <a:cubicBezTo>
                    <a:pt x="480" y="1"/>
                    <a:pt x="1" y="480"/>
                    <a:pt x="1" y="1065"/>
                  </a:cubicBezTo>
                  <a:cubicBezTo>
                    <a:pt x="1" y="1709"/>
                    <a:pt x="526" y="2133"/>
                    <a:pt x="1075" y="2133"/>
                  </a:cubicBezTo>
                  <a:cubicBezTo>
                    <a:pt x="1337" y="2133"/>
                    <a:pt x="1604" y="2037"/>
                    <a:pt x="1822" y="1822"/>
                  </a:cubicBezTo>
                  <a:cubicBezTo>
                    <a:pt x="2488"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1613;p54">
              <a:extLst>
                <a:ext uri="{FF2B5EF4-FFF2-40B4-BE49-F238E27FC236}">
                  <a16:creationId xmlns:a16="http://schemas.microsoft.com/office/drawing/2014/main" id="{948FB408-1016-4081-9767-E3318E2C6B94}"/>
                </a:ext>
              </a:extLst>
            </p:cNvPr>
            <p:cNvSpPr/>
            <p:nvPr/>
          </p:nvSpPr>
          <p:spPr>
            <a:xfrm>
              <a:off x="2980575" y="1647400"/>
              <a:ext cx="62225" cy="53450"/>
            </a:xfrm>
            <a:custGeom>
              <a:avLst/>
              <a:gdLst/>
              <a:ahLst/>
              <a:cxnLst/>
              <a:rect l="l" t="t" r="r" b="b"/>
              <a:pathLst>
                <a:path w="2489" h="2138" extrusionOk="0">
                  <a:moveTo>
                    <a:pt x="1066" y="1"/>
                  </a:moveTo>
                  <a:cubicBezTo>
                    <a:pt x="480" y="9"/>
                    <a:pt x="1" y="481"/>
                    <a:pt x="1" y="1066"/>
                  </a:cubicBezTo>
                  <a:cubicBezTo>
                    <a:pt x="1" y="1710"/>
                    <a:pt x="526" y="2138"/>
                    <a:pt x="1075" y="2138"/>
                  </a:cubicBezTo>
                  <a:cubicBezTo>
                    <a:pt x="1336" y="2138"/>
                    <a:pt x="1604" y="2040"/>
                    <a:pt x="1822" y="1822"/>
                  </a:cubicBezTo>
                  <a:cubicBezTo>
                    <a:pt x="2488"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1614;p54">
              <a:extLst>
                <a:ext uri="{FF2B5EF4-FFF2-40B4-BE49-F238E27FC236}">
                  <a16:creationId xmlns:a16="http://schemas.microsoft.com/office/drawing/2014/main" id="{BA7FCEE5-3BC7-45D9-B597-A9B8DF4B2F13}"/>
                </a:ext>
              </a:extLst>
            </p:cNvPr>
            <p:cNvSpPr/>
            <p:nvPr/>
          </p:nvSpPr>
          <p:spPr>
            <a:xfrm>
              <a:off x="2980575" y="1342750"/>
              <a:ext cx="62225" cy="53450"/>
            </a:xfrm>
            <a:custGeom>
              <a:avLst/>
              <a:gdLst/>
              <a:ahLst/>
              <a:cxnLst/>
              <a:rect l="l" t="t" r="r" b="b"/>
              <a:pathLst>
                <a:path w="2489" h="2138" extrusionOk="0">
                  <a:moveTo>
                    <a:pt x="1066" y="1"/>
                  </a:moveTo>
                  <a:cubicBezTo>
                    <a:pt x="480" y="1"/>
                    <a:pt x="1" y="481"/>
                    <a:pt x="1" y="1066"/>
                  </a:cubicBezTo>
                  <a:cubicBezTo>
                    <a:pt x="1" y="1710"/>
                    <a:pt x="526" y="2138"/>
                    <a:pt x="1075" y="2138"/>
                  </a:cubicBezTo>
                  <a:cubicBezTo>
                    <a:pt x="1336" y="2138"/>
                    <a:pt x="1604" y="2040"/>
                    <a:pt x="1822" y="1822"/>
                  </a:cubicBezTo>
                  <a:cubicBezTo>
                    <a:pt x="2488"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1615;p54">
              <a:extLst>
                <a:ext uri="{FF2B5EF4-FFF2-40B4-BE49-F238E27FC236}">
                  <a16:creationId xmlns:a16="http://schemas.microsoft.com/office/drawing/2014/main" id="{5B1FFEFD-6F91-4339-93B3-C58B45087ACD}"/>
                </a:ext>
              </a:extLst>
            </p:cNvPr>
            <p:cNvSpPr/>
            <p:nvPr/>
          </p:nvSpPr>
          <p:spPr>
            <a:xfrm>
              <a:off x="2980575" y="1266550"/>
              <a:ext cx="62225" cy="53450"/>
            </a:xfrm>
            <a:custGeom>
              <a:avLst/>
              <a:gdLst/>
              <a:ahLst/>
              <a:cxnLst/>
              <a:rect l="l" t="t" r="r" b="b"/>
              <a:pathLst>
                <a:path w="2489" h="2138" extrusionOk="0">
                  <a:moveTo>
                    <a:pt x="1066" y="0"/>
                  </a:moveTo>
                  <a:cubicBezTo>
                    <a:pt x="480" y="9"/>
                    <a:pt x="1" y="480"/>
                    <a:pt x="1" y="1074"/>
                  </a:cubicBezTo>
                  <a:cubicBezTo>
                    <a:pt x="1" y="1711"/>
                    <a:pt x="525" y="2137"/>
                    <a:pt x="1073" y="2137"/>
                  </a:cubicBezTo>
                  <a:cubicBezTo>
                    <a:pt x="1336" y="2137"/>
                    <a:pt x="1603" y="2040"/>
                    <a:pt x="1822" y="1821"/>
                  </a:cubicBezTo>
                  <a:cubicBezTo>
                    <a:pt x="2488" y="1155"/>
                    <a:pt x="2017" y="0"/>
                    <a:pt x="106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1616;p54">
              <a:extLst>
                <a:ext uri="{FF2B5EF4-FFF2-40B4-BE49-F238E27FC236}">
                  <a16:creationId xmlns:a16="http://schemas.microsoft.com/office/drawing/2014/main" id="{38BC7249-4740-4A04-A6E0-9C18C65E8A91}"/>
                </a:ext>
              </a:extLst>
            </p:cNvPr>
            <p:cNvSpPr/>
            <p:nvPr/>
          </p:nvSpPr>
          <p:spPr>
            <a:xfrm>
              <a:off x="2980575" y="1190550"/>
              <a:ext cx="62225" cy="53325"/>
            </a:xfrm>
            <a:custGeom>
              <a:avLst/>
              <a:gdLst/>
              <a:ahLst/>
              <a:cxnLst/>
              <a:rect l="l" t="t" r="r" b="b"/>
              <a:pathLst>
                <a:path w="2489" h="2133" extrusionOk="0">
                  <a:moveTo>
                    <a:pt x="1066" y="0"/>
                  </a:moveTo>
                  <a:cubicBezTo>
                    <a:pt x="480" y="0"/>
                    <a:pt x="1" y="480"/>
                    <a:pt x="1" y="1065"/>
                  </a:cubicBezTo>
                  <a:cubicBezTo>
                    <a:pt x="1" y="1709"/>
                    <a:pt x="526" y="2133"/>
                    <a:pt x="1075" y="2133"/>
                  </a:cubicBezTo>
                  <a:cubicBezTo>
                    <a:pt x="1337" y="2133"/>
                    <a:pt x="1604" y="2036"/>
                    <a:pt x="1822" y="1821"/>
                  </a:cubicBezTo>
                  <a:cubicBezTo>
                    <a:pt x="2488" y="1146"/>
                    <a:pt x="2017" y="0"/>
                    <a:pt x="106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1617;p54">
              <a:extLst>
                <a:ext uri="{FF2B5EF4-FFF2-40B4-BE49-F238E27FC236}">
                  <a16:creationId xmlns:a16="http://schemas.microsoft.com/office/drawing/2014/main" id="{0131D99C-000C-42C0-977F-D8DADDEA2867}"/>
                </a:ext>
              </a:extLst>
            </p:cNvPr>
            <p:cNvSpPr/>
            <p:nvPr/>
          </p:nvSpPr>
          <p:spPr>
            <a:xfrm>
              <a:off x="2980575" y="1114325"/>
              <a:ext cx="62225" cy="53350"/>
            </a:xfrm>
            <a:custGeom>
              <a:avLst/>
              <a:gdLst/>
              <a:ahLst/>
              <a:cxnLst/>
              <a:rect l="l" t="t" r="r" b="b"/>
              <a:pathLst>
                <a:path w="2489" h="2134" extrusionOk="0">
                  <a:moveTo>
                    <a:pt x="1066" y="1"/>
                  </a:moveTo>
                  <a:cubicBezTo>
                    <a:pt x="480" y="1"/>
                    <a:pt x="1" y="480"/>
                    <a:pt x="1" y="1065"/>
                  </a:cubicBezTo>
                  <a:cubicBezTo>
                    <a:pt x="1" y="1709"/>
                    <a:pt x="526" y="2133"/>
                    <a:pt x="1075" y="2133"/>
                  </a:cubicBezTo>
                  <a:cubicBezTo>
                    <a:pt x="1337" y="2133"/>
                    <a:pt x="1604" y="2037"/>
                    <a:pt x="1822" y="1822"/>
                  </a:cubicBezTo>
                  <a:cubicBezTo>
                    <a:pt x="2488"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1618;p54">
              <a:extLst>
                <a:ext uri="{FF2B5EF4-FFF2-40B4-BE49-F238E27FC236}">
                  <a16:creationId xmlns:a16="http://schemas.microsoft.com/office/drawing/2014/main" id="{47C1C7DE-7E48-4236-9987-FB48450F193F}"/>
                </a:ext>
              </a:extLst>
            </p:cNvPr>
            <p:cNvSpPr/>
            <p:nvPr/>
          </p:nvSpPr>
          <p:spPr>
            <a:xfrm>
              <a:off x="2904375" y="1495200"/>
              <a:ext cx="62200" cy="53325"/>
            </a:xfrm>
            <a:custGeom>
              <a:avLst/>
              <a:gdLst/>
              <a:ahLst/>
              <a:cxnLst/>
              <a:rect l="l" t="t" r="r" b="b"/>
              <a:pathLst>
                <a:path w="2488" h="2133" extrusionOk="0">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1619;p54">
              <a:extLst>
                <a:ext uri="{FF2B5EF4-FFF2-40B4-BE49-F238E27FC236}">
                  <a16:creationId xmlns:a16="http://schemas.microsoft.com/office/drawing/2014/main" id="{6C8580B4-ED43-4C12-94BF-0F47AB15031C}"/>
                </a:ext>
              </a:extLst>
            </p:cNvPr>
            <p:cNvSpPr/>
            <p:nvPr/>
          </p:nvSpPr>
          <p:spPr>
            <a:xfrm>
              <a:off x="2904375" y="1418975"/>
              <a:ext cx="62200" cy="53350"/>
            </a:xfrm>
            <a:custGeom>
              <a:avLst/>
              <a:gdLst/>
              <a:ahLst/>
              <a:cxnLst/>
              <a:rect l="l" t="t" r="r" b="b"/>
              <a:pathLst>
                <a:path w="2488" h="2134" extrusionOk="0">
                  <a:moveTo>
                    <a:pt x="1065" y="1"/>
                  </a:moveTo>
                  <a:cubicBezTo>
                    <a:pt x="480" y="1"/>
                    <a:pt x="0" y="480"/>
                    <a:pt x="0" y="1065"/>
                  </a:cubicBezTo>
                  <a:cubicBezTo>
                    <a:pt x="0" y="1709"/>
                    <a:pt x="525" y="2133"/>
                    <a:pt x="1074" y="2133"/>
                  </a:cubicBezTo>
                  <a:cubicBezTo>
                    <a:pt x="1336" y="2133"/>
                    <a:pt x="1603" y="2037"/>
                    <a:pt x="1821" y="1822"/>
                  </a:cubicBezTo>
                  <a:cubicBezTo>
                    <a:pt x="2488"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1620;p54">
              <a:extLst>
                <a:ext uri="{FF2B5EF4-FFF2-40B4-BE49-F238E27FC236}">
                  <a16:creationId xmlns:a16="http://schemas.microsoft.com/office/drawing/2014/main" id="{0523B6A4-22FC-4ABD-8DF6-2042B8956313}"/>
                </a:ext>
              </a:extLst>
            </p:cNvPr>
            <p:cNvSpPr/>
            <p:nvPr/>
          </p:nvSpPr>
          <p:spPr>
            <a:xfrm>
              <a:off x="2904375" y="1342750"/>
              <a:ext cx="62200" cy="53450"/>
            </a:xfrm>
            <a:custGeom>
              <a:avLst/>
              <a:gdLst/>
              <a:ahLst/>
              <a:cxnLst/>
              <a:rect l="l" t="t" r="r" b="b"/>
              <a:pathLst>
                <a:path w="2488" h="2138" extrusionOk="0">
                  <a:moveTo>
                    <a:pt x="1065" y="1"/>
                  </a:moveTo>
                  <a:cubicBezTo>
                    <a:pt x="480" y="1"/>
                    <a:pt x="0" y="481"/>
                    <a:pt x="0" y="1066"/>
                  </a:cubicBezTo>
                  <a:cubicBezTo>
                    <a:pt x="0" y="1710"/>
                    <a:pt x="525" y="2138"/>
                    <a:pt x="1074" y="2138"/>
                  </a:cubicBezTo>
                  <a:cubicBezTo>
                    <a:pt x="1336" y="2138"/>
                    <a:pt x="1603" y="2040"/>
                    <a:pt x="1821" y="1822"/>
                  </a:cubicBezTo>
                  <a:cubicBezTo>
                    <a:pt x="2488"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1621;p54">
              <a:extLst>
                <a:ext uri="{FF2B5EF4-FFF2-40B4-BE49-F238E27FC236}">
                  <a16:creationId xmlns:a16="http://schemas.microsoft.com/office/drawing/2014/main" id="{F95C7158-F799-4CBE-B299-1F117C09CEB8}"/>
                </a:ext>
              </a:extLst>
            </p:cNvPr>
            <p:cNvSpPr/>
            <p:nvPr/>
          </p:nvSpPr>
          <p:spPr>
            <a:xfrm>
              <a:off x="2904375" y="1266550"/>
              <a:ext cx="62200" cy="53450"/>
            </a:xfrm>
            <a:custGeom>
              <a:avLst/>
              <a:gdLst/>
              <a:ahLst/>
              <a:cxnLst/>
              <a:rect l="l" t="t" r="r" b="b"/>
              <a:pathLst>
                <a:path w="2488" h="2138" extrusionOk="0">
                  <a:moveTo>
                    <a:pt x="1065" y="0"/>
                  </a:moveTo>
                  <a:cubicBezTo>
                    <a:pt x="480" y="9"/>
                    <a:pt x="0" y="480"/>
                    <a:pt x="0" y="1074"/>
                  </a:cubicBezTo>
                  <a:cubicBezTo>
                    <a:pt x="0" y="1711"/>
                    <a:pt x="525" y="2137"/>
                    <a:pt x="1073" y="2137"/>
                  </a:cubicBezTo>
                  <a:cubicBezTo>
                    <a:pt x="1335" y="2137"/>
                    <a:pt x="1603" y="2040"/>
                    <a:pt x="1821" y="1821"/>
                  </a:cubicBezTo>
                  <a:cubicBezTo>
                    <a:pt x="2488" y="1155"/>
                    <a:pt x="2016"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1622;p54">
              <a:extLst>
                <a:ext uri="{FF2B5EF4-FFF2-40B4-BE49-F238E27FC236}">
                  <a16:creationId xmlns:a16="http://schemas.microsoft.com/office/drawing/2014/main" id="{16DF4663-EE04-4389-BAB1-6430FA9B464C}"/>
                </a:ext>
              </a:extLst>
            </p:cNvPr>
            <p:cNvSpPr/>
            <p:nvPr/>
          </p:nvSpPr>
          <p:spPr>
            <a:xfrm>
              <a:off x="2904375" y="1190550"/>
              <a:ext cx="62200" cy="53325"/>
            </a:xfrm>
            <a:custGeom>
              <a:avLst/>
              <a:gdLst/>
              <a:ahLst/>
              <a:cxnLst/>
              <a:rect l="l" t="t" r="r" b="b"/>
              <a:pathLst>
                <a:path w="2488" h="2133" extrusionOk="0">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1623;p54">
              <a:extLst>
                <a:ext uri="{FF2B5EF4-FFF2-40B4-BE49-F238E27FC236}">
                  <a16:creationId xmlns:a16="http://schemas.microsoft.com/office/drawing/2014/main" id="{6A142943-6EFA-4B59-AA15-D38902B3BF62}"/>
                </a:ext>
              </a:extLst>
            </p:cNvPr>
            <p:cNvSpPr/>
            <p:nvPr/>
          </p:nvSpPr>
          <p:spPr>
            <a:xfrm>
              <a:off x="2904375" y="1114325"/>
              <a:ext cx="62200" cy="53350"/>
            </a:xfrm>
            <a:custGeom>
              <a:avLst/>
              <a:gdLst/>
              <a:ahLst/>
              <a:cxnLst/>
              <a:rect l="l" t="t" r="r" b="b"/>
              <a:pathLst>
                <a:path w="2488" h="2134" extrusionOk="0">
                  <a:moveTo>
                    <a:pt x="1065" y="1"/>
                  </a:moveTo>
                  <a:cubicBezTo>
                    <a:pt x="480" y="1"/>
                    <a:pt x="0" y="480"/>
                    <a:pt x="0" y="1065"/>
                  </a:cubicBezTo>
                  <a:cubicBezTo>
                    <a:pt x="0" y="1709"/>
                    <a:pt x="525" y="2133"/>
                    <a:pt x="1074" y="2133"/>
                  </a:cubicBezTo>
                  <a:cubicBezTo>
                    <a:pt x="1336" y="2133"/>
                    <a:pt x="1603" y="2037"/>
                    <a:pt x="1821" y="1822"/>
                  </a:cubicBezTo>
                  <a:cubicBezTo>
                    <a:pt x="2488"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1624;p54">
              <a:extLst>
                <a:ext uri="{FF2B5EF4-FFF2-40B4-BE49-F238E27FC236}">
                  <a16:creationId xmlns:a16="http://schemas.microsoft.com/office/drawing/2014/main" id="{B4C57A4F-133F-422D-8512-907C577AE6F6}"/>
                </a:ext>
              </a:extLst>
            </p:cNvPr>
            <p:cNvSpPr/>
            <p:nvPr/>
          </p:nvSpPr>
          <p:spPr>
            <a:xfrm>
              <a:off x="2904375" y="1038125"/>
              <a:ext cx="62200" cy="53325"/>
            </a:xfrm>
            <a:custGeom>
              <a:avLst/>
              <a:gdLst/>
              <a:ahLst/>
              <a:cxnLst/>
              <a:rect l="l" t="t" r="r" b="b"/>
              <a:pathLst>
                <a:path w="2488" h="2133" extrusionOk="0">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1625;p54">
              <a:extLst>
                <a:ext uri="{FF2B5EF4-FFF2-40B4-BE49-F238E27FC236}">
                  <a16:creationId xmlns:a16="http://schemas.microsoft.com/office/drawing/2014/main" id="{77471754-D9B6-4785-B46B-D459C3083F30}"/>
                </a:ext>
              </a:extLst>
            </p:cNvPr>
            <p:cNvSpPr/>
            <p:nvPr/>
          </p:nvSpPr>
          <p:spPr>
            <a:xfrm>
              <a:off x="2828150" y="1571400"/>
              <a:ext cx="62150" cy="53250"/>
            </a:xfrm>
            <a:custGeom>
              <a:avLst/>
              <a:gdLst/>
              <a:ahLst/>
              <a:cxnLst/>
              <a:rect l="l" t="t" r="r" b="b"/>
              <a:pathLst>
                <a:path w="2486" h="2130" extrusionOk="0">
                  <a:moveTo>
                    <a:pt x="1076" y="1"/>
                  </a:moveTo>
                  <a:cubicBezTo>
                    <a:pt x="1072" y="1"/>
                    <a:pt x="1069" y="1"/>
                    <a:pt x="1066" y="1"/>
                  </a:cubicBezTo>
                  <a:cubicBezTo>
                    <a:pt x="480" y="1"/>
                    <a:pt x="1" y="472"/>
                    <a:pt x="1" y="1066"/>
                  </a:cubicBezTo>
                  <a:cubicBezTo>
                    <a:pt x="1" y="1703"/>
                    <a:pt x="525" y="2129"/>
                    <a:pt x="1073" y="2129"/>
                  </a:cubicBezTo>
                  <a:cubicBezTo>
                    <a:pt x="1336" y="2129"/>
                    <a:pt x="1603" y="2032"/>
                    <a:pt x="1822" y="1813"/>
                  </a:cubicBezTo>
                  <a:cubicBezTo>
                    <a:pt x="2486" y="1149"/>
                    <a:pt x="2020" y="1"/>
                    <a:pt x="107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1626;p54">
              <a:extLst>
                <a:ext uri="{FF2B5EF4-FFF2-40B4-BE49-F238E27FC236}">
                  <a16:creationId xmlns:a16="http://schemas.microsoft.com/office/drawing/2014/main" id="{0C4BF59D-1969-452A-83F6-6401829A9ABD}"/>
                </a:ext>
              </a:extLst>
            </p:cNvPr>
            <p:cNvSpPr/>
            <p:nvPr/>
          </p:nvSpPr>
          <p:spPr>
            <a:xfrm>
              <a:off x="2828150" y="1495200"/>
              <a:ext cx="62225" cy="53325"/>
            </a:xfrm>
            <a:custGeom>
              <a:avLst/>
              <a:gdLst/>
              <a:ahLst/>
              <a:cxnLst/>
              <a:rect l="l" t="t" r="r" b="b"/>
              <a:pathLst>
                <a:path w="2489" h="2133" extrusionOk="0">
                  <a:moveTo>
                    <a:pt x="1066" y="0"/>
                  </a:moveTo>
                  <a:cubicBezTo>
                    <a:pt x="480" y="0"/>
                    <a:pt x="1" y="480"/>
                    <a:pt x="1" y="1065"/>
                  </a:cubicBezTo>
                  <a:cubicBezTo>
                    <a:pt x="1" y="1709"/>
                    <a:pt x="526" y="2133"/>
                    <a:pt x="1075" y="2133"/>
                  </a:cubicBezTo>
                  <a:cubicBezTo>
                    <a:pt x="1336" y="2133"/>
                    <a:pt x="1604" y="2036"/>
                    <a:pt x="1822" y="1821"/>
                  </a:cubicBezTo>
                  <a:cubicBezTo>
                    <a:pt x="2488" y="1146"/>
                    <a:pt x="2017" y="0"/>
                    <a:pt x="106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1627;p54">
              <a:extLst>
                <a:ext uri="{FF2B5EF4-FFF2-40B4-BE49-F238E27FC236}">
                  <a16:creationId xmlns:a16="http://schemas.microsoft.com/office/drawing/2014/main" id="{9308806F-E54E-4898-80C9-A4FC4BAFA840}"/>
                </a:ext>
              </a:extLst>
            </p:cNvPr>
            <p:cNvSpPr/>
            <p:nvPr/>
          </p:nvSpPr>
          <p:spPr>
            <a:xfrm>
              <a:off x="2828150" y="1418975"/>
              <a:ext cx="62225" cy="53350"/>
            </a:xfrm>
            <a:custGeom>
              <a:avLst/>
              <a:gdLst/>
              <a:ahLst/>
              <a:cxnLst/>
              <a:rect l="l" t="t" r="r" b="b"/>
              <a:pathLst>
                <a:path w="2489" h="2134" extrusionOk="0">
                  <a:moveTo>
                    <a:pt x="1066" y="1"/>
                  </a:moveTo>
                  <a:cubicBezTo>
                    <a:pt x="480" y="1"/>
                    <a:pt x="1" y="480"/>
                    <a:pt x="1" y="1065"/>
                  </a:cubicBezTo>
                  <a:cubicBezTo>
                    <a:pt x="1" y="1709"/>
                    <a:pt x="526" y="2133"/>
                    <a:pt x="1075" y="2133"/>
                  </a:cubicBezTo>
                  <a:cubicBezTo>
                    <a:pt x="1336" y="2133"/>
                    <a:pt x="1604" y="2037"/>
                    <a:pt x="1822" y="1822"/>
                  </a:cubicBezTo>
                  <a:cubicBezTo>
                    <a:pt x="2488"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1628;p54">
              <a:extLst>
                <a:ext uri="{FF2B5EF4-FFF2-40B4-BE49-F238E27FC236}">
                  <a16:creationId xmlns:a16="http://schemas.microsoft.com/office/drawing/2014/main" id="{B1CF6A1C-E23D-46E2-8A37-303243DDDD5F}"/>
                </a:ext>
              </a:extLst>
            </p:cNvPr>
            <p:cNvSpPr/>
            <p:nvPr/>
          </p:nvSpPr>
          <p:spPr>
            <a:xfrm>
              <a:off x="2828150" y="1342750"/>
              <a:ext cx="62225" cy="53450"/>
            </a:xfrm>
            <a:custGeom>
              <a:avLst/>
              <a:gdLst/>
              <a:ahLst/>
              <a:cxnLst/>
              <a:rect l="l" t="t" r="r" b="b"/>
              <a:pathLst>
                <a:path w="2489" h="2138" extrusionOk="0">
                  <a:moveTo>
                    <a:pt x="1066" y="1"/>
                  </a:moveTo>
                  <a:cubicBezTo>
                    <a:pt x="480" y="1"/>
                    <a:pt x="1" y="481"/>
                    <a:pt x="1" y="1066"/>
                  </a:cubicBezTo>
                  <a:cubicBezTo>
                    <a:pt x="1" y="1710"/>
                    <a:pt x="526" y="2138"/>
                    <a:pt x="1074" y="2138"/>
                  </a:cubicBezTo>
                  <a:cubicBezTo>
                    <a:pt x="1336" y="2138"/>
                    <a:pt x="1604" y="2040"/>
                    <a:pt x="1822" y="1822"/>
                  </a:cubicBezTo>
                  <a:cubicBezTo>
                    <a:pt x="2488"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1629;p54">
              <a:extLst>
                <a:ext uri="{FF2B5EF4-FFF2-40B4-BE49-F238E27FC236}">
                  <a16:creationId xmlns:a16="http://schemas.microsoft.com/office/drawing/2014/main" id="{266E3A2F-6BFD-4216-B913-AB982469170B}"/>
                </a:ext>
              </a:extLst>
            </p:cNvPr>
            <p:cNvSpPr/>
            <p:nvPr/>
          </p:nvSpPr>
          <p:spPr>
            <a:xfrm>
              <a:off x="2828150" y="1266550"/>
              <a:ext cx="62225" cy="53450"/>
            </a:xfrm>
            <a:custGeom>
              <a:avLst/>
              <a:gdLst/>
              <a:ahLst/>
              <a:cxnLst/>
              <a:rect l="l" t="t" r="r" b="b"/>
              <a:pathLst>
                <a:path w="2489" h="2138" extrusionOk="0">
                  <a:moveTo>
                    <a:pt x="1066" y="0"/>
                  </a:moveTo>
                  <a:cubicBezTo>
                    <a:pt x="480" y="9"/>
                    <a:pt x="1" y="480"/>
                    <a:pt x="1" y="1074"/>
                  </a:cubicBezTo>
                  <a:cubicBezTo>
                    <a:pt x="1" y="1711"/>
                    <a:pt x="525" y="2137"/>
                    <a:pt x="1073" y="2137"/>
                  </a:cubicBezTo>
                  <a:cubicBezTo>
                    <a:pt x="1336" y="2137"/>
                    <a:pt x="1603" y="2040"/>
                    <a:pt x="1822" y="1821"/>
                  </a:cubicBezTo>
                  <a:cubicBezTo>
                    <a:pt x="2488" y="1155"/>
                    <a:pt x="2017" y="0"/>
                    <a:pt x="106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1630;p54">
              <a:extLst>
                <a:ext uri="{FF2B5EF4-FFF2-40B4-BE49-F238E27FC236}">
                  <a16:creationId xmlns:a16="http://schemas.microsoft.com/office/drawing/2014/main" id="{C0D69C97-4CD7-4F5C-8CC4-5C2F740E8319}"/>
                </a:ext>
              </a:extLst>
            </p:cNvPr>
            <p:cNvSpPr/>
            <p:nvPr/>
          </p:nvSpPr>
          <p:spPr>
            <a:xfrm>
              <a:off x="2828150" y="1190550"/>
              <a:ext cx="62225" cy="53325"/>
            </a:xfrm>
            <a:custGeom>
              <a:avLst/>
              <a:gdLst/>
              <a:ahLst/>
              <a:cxnLst/>
              <a:rect l="l" t="t" r="r" b="b"/>
              <a:pathLst>
                <a:path w="2489" h="2133" extrusionOk="0">
                  <a:moveTo>
                    <a:pt x="1066" y="0"/>
                  </a:moveTo>
                  <a:cubicBezTo>
                    <a:pt x="480" y="0"/>
                    <a:pt x="1" y="480"/>
                    <a:pt x="1" y="1065"/>
                  </a:cubicBezTo>
                  <a:cubicBezTo>
                    <a:pt x="1" y="1709"/>
                    <a:pt x="526" y="2133"/>
                    <a:pt x="1075" y="2133"/>
                  </a:cubicBezTo>
                  <a:cubicBezTo>
                    <a:pt x="1336" y="2133"/>
                    <a:pt x="1604" y="2036"/>
                    <a:pt x="1822" y="1821"/>
                  </a:cubicBezTo>
                  <a:cubicBezTo>
                    <a:pt x="2488" y="1146"/>
                    <a:pt x="2017" y="0"/>
                    <a:pt x="106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1631;p54">
              <a:extLst>
                <a:ext uri="{FF2B5EF4-FFF2-40B4-BE49-F238E27FC236}">
                  <a16:creationId xmlns:a16="http://schemas.microsoft.com/office/drawing/2014/main" id="{5A9EA69E-42F3-4B95-8726-0269C26AE369}"/>
                </a:ext>
              </a:extLst>
            </p:cNvPr>
            <p:cNvSpPr/>
            <p:nvPr/>
          </p:nvSpPr>
          <p:spPr>
            <a:xfrm>
              <a:off x="2828150" y="1114325"/>
              <a:ext cx="62225" cy="53350"/>
            </a:xfrm>
            <a:custGeom>
              <a:avLst/>
              <a:gdLst/>
              <a:ahLst/>
              <a:cxnLst/>
              <a:rect l="l" t="t" r="r" b="b"/>
              <a:pathLst>
                <a:path w="2489" h="2134" extrusionOk="0">
                  <a:moveTo>
                    <a:pt x="1066" y="1"/>
                  </a:moveTo>
                  <a:cubicBezTo>
                    <a:pt x="480" y="1"/>
                    <a:pt x="1" y="480"/>
                    <a:pt x="1" y="1065"/>
                  </a:cubicBezTo>
                  <a:cubicBezTo>
                    <a:pt x="1" y="1709"/>
                    <a:pt x="526" y="2133"/>
                    <a:pt x="1075" y="2133"/>
                  </a:cubicBezTo>
                  <a:cubicBezTo>
                    <a:pt x="1336" y="2133"/>
                    <a:pt x="1604" y="2037"/>
                    <a:pt x="1822" y="1822"/>
                  </a:cubicBezTo>
                  <a:cubicBezTo>
                    <a:pt x="2488"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1632;p54">
              <a:extLst>
                <a:ext uri="{FF2B5EF4-FFF2-40B4-BE49-F238E27FC236}">
                  <a16:creationId xmlns:a16="http://schemas.microsoft.com/office/drawing/2014/main" id="{F8FBF4DD-70D5-4922-A2D6-5C830A68EF22}"/>
                </a:ext>
              </a:extLst>
            </p:cNvPr>
            <p:cNvSpPr/>
            <p:nvPr/>
          </p:nvSpPr>
          <p:spPr>
            <a:xfrm>
              <a:off x="2828150" y="1038125"/>
              <a:ext cx="62225" cy="53325"/>
            </a:xfrm>
            <a:custGeom>
              <a:avLst/>
              <a:gdLst/>
              <a:ahLst/>
              <a:cxnLst/>
              <a:rect l="l" t="t" r="r" b="b"/>
              <a:pathLst>
                <a:path w="2489" h="2133" extrusionOk="0">
                  <a:moveTo>
                    <a:pt x="1066" y="0"/>
                  </a:moveTo>
                  <a:cubicBezTo>
                    <a:pt x="480" y="0"/>
                    <a:pt x="1" y="480"/>
                    <a:pt x="1" y="1065"/>
                  </a:cubicBezTo>
                  <a:cubicBezTo>
                    <a:pt x="1" y="1709"/>
                    <a:pt x="526" y="2133"/>
                    <a:pt x="1075" y="2133"/>
                  </a:cubicBezTo>
                  <a:cubicBezTo>
                    <a:pt x="1336" y="2133"/>
                    <a:pt x="1604" y="2036"/>
                    <a:pt x="1822" y="1821"/>
                  </a:cubicBezTo>
                  <a:cubicBezTo>
                    <a:pt x="2488" y="1146"/>
                    <a:pt x="2017" y="0"/>
                    <a:pt x="106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1633;p54">
              <a:extLst>
                <a:ext uri="{FF2B5EF4-FFF2-40B4-BE49-F238E27FC236}">
                  <a16:creationId xmlns:a16="http://schemas.microsoft.com/office/drawing/2014/main" id="{B2846880-94F0-41FC-BD77-639C720C66A5}"/>
                </a:ext>
              </a:extLst>
            </p:cNvPr>
            <p:cNvSpPr/>
            <p:nvPr/>
          </p:nvSpPr>
          <p:spPr>
            <a:xfrm>
              <a:off x="2751950" y="1571400"/>
              <a:ext cx="62200" cy="53250"/>
            </a:xfrm>
            <a:custGeom>
              <a:avLst/>
              <a:gdLst/>
              <a:ahLst/>
              <a:cxnLst/>
              <a:rect l="l" t="t" r="r" b="b"/>
              <a:pathLst>
                <a:path w="2488" h="2130" extrusionOk="0">
                  <a:moveTo>
                    <a:pt x="1065" y="1"/>
                  </a:moveTo>
                  <a:cubicBezTo>
                    <a:pt x="480" y="1"/>
                    <a:pt x="0" y="472"/>
                    <a:pt x="0" y="1066"/>
                  </a:cubicBezTo>
                  <a:cubicBezTo>
                    <a:pt x="0" y="1703"/>
                    <a:pt x="525" y="2129"/>
                    <a:pt x="1073" y="2129"/>
                  </a:cubicBezTo>
                  <a:cubicBezTo>
                    <a:pt x="1335" y="2129"/>
                    <a:pt x="1603" y="2032"/>
                    <a:pt x="1821" y="1813"/>
                  </a:cubicBezTo>
                  <a:cubicBezTo>
                    <a:pt x="2488"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1634;p54">
              <a:extLst>
                <a:ext uri="{FF2B5EF4-FFF2-40B4-BE49-F238E27FC236}">
                  <a16:creationId xmlns:a16="http://schemas.microsoft.com/office/drawing/2014/main" id="{6B4CCE13-BD96-4F69-8386-42E8570D896B}"/>
                </a:ext>
              </a:extLst>
            </p:cNvPr>
            <p:cNvSpPr/>
            <p:nvPr/>
          </p:nvSpPr>
          <p:spPr>
            <a:xfrm>
              <a:off x="2751950" y="1495200"/>
              <a:ext cx="62200" cy="53325"/>
            </a:xfrm>
            <a:custGeom>
              <a:avLst/>
              <a:gdLst/>
              <a:ahLst/>
              <a:cxnLst/>
              <a:rect l="l" t="t" r="r" b="b"/>
              <a:pathLst>
                <a:path w="2488" h="2133" extrusionOk="0">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1635;p54">
              <a:extLst>
                <a:ext uri="{FF2B5EF4-FFF2-40B4-BE49-F238E27FC236}">
                  <a16:creationId xmlns:a16="http://schemas.microsoft.com/office/drawing/2014/main" id="{AA0C20E0-E433-409E-A5FD-61E432D06AD4}"/>
                </a:ext>
              </a:extLst>
            </p:cNvPr>
            <p:cNvSpPr/>
            <p:nvPr/>
          </p:nvSpPr>
          <p:spPr>
            <a:xfrm>
              <a:off x="2751950" y="1418975"/>
              <a:ext cx="62200" cy="53350"/>
            </a:xfrm>
            <a:custGeom>
              <a:avLst/>
              <a:gdLst/>
              <a:ahLst/>
              <a:cxnLst/>
              <a:rect l="l" t="t" r="r" b="b"/>
              <a:pathLst>
                <a:path w="2488" h="2134" extrusionOk="0">
                  <a:moveTo>
                    <a:pt x="1065" y="1"/>
                  </a:moveTo>
                  <a:cubicBezTo>
                    <a:pt x="480" y="1"/>
                    <a:pt x="0" y="480"/>
                    <a:pt x="0" y="1065"/>
                  </a:cubicBezTo>
                  <a:cubicBezTo>
                    <a:pt x="0" y="1709"/>
                    <a:pt x="525" y="2133"/>
                    <a:pt x="1074" y="2133"/>
                  </a:cubicBezTo>
                  <a:cubicBezTo>
                    <a:pt x="1336" y="2133"/>
                    <a:pt x="1603" y="2037"/>
                    <a:pt x="1821" y="1822"/>
                  </a:cubicBezTo>
                  <a:cubicBezTo>
                    <a:pt x="2488"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1636;p54">
              <a:extLst>
                <a:ext uri="{FF2B5EF4-FFF2-40B4-BE49-F238E27FC236}">
                  <a16:creationId xmlns:a16="http://schemas.microsoft.com/office/drawing/2014/main" id="{FAE72C53-54CC-4791-AD0E-06E2D0E76875}"/>
                </a:ext>
              </a:extLst>
            </p:cNvPr>
            <p:cNvSpPr/>
            <p:nvPr/>
          </p:nvSpPr>
          <p:spPr>
            <a:xfrm>
              <a:off x="2751950" y="1342750"/>
              <a:ext cx="62200" cy="53450"/>
            </a:xfrm>
            <a:custGeom>
              <a:avLst/>
              <a:gdLst/>
              <a:ahLst/>
              <a:cxnLst/>
              <a:rect l="l" t="t" r="r" b="b"/>
              <a:pathLst>
                <a:path w="2488" h="2138" extrusionOk="0">
                  <a:moveTo>
                    <a:pt x="1065" y="1"/>
                  </a:moveTo>
                  <a:cubicBezTo>
                    <a:pt x="480" y="1"/>
                    <a:pt x="0" y="481"/>
                    <a:pt x="0" y="1066"/>
                  </a:cubicBezTo>
                  <a:cubicBezTo>
                    <a:pt x="0" y="1710"/>
                    <a:pt x="525" y="2138"/>
                    <a:pt x="1074" y="2138"/>
                  </a:cubicBezTo>
                  <a:cubicBezTo>
                    <a:pt x="1336" y="2138"/>
                    <a:pt x="1603" y="2040"/>
                    <a:pt x="1821" y="1822"/>
                  </a:cubicBezTo>
                  <a:cubicBezTo>
                    <a:pt x="2488"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1637;p54">
              <a:extLst>
                <a:ext uri="{FF2B5EF4-FFF2-40B4-BE49-F238E27FC236}">
                  <a16:creationId xmlns:a16="http://schemas.microsoft.com/office/drawing/2014/main" id="{71E7CDD4-B860-4368-A8B4-EC9943ECE9CB}"/>
                </a:ext>
              </a:extLst>
            </p:cNvPr>
            <p:cNvSpPr/>
            <p:nvPr/>
          </p:nvSpPr>
          <p:spPr>
            <a:xfrm>
              <a:off x="2751950" y="1266550"/>
              <a:ext cx="62200" cy="53450"/>
            </a:xfrm>
            <a:custGeom>
              <a:avLst/>
              <a:gdLst/>
              <a:ahLst/>
              <a:cxnLst/>
              <a:rect l="l" t="t" r="r" b="b"/>
              <a:pathLst>
                <a:path w="2488" h="2138" extrusionOk="0">
                  <a:moveTo>
                    <a:pt x="1065" y="0"/>
                  </a:moveTo>
                  <a:cubicBezTo>
                    <a:pt x="480" y="9"/>
                    <a:pt x="0" y="480"/>
                    <a:pt x="0" y="1074"/>
                  </a:cubicBezTo>
                  <a:cubicBezTo>
                    <a:pt x="0" y="1711"/>
                    <a:pt x="525" y="2137"/>
                    <a:pt x="1073" y="2137"/>
                  </a:cubicBezTo>
                  <a:cubicBezTo>
                    <a:pt x="1335" y="2137"/>
                    <a:pt x="1603" y="2040"/>
                    <a:pt x="1821" y="1821"/>
                  </a:cubicBezTo>
                  <a:cubicBezTo>
                    <a:pt x="2488" y="1155"/>
                    <a:pt x="2016"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1638;p54">
              <a:extLst>
                <a:ext uri="{FF2B5EF4-FFF2-40B4-BE49-F238E27FC236}">
                  <a16:creationId xmlns:a16="http://schemas.microsoft.com/office/drawing/2014/main" id="{A82A6181-1858-4E32-866A-1545B882A910}"/>
                </a:ext>
              </a:extLst>
            </p:cNvPr>
            <p:cNvSpPr/>
            <p:nvPr/>
          </p:nvSpPr>
          <p:spPr>
            <a:xfrm>
              <a:off x="2751950" y="1190550"/>
              <a:ext cx="62200" cy="53325"/>
            </a:xfrm>
            <a:custGeom>
              <a:avLst/>
              <a:gdLst/>
              <a:ahLst/>
              <a:cxnLst/>
              <a:rect l="l" t="t" r="r" b="b"/>
              <a:pathLst>
                <a:path w="2488" h="2133" extrusionOk="0">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1639;p54">
              <a:extLst>
                <a:ext uri="{FF2B5EF4-FFF2-40B4-BE49-F238E27FC236}">
                  <a16:creationId xmlns:a16="http://schemas.microsoft.com/office/drawing/2014/main" id="{B60B82B3-0503-4CA4-8107-A2A60957EA02}"/>
                </a:ext>
              </a:extLst>
            </p:cNvPr>
            <p:cNvSpPr/>
            <p:nvPr/>
          </p:nvSpPr>
          <p:spPr>
            <a:xfrm>
              <a:off x="2751950" y="1114325"/>
              <a:ext cx="62200" cy="53350"/>
            </a:xfrm>
            <a:custGeom>
              <a:avLst/>
              <a:gdLst/>
              <a:ahLst/>
              <a:cxnLst/>
              <a:rect l="l" t="t" r="r" b="b"/>
              <a:pathLst>
                <a:path w="2488" h="2134" extrusionOk="0">
                  <a:moveTo>
                    <a:pt x="1065" y="1"/>
                  </a:moveTo>
                  <a:cubicBezTo>
                    <a:pt x="480" y="1"/>
                    <a:pt x="0" y="480"/>
                    <a:pt x="0" y="1065"/>
                  </a:cubicBezTo>
                  <a:cubicBezTo>
                    <a:pt x="0" y="1709"/>
                    <a:pt x="525" y="2133"/>
                    <a:pt x="1074" y="2133"/>
                  </a:cubicBezTo>
                  <a:cubicBezTo>
                    <a:pt x="1336" y="2133"/>
                    <a:pt x="1603" y="2037"/>
                    <a:pt x="1821" y="1822"/>
                  </a:cubicBezTo>
                  <a:cubicBezTo>
                    <a:pt x="2488"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1640;p54">
              <a:extLst>
                <a:ext uri="{FF2B5EF4-FFF2-40B4-BE49-F238E27FC236}">
                  <a16:creationId xmlns:a16="http://schemas.microsoft.com/office/drawing/2014/main" id="{C6EF525A-F460-488F-A161-02E284028F07}"/>
                </a:ext>
              </a:extLst>
            </p:cNvPr>
            <p:cNvSpPr/>
            <p:nvPr/>
          </p:nvSpPr>
          <p:spPr>
            <a:xfrm>
              <a:off x="2751950" y="1038125"/>
              <a:ext cx="62200" cy="53325"/>
            </a:xfrm>
            <a:custGeom>
              <a:avLst/>
              <a:gdLst/>
              <a:ahLst/>
              <a:cxnLst/>
              <a:rect l="l" t="t" r="r" b="b"/>
              <a:pathLst>
                <a:path w="2488" h="2133" extrusionOk="0">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1641;p54">
              <a:extLst>
                <a:ext uri="{FF2B5EF4-FFF2-40B4-BE49-F238E27FC236}">
                  <a16:creationId xmlns:a16="http://schemas.microsoft.com/office/drawing/2014/main" id="{453384D4-B2B8-4ABF-A110-2D3E1E0FD509}"/>
                </a:ext>
              </a:extLst>
            </p:cNvPr>
            <p:cNvSpPr/>
            <p:nvPr/>
          </p:nvSpPr>
          <p:spPr>
            <a:xfrm>
              <a:off x="2675925" y="1571400"/>
              <a:ext cx="62225" cy="53250"/>
            </a:xfrm>
            <a:custGeom>
              <a:avLst/>
              <a:gdLst/>
              <a:ahLst/>
              <a:cxnLst/>
              <a:rect l="l" t="t" r="r" b="b"/>
              <a:pathLst>
                <a:path w="2489" h="2130" extrusionOk="0">
                  <a:moveTo>
                    <a:pt x="1066" y="1"/>
                  </a:moveTo>
                  <a:cubicBezTo>
                    <a:pt x="472" y="1"/>
                    <a:pt x="1" y="472"/>
                    <a:pt x="1" y="1066"/>
                  </a:cubicBezTo>
                  <a:cubicBezTo>
                    <a:pt x="1" y="1703"/>
                    <a:pt x="525" y="2129"/>
                    <a:pt x="1071" y="2129"/>
                  </a:cubicBezTo>
                  <a:cubicBezTo>
                    <a:pt x="1332" y="2129"/>
                    <a:pt x="1598" y="2032"/>
                    <a:pt x="1814" y="1813"/>
                  </a:cubicBezTo>
                  <a:cubicBezTo>
                    <a:pt x="2488"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1642;p54">
              <a:extLst>
                <a:ext uri="{FF2B5EF4-FFF2-40B4-BE49-F238E27FC236}">
                  <a16:creationId xmlns:a16="http://schemas.microsoft.com/office/drawing/2014/main" id="{B31A15AB-A57C-4BD5-B8AE-B0BA2BB25BB5}"/>
                </a:ext>
              </a:extLst>
            </p:cNvPr>
            <p:cNvSpPr/>
            <p:nvPr/>
          </p:nvSpPr>
          <p:spPr>
            <a:xfrm>
              <a:off x="2675925" y="1495200"/>
              <a:ext cx="62225" cy="53325"/>
            </a:xfrm>
            <a:custGeom>
              <a:avLst/>
              <a:gdLst/>
              <a:ahLst/>
              <a:cxnLst/>
              <a:rect l="l" t="t" r="r" b="b"/>
              <a:pathLst>
                <a:path w="2489" h="2133" extrusionOk="0">
                  <a:moveTo>
                    <a:pt x="1066" y="0"/>
                  </a:moveTo>
                  <a:cubicBezTo>
                    <a:pt x="472" y="0"/>
                    <a:pt x="1" y="480"/>
                    <a:pt x="1" y="1065"/>
                  </a:cubicBezTo>
                  <a:cubicBezTo>
                    <a:pt x="1" y="1709"/>
                    <a:pt x="526" y="2133"/>
                    <a:pt x="1072" y="2133"/>
                  </a:cubicBezTo>
                  <a:cubicBezTo>
                    <a:pt x="1333" y="2133"/>
                    <a:pt x="1598" y="2036"/>
                    <a:pt x="1814" y="1821"/>
                  </a:cubicBezTo>
                  <a:cubicBezTo>
                    <a:pt x="2488" y="1146"/>
                    <a:pt x="2017" y="0"/>
                    <a:pt x="106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1643;p54">
              <a:extLst>
                <a:ext uri="{FF2B5EF4-FFF2-40B4-BE49-F238E27FC236}">
                  <a16:creationId xmlns:a16="http://schemas.microsoft.com/office/drawing/2014/main" id="{FC65AF66-10E3-48E3-8483-CB1D4D015792}"/>
                </a:ext>
              </a:extLst>
            </p:cNvPr>
            <p:cNvSpPr/>
            <p:nvPr/>
          </p:nvSpPr>
          <p:spPr>
            <a:xfrm>
              <a:off x="2675925" y="1418975"/>
              <a:ext cx="62225" cy="53350"/>
            </a:xfrm>
            <a:custGeom>
              <a:avLst/>
              <a:gdLst/>
              <a:ahLst/>
              <a:cxnLst/>
              <a:rect l="l" t="t" r="r" b="b"/>
              <a:pathLst>
                <a:path w="2489" h="2134" extrusionOk="0">
                  <a:moveTo>
                    <a:pt x="1066" y="1"/>
                  </a:moveTo>
                  <a:cubicBezTo>
                    <a:pt x="472" y="1"/>
                    <a:pt x="1" y="480"/>
                    <a:pt x="1" y="1065"/>
                  </a:cubicBezTo>
                  <a:cubicBezTo>
                    <a:pt x="1" y="1709"/>
                    <a:pt x="526" y="2133"/>
                    <a:pt x="1072" y="2133"/>
                  </a:cubicBezTo>
                  <a:cubicBezTo>
                    <a:pt x="1333" y="2133"/>
                    <a:pt x="1598" y="2037"/>
                    <a:pt x="1814" y="1822"/>
                  </a:cubicBezTo>
                  <a:cubicBezTo>
                    <a:pt x="2488"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1644;p54">
              <a:extLst>
                <a:ext uri="{FF2B5EF4-FFF2-40B4-BE49-F238E27FC236}">
                  <a16:creationId xmlns:a16="http://schemas.microsoft.com/office/drawing/2014/main" id="{B3C949AD-DED5-46D2-9E9B-959626F1590D}"/>
                </a:ext>
              </a:extLst>
            </p:cNvPr>
            <p:cNvSpPr/>
            <p:nvPr/>
          </p:nvSpPr>
          <p:spPr>
            <a:xfrm>
              <a:off x="2675925" y="1342750"/>
              <a:ext cx="62225" cy="53450"/>
            </a:xfrm>
            <a:custGeom>
              <a:avLst/>
              <a:gdLst/>
              <a:ahLst/>
              <a:cxnLst/>
              <a:rect l="l" t="t" r="r" b="b"/>
              <a:pathLst>
                <a:path w="2489" h="2138" extrusionOk="0">
                  <a:moveTo>
                    <a:pt x="1066" y="1"/>
                  </a:moveTo>
                  <a:cubicBezTo>
                    <a:pt x="472" y="1"/>
                    <a:pt x="1" y="481"/>
                    <a:pt x="1" y="1066"/>
                  </a:cubicBezTo>
                  <a:cubicBezTo>
                    <a:pt x="1" y="1710"/>
                    <a:pt x="526" y="2138"/>
                    <a:pt x="1072" y="2138"/>
                  </a:cubicBezTo>
                  <a:cubicBezTo>
                    <a:pt x="1333" y="2138"/>
                    <a:pt x="1598" y="2040"/>
                    <a:pt x="1814" y="1822"/>
                  </a:cubicBezTo>
                  <a:cubicBezTo>
                    <a:pt x="2488"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1645;p54">
              <a:extLst>
                <a:ext uri="{FF2B5EF4-FFF2-40B4-BE49-F238E27FC236}">
                  <a16:creationId xmlns:a16="http://schemas.microsoft.com/office/drawing/2014/main" id="{17D94A97-7DA7-4528-B0AF-43E3690EAF8D}"/>
                </a:ext>
              </a:extLst>
            </p:cNvPr>
            <p:cNvSpPr/>
            <p:nvPr/>
          </p:nvSpPr>
          <p:spPr>
            <a:xfrm>
              <a:off x="2675925" y="1266550"/>
              <a:ext cx="62225" cy="53450"/>
            </a:xfrm>
            <a:custGeom>
              <a:avLst/>
              <a:gdLst/>
              <a:ahLst/>
              <a:cxnLst/>
              <a:rect l="l" t="t" r="r" b="b"/>
              <a:pathLst>
                <a:path w="2489" h="2138" extrusionOk="0">
                  <a:moveTo>
                    <a:pt x="1066" y="0"/>
                  </a:moveTo>
                  <a:cubicBezTo>
                    <a:pt x="472" y="9"/>
                    <a:pt x="1" y="480"/>
                    <a:pt x="1" y="1074"/>
                  </a:cubicBezTo>
                  <a:cubicBezTo>
                    <a:pt x="1" y="1711"/>
                    <a:pt x="525" y="2137"/>
                    <a:pt x="1071" y="2137"/>
                  </a:cubicBezTo>
                  <a:cubicBezTo>
                    <a:pt x="1332" y="2137"/>
                    <a:pt x="1598" y="2040"/>
                    <a:pt x="1814" y="1821"/>
                  </a:cubicBezTo>
                  <a:cubicBezTo>
                    <a:pt x="2488" y="1155"/>
                    <a:pt x="2017" y="0"/>
                    <a:pt x="106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1646;p54">
              <a:extLst>
                <a:ext uri="{FF2B5EF4-FFF2-40B4-BE49-F238E27FC236}">
                  <a16:creationId xmlns:a16="http://schemas.microsoft.com/office/drawing/2014/main" id="{5C27DD8C-B51E-4431-AB01-D8D74F28E23A}"/>
                </a:ext>
              </a:extLst>
            </p:cNvPr>
            <p:cNvSpPr/>
            <p:nvPr/>
          </p:nvSpPr>
          <p:spPr>
            <a:xfrm>
              <a:off x="2675925" y="1190550"/>
              <a:ext cx="62225" cy="53325"/>
            </a:xfrm>
            <a:custGeom>
              <a:avLst/>
              <a:gdLst/>
              <a:ahLst/>
              <a:cxnLst/>
              <a:rect l="l" t="t" r="r" b="b"/>
              <a:pathLst>
                <a:path w="2489" h="2133" extrusionOk="0">
                  <a:moveTo>
                    <a:pt x="1066" y="0"/>
                  </a:moveTo>
                  <a:cubicBezTo>
                    <a:pt x="472" y="0"/>
                    <a:pt x="1" y="480"/>
                    <a:pt x="1" y="1065"/>
                  </a:cubicBezTo>
                  <a:cubicBezTo>
                    <a:pt x="1" y="1709"/>
                    <a:pt x="526" y="2133"/>
                    <a:pt x="1072" y="2133"/>
                  </a:cubicBezTo>
                  <a:cubicBezTo>
                    <a:pt x="1333" y="2133"/>
                    <a:pt x="1598" y="2036"/>
                    <a:pt x="1814" y="1821"/>
                  </a:cubicBezTo>
                  <a:cubicBezTo>
                    <a:pt x="2488" y="1146"/>
                    <a:pt x="2017" y="0"/>
                    <a:pt x="106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1647;p54">
              <a:extLst>
                <a:ext uri="{FF2B5EF4-FFF2-40B4-BE49-F238E27FC236}">
                  <a16:creationId xmlns:a16="http://schemas.microsoft.com/office/drawing/2014/main" id="{87175E1C-BD3D-4626-AF23-810DB82B0445}"/>
                </a:ext>
              </a:extLst>
            </p:cNvPr>
            <p:cNvSpPr/>
            <p:nvPr/>
          </p:nvSpPr>
          <p:spPr>
            <a:xfrm>
              <a:off x="2675925" y="1114325"/>
              <a:ext cx="62225" cy="53350"/>
            </a:xfrm>
            <a:custGeom>
              <a:avLst/>
              <a:gdLst/>
              <a:ahLst/>
              <a:cxnLst/>
              <a:rect l="l" t="t" r="r" b="b"/>
              <a:pathLst>
                <a:path w="2489" h="2134" extrusionOk="0">
                  <a:moveTo>
                    <a:pt x="1066" y="1"/>
                  </a:moveTo>
                  <a:cubicBezTo>
                    <a:pt x="472" y="1"/>
                    <a:pt x="1" y="480"/>
                    <a:pt x="1" y="1065"/>
                  </a:cubicBezTo>
                  <a:cubicBezTo>
                    <a:pt x="1" y="1709"/>
                    <a:pt x="526" y="2133"/>
                    <a:pt x="1072" y="2133"/>
                  </a:cubicBezTo>
                  <a:cubicBezTo>
                    <a:pt x="1333" y="2133"/>
                    <a:pt x="1598" y="2037"/>
                    <a:pt x="1814" y="1822"/>
                  </a:cubicBezTo>
                  <a:cubicBezTo>
                    <a:pt x="2488"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1648;p54">
              <a:extLst>
                <a:ext uri="{FF2B5EF4-FFF2-40B4-BE49-F238E27FC236}">
                  <a16:creationId xmlns:a16="http://schemas.microsoft.com/office/drawing/2014/main" id="{DAB39D13-792F-47AD-8A3A-8514356FB29B}"/>
                </a:ext>
              </a:extLst>
            </p:cNvPr>
            <p:cNvSpPr/>
            <p:nvPr/>
          </p:nvSpPr>
          <p:spPr>
            <a:xfrm>
              <a:off x="2675925" y="1038125"/>
              <a:ext cx="62225" cy="53325"/>
            </a:xfrm>
            <a:custGeom>
              <a:avLst/>
              <a:gdLst/>
              <a:ahLst/>
              <a:cxnLst/>
              <a:rect l="l" t="t" r="r" b="b"/>
              <a:pathLst>
                <a:path w="2489" h="2133" extrusionOk="0">
                  <a:moveTo>
                    <a:pt x="1066" y="0"/>
                  </a:moveTo>
                  <a:cubicBezTo>
                    <a:pt x="472" y="0"/>
                    <a:pt x="1" y="480"/>
                    <a:pt x="1" y="1065"/>
                  </a:cubicBezTo>
                  <a:cubicBezTo>
                    <a:pt x="1" y="1709"/>
                    <a:pt x="526" y="2133"/>
                    <a:pt x="1072" y="2133"/>
                  </a:cubicBezTo>
                  <a:cubicBezTo>
                    <a:pt x="1333" y="2133"/>
                    <a:pt x="1598" y="2036"/>
                    <a:pt x="1814" y="1821"/>
                  </a:cubicBezTo>
                  <a:cubicBezTo>
                    <a:pt x="2488" y="1146"/>
                    <a:pt x="2017" y="0"/>
                    <a:pt x="106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1649;p54">
              <a:extLst>
                <a:ext uri="{FF2B5EF4-FFF2-40B4-BE49-F238E27FC236}">
                  <a16:creationId xmlns:a16="http://schemas.microsoft.com/office/drawing/2014/main" id="{6AE5C5FF-A2FB-4A76-99CF-E005461A262D}"/>
                </a:ext>
              </a:extLst>
            </p:cNvPr>
            <p:cNvSpPr/>
            <p:nvPr/>
          </p:nvSpPr>
          <p:spPr>
            <a:xfrm>
              <a:off x="2599725" y="1647400"/>
              <a:ext cx="62200" cy="53450"/>
            </a:xfrm>
            <a:custGeom>
              <a:avLst/>
              <a:gdLst/>
              <a:ahLst/>
              <a:cxnLst/>
              <a:rect l="l" t="t" r="r" b="b"/>
              <a:pathLst>
                <a:path w="2488" h="2138" extrusionOk="0">
                  <a:moveTo>
                    <a:pt x="1065" y="1"/>
                  </a:moveTo>
                  <a:cubicBezTo>
                    <a:pt x="480" y="9"/>
                    <a:pt x="0" y="481"/>
                    <a:pt x="0" y="1066"/>
                  </a:cubicBezTo>
                  <a:cubicBezTo>
                    <a:pt x="0" y="1710"/>
                    <a:pt x="525" y="2138"/>
                    <a:pt x="1074" y="2138"/>
                  </a:cubicBezTo>
                  <a:cubicBezTo>
                    <a:pt x="1336" y="2138"/>
                    <a:pt x="1603" y="2040"/>
                    <a:pt x="1821" y="1822"/>
                  </a:cubicBezTo>
                  <a:cubicBezTo>
                    <a:pt x="2488"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1650;p54">
              <a:extLst>
                <a:ext uri="{FF2B5EF4-FFF2-40B4-BE49-F238E27FC236}">
                  <a16:creationId xmlns:a16="http://schemas.microsoft.com/office/drawing/2014/main" id="{2E38F3D3-53C2-42BE-A97A-B98CC0CA1E43}"/>
                </a:ext>
              </a:extLst>
            </p:cNvPr>
            <p:cNvSpPr/>
            <p:nvPr/>
          </p:nvSpPr>
          <p:spPr>
            <a:xfrm>
              <a:off x="2599725" y="1571400"/>
              <a:ext cx="62200" cy="53250"/>
            </a:xfrm>
            <a:custGeom>
              <a:avLst/>
              <a:gdLst/>
              <a:ahLst/>
              <a:cxnLst/>
              <a:rect l="l" t="t" r="r" b="b"/>
              <a:pathLst>
                <a:path w="2488" h="2130" extrusionOk="0">
                  <a:moveTo>
                    <a:pt x="1065" y="1"/>
                  </a:moveTo>
                  <a:cubicBezTo>
                    <a:pt x="480" y="1"/>
                    <a:pt x="0" y="472"/>
                    <a:pt x="0" y="1066"/>
                  </a:cubicBezTo>
                  <a:cubicBezTo>
                    <a:pt x="0" y="1703"/>
                    <a:pt x="525" y="2129"/>
                    <a:pt x="1073" y="2129"/>
                  </a:cubicBezTo>
                  <a:cubicBezTo>
                    <a:pt x="1335" y="2129"/>
                    <a:pt x="1603" y="2032"/>
                    <a:pt x="1821" y="1813"/>
                  </a:cubicBezTo>
                  <a:cubicBezTo>
                    <a:pt x="2488"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1651;p54">
              <a:extLst>
                <a:ext uri="{FF2B5EF4-FFF2-40B4-BE49-F238E27FC236}">
                  <a16:creationId xmlns:a16="http://schemas.microsoft.com/office/drawing/2014/main" id="{897F1444-816A-47F9-8F8E-8D36CF8EE646}"/>
                </a:ext>
              </a:extLst>
            </p:cNvPr>
            <p:cNvSpPr/>
            <p:nvPr/>
          </p:nvSpPr>
          <p:spPr>
            <a:xfrm>
              <a:off x="2599725" y="1495200"/>
              <a:ext cx="62200" cy="53325"/>
            </a:xfrm>
            <a:custGeom>
              <a:avLst/>
              <a:gdLst/>
              <a:ahLst/>
              <a:cxnLst/>
              <a:rect l="l" t="t" r="r" b="b"/>
              <a:pathLst>
                <a:path w="2488" h="2133" extrusionOk="0">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1652;p54">
              <a:extLst>
                <a:ext uri="{FF2B5EF4-FFF2-40B4-BE49-F238E27FC236}">
                  <a16:creationId xmlns:a16="http://schemas.microsoft.com/office/drawing/2014/main" id="{F48F06AB-039D-4D74-87F8-516A7FA9E165}"/>
                </a:ext>
              </a:extLst>
            </p:cNvPr>
            <p:cNvSpPr/>
            <p:nvPr/>
          </p:nvSpPr>
          <p:spPr>
            <a:xfrm>
              <a:off x="2599725" y="1418975"/>
              <a:ext cx="62200" cy="53350"/>
            </a:xfrm>
            <a:custGeom>
              <a:avLst/>
              <a:gdLst/>
              <a:ahLst/>
              <a:cxnLst/>
              <a:rect l="l" t="t" r="r" b="b"/>
              <a:pathLst>
                <a:path w="2488" h="2134" extrusionOk="0">
                  <a:moveTo>
                    <a:pt x="1065" y="1"/>
                  </a:moveTo>
                  <a:cubicBezTo>
                    <a:pt x="480" y="1"/>
                    <a:pt x="0" y="480"/>
                    <a:pt x="0" y="1065"/>
                  </a:cubicBezTo>
                  <a:cubicBezTo>
                    <a:pt x="0" y="1709"/>
                    <a:pt x="525" y="2133"/>
                    <a:pt x="1074" y="2133"/>
                  </a:cubicBezTo>
                  <a:cubicBezTo>
                    <a:pt x="1336" y="2133"/>
                    <a:pt x="1603" y="2037"/>
                    <a:pt x="1821" y="1822"/>
                  </a:cubicBezTo>
                  <a:cubicBezTo>
                    <a:pt x="2488"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1653;p54">
              <a:extLst>
                <a:ext uri="{FF2B5EF4-FFF2-40B4-BE49-F238E27FC236}">
                  <a16:creationId xmlns:a16="http://schemas.microsoft.com/office/drawing/2014/main" id="{ED3E7586-B3B2-4B5D-B662-AB270AFE254D}"/>
                </a:ext>
              </a:extLst>
            </p:cNvPr>
            <p:cNvSpPr/>
            <p:nvPr/>
          </p:nvSpPr>
          <p:spPr>
            <a:xfrm>
              <a:off x="2599725" y="1342750"/>
              <a:ext cx="62200" cy="53450"/>
            </a:xfrm>
            <a:custGeom>
              <a:avLst/>
              <a:gdLst/>
              <a:ahLst/>
              <a:cxnLst/>
              <a:rect l="l" t="t" r="r" b="b"/>
              <a:pathLst>
                <a:path w="2488" h="2138" extrusionOk="0">
                  <a:moveTo>
                    <a:pt x="1065" y="1"/>
                  </a:moveTo>
                  <a:cubicBezTo>
                    <a:pt x="480" y="1"/>
                    <a:pt x="0" y="481"/>
                    <a:pt x="0" y="1066"/>
                  </a:cubicBezTo>
                  <a:cubicBezTo>
                    <a:pt x="0" y="1710"/>
                    <a:pt x="525" y="2138"/>
                    <a:pt x="1074" y="2138"/>
                  </a:cubicBezTo>
                  <a:cubicBezTo>
                    <a:pt x="1336" y="2138"/>
                    <a:pt x="1603" y="2040"/>
                    <a:pt x="1821" y="1822"/>
                  </a:cubicBezTo>
                  <a:cubicBezTo>
                    <a:pt x="2488"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1654;p54">
              <a:extLst>
                <a:ext uri="{FF2B5EF4-FFF2-40B4-BE49-F238E27FC236}">
                  <a16:creationId xmlns:a16="http://schemas.microsoft.com/office/drawing/2014/main" id="{0C9F6A90-F157-40CE-A642-C29394828C84}"/>
                </a:ext>
              </a:extLst>
            </p:cNvPr>
            <p:cNvSpPr/>
            <p:nvPr/>
          </p:nvSpPr>
          <p:spPr>
            <a:xfrm>
              <a:off x="2599725" y="1266550"/>
              <a:ext cx="62200" cy="53450"/>
            </a:xfrm>
            <a:custGeom>
              <a:avLst/>
              <a:gdLst/>
              <a:ahLst/>
              <a:cxnLst/>
              <a:rect l="l" t="t" r="r" b="b"/>
              <a:pathLst>
                <a:path w="2488" h="2138" extrusionOk="0">
                  <a:moveTo>
                    <a:pt x="1065" y="0"/>
                  </a:moveTo>
                  <a:cubicBezTo>
                    <a:pt x="480" y="9"/>
                    <a:pt x="0" y="480"/>
                    <a:pt x="0" y="1074"/>
                  </a:cubicBezTo>
                  <a:cubicBezTo>
                    <a:pt x="0" y="1711"/>
                    <a:pt x="525" y="2137"/>
                    <a:pt x="1073" y="2137"/>
                  </a:cubicBezTo>
                  <a:cubicBezTo>
                    <a:pt x="1335" y="2137"/>
                    <a:pt x="1603" y="2040"/>
                    <a:pt x="1821" y="1821"/>
                  </a:cubicBezTo>
                  <a:cubicBezTo>
                    <a:pt x="2488" y="1155"/>
                    <a:pt x="2016"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1655;p54">
              <a:extLst>
                <a:ext uri="{FF2B5EF4-FFF2-40B4-BE49-F238E27FC236}">
                  <a16:creationId xmlns:a16="http://schemas.microsoft.com/office/drawing/2014/main" id="{2C1483CD-11B9-4F92-B5F5-0DEA6015DADB}"/>
                </a:ext>
              </a:extLst>
            </p:cNvPr>
            <p:cNvSpPr/>
            <p:nvPr/>
          </p:nvSpPr>
          <p:spPr>
            <a:xfrm>
              <a:off x="2599725" y="1190550"/>
              <a:ext cx="62200" cy="53325"/>
            </a:xfrm>
            <a:custGeom>
              <a:avLst/>
              <a:gdLst/>
              <a:ahLst/>
              <a:cxnLst/>
              <a:rect l="l" t="t" r="r" b="b"/>
              <a:pathLst>
                <a:path w="2488" h="2133" extrusionOk="0">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1656;p54">
              <a:extLst>
                <a:ext uri="{FF2B5EF4-FFF2-40B4-BE49-F238E27FC236}">
                  <a16:creationId xmlns:a16="http://schemas.microsoft.com/office/drawing/2014/main" id="{8938B4C4-7E90-470F-85AC-7D6C5567B64F}"/>
                </a:ext>
              </a:extLst>
            </p:cNvPr>
            <p:cNvSpPr/>
            <p:nvPr/>
          </p:nvSpPr>
          <p:spPr>
            <a:xfrm>
              <a:off x="2599725" y="1114325"/>
              <a:ext cx="62200" cy="53350"/>
            </a:xfrm>
            <a:custGeom>
              <a:avLst/>
              <a:gdLst/>
              <a:ahLst/>
              <a:cxnLst/>
              <a:rect l="l" t="t" r="r" b="b"/>
              <a:pathLst>
                <a:path w="2488" h="2134" extrusionOk="0">
                  <a:moveTo>
                    <a:pt x="1065" y="1"/>
                  </a:moveTo>
                  <a:cubicBezTo>
                    <a:pt x="480" y="1"/>
                    <a:pt x="0" y="480"/>
                    <a:pt x="0" y="1065"/>
                  </a:cubicBezTo>
                  <a:cubicBezTo>
                    <a:pt x="0" y="1709"/>
                    <a:pt x="525" y="2133"/>
                    <a:pt x="1074" y="2133"/>
                  </a:cubicBezTo>
                  <a:cubicBezTo>
                    <a:pt x="1336" y="2133"/>
                    <a:pt x="1603" y="2037"/>
                    <a:pt x="1821" y="1822"/>
                  </a:cubicBezTo>
                  <a:cubicBezTo>
                    <a:pt x="2488"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1657;p54">
              <a:extLst>
                <a:ext uri="{FF2B5EF4-FFF2-40B4-BE49-F238E27FC236}">
                  <a16:creationId xmlns:a16="http://schemas.microsoft.com/office/drawing/2014/main" id="{4D0BCD3D-774F-4A58-90DB-F0CB78BE22D1}"/>
                </a:ext>
              </a:extLst>
            </p:cNvPr>
            <p:cNvSpPr/>
            <p:nvPr/>
          </p:nvSpPr>
          <p:spPr>
            <a:xfrm>
              <a:off x="2599725" y="1038125"/>
              <a:ext cx="62200" cy="53325"/>
            </a:xfrm>
            <a:custGeom>
              <a:avLst/>
              <a:gdLst/>
              <a:ahLst/>
              <a:cxnLst/>
              <a:rect l="l" t="t" r="r" b="b"/>
              <a:pathLst>
                <a:path w="2488" h="2133" extrusionOk="0">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1658;p54">
              <a:extLst>
                <a:ext uri="{FF2B5EF4-FFF2-40B4-BE49-F238E27FC236}">
                  <a16:creationId xmlns:a16="http://schemas.microsoft.com/office/drawing/2014/main" id="{4B49C53E-DC77-47D5-BDAF-3E9A7F296CED}"/>
                </a:ext>
              </a:extLst>
            </p:cNvPr>
            <p:cNvSpPr/>
            <p:nvPr/>
          </p:nvSpPr>
          <p:spPr>
            <a:xfrm>
              <a:off x="2523500" y="1723625"/>
              <a:ext cx="62225" cy="53350"/>
            </a:xfrm>
            <a:custGeom>
              <a:avLst/>
              <a:gdLst/>
              <a:ahLst/>
              <a:cxnLst/>
              <a:rect l="l" t="t" r="r" b="b"/>
              <a:pathLst>
                <a:path w="2489" h="2134" extrusionOk="0">
                  <a:moveTo>
                    <a:pt x="1066" y="1"/>
                  </a:moveTo>
                  <a:cubicBezTo>
                    <a:pt x="480" y="1"/>
                    <a:pt x="1" y="480"/>
                    <a:pt x="1" y="1065"/>
                  </a:cubicBezTo>
                  <a:cubicBezTo>
                    <a:pt x="1" y="1709"/>
                    <a:pt x="526" y="2133"/>
                    <a:pt x="1075" y="2133"/>
                  </a:cubicBezTo>
                  <a:cubicBezTo>
                    <a:pt x="1336" y="2133"/>
                    <a:pt x="1604" y="2037"/>
                    <a:pt x="1822" y="1822"/>
                  </a:cubicBezTo>
                  <a:cubicBezTo>
                    <a:pt x="2488"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1659;p54">
              <a:extLst>
                <a:ext uri="{FF2B5EF4-FFF2-40B4-BE49-F238E27FC236}">
                  <a16:creationId xmlns:a16="http://schemas.microsoft.com/office/drawing/2014/main" id="{9FCB1A69-2B81-46F6-9714-7CD1C861FF79}"/>
                </a:ext>
              </a:extLst>
            </p:cNvPr>
            <p:cNvSpPr/>
            <p:nvPr/>
          </p:nvSpPr>
          <p:spPr>
            <a:xfrm>
              <a:off x="2523500" y="1647400"/>
              <a:ext cx="62225" cy="53450"/>
            </a:xfrm>
            <a:custGeom>
              <a:avLst/>
              <a:gdLst/>
              <a:ahLst/>
              <a:cxnLst/>
              <a:rect l="l" t="t" r="r" b="b"/>
              <a:pathLst>
                <a:path w="2489" h="2138" extrusionOk="0">
                  <a:moveTo>
                    <a:pt x="1066" y="1"/>
                  </a:moveTo>
                  <a:cubicBezTo>
                    <a:pt x="480" y="1"/>
                    <a:pt x="1" y="481"/>
                    <a:pt x="1" y="1066"/>
                  </a:cubicBezTo>
                  <a:cubicBezTo>
                    <a:pt x="1" y="1710"/>
                    <a:pt x="526" y="2138"/>
                    <a:pt x="1074" y="2138"/>
                  </a:cubicBezTo>
                  <a:cubicBezTo>
                    <a:pt x="1336" y="2138"/>
                    <a:pt x="1604" y="2040"/>
                    <a:pt x="1822" y="1822"/>
                  </a:cubicBezTo>
                  <a:cubicBezTo>
                    <a:pt x="2488"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1660;p54">
              <a:extLst>
                <a:ext uri="{FF2B5EF4-FFF2-40B4-BE49-F238E27FC236}">
                  <a16:creationId xmlns:a16="http://schemas.microsoft.com/office/drawing/2014/main" id="{60416D74-2963-4508-A35A-5F6BDE23F4E5}"/>
                </a:ext>
              </a:extLst>
            </p:cNvPr>
            <p:cNvSpPr/>
            <p:nvPr/>
          </p:nvSpPr>
          <p:spPr>
            <a:xfrm>
              <a:off x="2523500" y="1571400"/>
              <a:ext cx="62225" cy="53250"/>
            </a:xfrm>
            <a:custGeom>
              <a:avLst/>
              <a:gdLst/>
              <a:ahLst/>
              <a:cxnLst/>
              <a:rect l="l" t="t" r="r" b="b"/>
              <a:pathLst>
                <a:path w="2489" h="2130" extrusionOk="0">
                  <a:moveTo>
                    <a:pt x="1066" y="1"/>
                  </a:moveTo>
                  <a:cubicBezTo>
                    <a:pt x="480" y="1"/>
                    <a:pt x="1" y="472"/>
                    <a:pt x="1" y="1066"/>
                  </a:cubicBezTo>
                  <a:cubicBezTo>
                    <a:pt x="1" y="1703"/>
                    <a:pt x="525" y="2129"/>
                    <a:pt x="1073" y="2129"/>
                  </a:cubicBezTo>
                  <a:cubicBezTo>
                    <a:pt x="1336" y="2129"/>
                    <a:pt x="1603" y="2032"/>
                    <a:pt x="1822" y="1813"/>
                  </a:cubicBezTo>
                  <a:cubicBezTo>
                    <a:pt x="2488"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1661;p54">
              <a:extLst>
                <a:ext uri="{FF2B5EF4-FFF2-40B4-BE49-F238E27FC236}">
                  <a16:creationId xmlns:a16="http://schemas.microsoft.com/office/drawing/2014/main" id="{4049456F-8B8B-460B-9997-438820327C59}"/>
                </a:ext>
              </a:extLst>
            </p:cNvPr>
            <p:cNvSpPr/>
            <p:nvPr/>
          </p:nvSpPr>
          <p:spPr>
            <a:xfrm>
              <a:off x="2523500" y="1495200"/>
              <a:ext cx="62225" cy="53325"/>
            </a:xfrm>
            <a:custGeom>
              <a:avLst/>
              <a:gdLst/>
              <a:ahLst/>
              <a:cxnLst/>
              <a:rect l="l" t="t" r="r" b="b"/>
              <a:pathLst>
                <a:path w="2489" h="2133" extrusionOk="0">
                  <a:moveTo>
                    <a:pt x="1066" y="0"/>
                  </a:moveTo>
                  <a:cubicBezTo>
                    <a:pt x="480" y="0"/>
                    <a:pt x="1" y="480"/>
                    <a:pt x="1" y="1065"/>
                  </a:cubicBezTo>
                  <a:cubicBezTo>
                    <a:pt x="1" y="1709"/>
                    <a:pt x="526" y="2133"/>
                    <a:pt x="1075" y="2133"/>
                  </a:cubicBezTo>
                  <a:cubicBezTo>
                    <a:pt x="1336" y="2133"/>
                    <a:pt x="1604" y="2036"/>
                    <a:pt x="1822" y="1821"/>
                  </a:cubicBezTo>
                  <a:cubicBezTo>
                    <a:pt x="2488" y="1146"/>
                    <a:pt x="2017" y="0"/>
                    <a:pt x="106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1662;p54">
              <a:extLst>
                <a:ext uri="{FF2B5EF4-FFF2-40B4-BE49-F238E27FC236}">
                  <a16:creationId xmlns:a16="http://schemas.microsoft.com/office/drawing/2014/main" id="{EBBDD632-627D-42B2-A8E7-B0868A600A22}"/>
                </a:ext>
              </a:extLst>
            </p:cNvPr>
            <p:cNvSpPr/>
            <p:nvPr/>
          </p:nvSpPr>
          <p:spPr>
            <a:xfrm>
              <a:off x="2523500" y="1418975"/>
              <a:ext cx="62225" cy="53350"/>
            </a:xfrm>
            <a:custGeom>
              <a:avLst/>
              <a:gdLst/>
              <a:ahLst/>
              <a:cxnLst/>
              <a:rect l="l" t="t" r="r" b="b"/>
              <a:pathLst>
                <a:path w="2489" h="2134" extrusionOk="0">
                  <a:moveTo>
                    <a:pt x="1066" y="1"/>
                  </a:moveTo>
                  <a:cubicBezTo>
                    <a:pt x="480" y="1"/>
                    <a:pt x="1" y="480"/>
                    <a:pt x="1" y="1065"/>
                  </a:cubicBezTo>
                  <a:cubicBezTo>
                    <a:pt x="1" y="1709"/>
                    <a:pt x="526" y="2133"/>
                    <a:pt x="1075" y="2133"/>
                  </a:cubicBezTo>
                  <a:cubicBezTo>
                    <a:pt x="1336" y="2133"/>
                    <a:pt x="1604" y="2037"/>
                    <a:pt x="1822" y="1822"/>
                  </a:cubicBezTo>
                  <a:cubicBezTo>
                    <a:pt x="2488"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1663;p54">
              <a:extLst>
                <a:ext uri="{FF2B5EF4-FFF2-40B4-BE49-F238E27FC236}">
                  <a16:creationId xmlns:a16="http://schemas.microsoft.com/office/drawing/2014/main" id="{74A4A987-5E41-4B32-A7AE-BFBAA178BA3D}"/>
                </a:ext>
              </a:extLst>
            </p:cNvPr>
            <p:cNvSpPr/>
            <p:nvPr/>
          </p:nvSpPr>
          <p:spPr>
            <a:xfrm>
              <a:off x="2523500" y="1342750"/>
              <a:ext cx="62225" cy="53450"/>
            </a:xfrm>
            <a:custGeom>
              <a:avLst/>
              <a:gdLst/>
              <a:ahLst/>
              <a:cxnLst/>
              <a:rect l="l" t="t" r="r" b="b"/>
              <a:pathLst>
                <a:path w="2489" h="2138" extrusionOk="0">
                  <a:moveTo>
                    <a:pt x="1066" y="1"/>
                  </a:moveTo>
                  <a:cubicBezTo>
                    <a:pt x="480" y="1"/>
                    <a:pt x="1" y="481"/>
                    <a:pt x="1" y="1066"/>
                  </a:cubicBezTo>
                  <a:cubicBezTo>
                    <a:pt x="1" y="1710"/>
                    <a:pt x="526" y="2138"/>
                    <a:pt x="1074" y="2138"/>
                  </a:cubicBezTo>
                  <a:cubicBezTo>
                    <a:pt x="1336" y="2138"/>
                    <a:pt x="1604" y="2040"/>
                    <a:pt x="1822" y="1822"/>
                  </a:cubicBezTo>
                  <a:cubicBezTo>
                    <a:pt x="2488"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1664;p54">
              <a:extLst>
                <a:ext uri="{FF2B5EF4-FFF2-40B4-BE49-F238E27FC236}">
                  <a16:creationId xmlns:a16="http://schemas.microsoft.com/office/drawing/2014/main" id="{887591B4-7C05-42B8-A4E2-8ADD4324F409}"/>
                </a:ext>
              </a:extLst>
            </p:cNvPr>
            <p:cNvSpPr/>
            <p:nvPr/>
          </p:nvSpPr>
          <p:spPr>
            <a:xfrm>
              <a:off x="2523500" y="1266550"/>
              <a:ext cx="62225" cy="53450"/>
            </a:xfrm>
            <a:custGeom>
              <a:avLst/>
              <a:gdLst/>
              <a:ahLst/>
              <a:cxnLst/>
              <a:rect l="l" t="t" r="r" b="b"/>
              <a:pathLst>
                <a:path w="2489" h="2138" extrusionOk="0">
                  <a:moveTo>
                    <a:pt x="1066" y="0"/>
                  </a:moveTo>
                  <a:cubicBezTo>
                    <a:pt x="480" y="9"/>
                    <a:pt x="1" y="480"/>
                    <a:pt x="1" y="1074"/>
                  </a:cubicBezTo>
                  <a:cubicBezTo>
                    <a:pt x="1" y="1711"/>
                    <a:pt x="525" y="2137"/>
                    <a:pt x="1073" y="2137"/>
                  </a:cubicBezTo>
                  <a:cubicBezTo>
                    <a:pt x="1336" y="2137"/>
                    <a:pt x="1603" y="2040"/>
                    <a:pt x="1822" y="1821"/>
                  </a:cubicBezTo>
                  <a:cubicBezTo>
                    <a:pt x="2488" y="1155"/>
                    <a:pt x="2017" y="0"/>
                    <a:pt x="106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1665;p54">
              <a:extLst>
                <a:ext uri="{FF2B5EF4-FFF2-40B4-BE49-F238E27FC236}">
                  <a16:creationId xmlns:a16="http://schemas.microsoft.com/office/drawing/2014/main" id="{3F3A282C-9338-44BD-8EF2-71391FCD685E}"/>
                </a:ext>
              </a:extLst>
            </p:cNvPr>
            <p:cNvSpPr/>
            <p:nvPr/>
          </p:nvSpPr>
          <p:spPr>
            <a:xfrm>
              <a:off x="2523500" y="1190550"/>
              <a:ext cx="62225" cy="53425"/>
            </a:xfrm>
            <a:custGeom>
              <a:avLst/>
              <a:gdLst/>
              <a:ahLst/>
              <a:cxnLst/>
              <a:rect l="l" t="t" r="r" b="b"/>
              <a:pathLst>
                <a:path w="2489" h="2137" extrusionOk="0">
                  <a:moveTo>
                    <a:pt x="1066" y="0"/>
                  </a:moveTo>
                  <a:cubicBezTo>
                    <a:pt x="480" y="0"/>
                    <a:pt x="1" y="480"/>
                    <a:pt x="1" y="1065"/>
                  </a:cubicBezTo>
                  <a:cubicBezTo>
                    <a:pt x="1" y="1709"/>
                    <a:pt x="526" y="2137"/>
                    <a:pt x="1074" y="2137"/>
                  </a:cubicBezTo>
                  <a:cubicBezTo>
                    <a:pt x="1336" y="2137"/>
                    <a:pt x="1604" y="2039"/>
                    <a:pt x="1822" y="1821"/>
                  </a:cubicBezTo>
                  <a:cubicBezTo>
                    <a:pt x="2488" y="1146"/>
                    <a:pt x="2017" y="0"/>
                    <a:pt x="106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1666;p54">
              <a:extLst>
                <a:ext uri="{FF2B5EF4-FFF2-40B4-BE49-F238E27FC236}">
                  <a16:creationId xmlns:a16="http://schemas.microsoft.com/office/drawing/2014/main" id="{96986F1C-9C52-4952-882E-26A4CC88D4FB}"/>
                </a:ext>
              </a:extLst>
            </p:cNvPr>
            <p:cNvSpPr/>
            <p:nvPr/>
          </p:nvSpPr>
          <p:spPr>
            <a:xfrm>
              <a:off x="2523500" y="1114325"/>
              <a:ext cx="62225" cy="53350"/>
            </a:xfrm>
            <a:custGeom>
              <a:avLst/>
              <a:gdLst/>
              <a:ahLst/>
              <a:cxnLst/>
              <a:rect l="l" t="t" r="r" b="b"/>
              <a:pathLst>
                <a:path w="2489" h="2134" extrusionOk="0">
                  <a:moveTo>
                    <a:pt x="1066" y="1"/>
                  </a:moveTo>
                  <a:cubicBezTo>
                    <a:pt x="480" y="1"/>
                    <a:pt x="1" y="480"/>
                    <a:pt x="1" y="1065"/>
                  </a:cubicBezTo>
                  <a:cubicBezTo>
                    <a:pt x="1" y="1709"/>
                    <a:pt x="526" y="2133"/>
                    <a:pt x="1075" y="2133"/>
                  </a:cubicBezTo>
                  <a:cubicBezTo>
                    <a:pt x="1336" y="2133"/>
                    <a:pt x="1604" y="2037"/>
                    <a:pt x="1822" y="1822"/>
                  </a:cubicBezTo>
                  <a:cubicBezTo>
                    <a:pt x="2488"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1667;p54">
              <a:extLst>
                <a:ext uri="{FF2B5EF4-FFF2-40B4-BE49-F238E27FC236}">
                  <a16:creationId xmlns:a16="http://schemas.microsoft.com/office/drawing/2014/main" id="{838B2259-7942-42CD-B16A-2AC4B4FA9B15}"/>
                </a:ext>
              </a:extLst>
            </p:cNvPr>
            <p:cNvSpPr/>
            <p:nvPr/>
          </p:nvSpPr>
          <p:spPr>
            <a:xfrm>
              <a:off x="2523500" y="1038125"/>
              <a:ext cx="62225" cy="53325"/>
            </a:xfrm>
            <a:custGeom>
              <a:avLst/>
              <a:gdLst/>
              <a:ahLst/>
              <a:cxnLst/>
              <a:rect l="l" t="t" r="r" b="b"/>
              <a:pathLst>
                <a:path w="2489" h="2133" extrusionOk="0">
                  <a:moveTo>
                    <a:pt x="1066" y="0"/>
                  </a:moveTo>
                  <a:cubicBezTo>
                    <a:pt x="480" y="0"/>
                    <a:pt x="1" y="480"/>
                    <a:pt x="1" y="1065"/>
                  </a:cubicBezTo>
                  <a:cubicBezTo>
                    <a:pt x="1" y="1709"/>
                    <a:pt x="526" y="2133"/>
                    <a:pt x="1075" y="2133"/>
                  </a:cubicBezTo>
                  <a:cubicBezTo>
                    <a:pt x="1336" y="2133"/>
                    <a:pt x="1604" y="2036"/>
                    <a:pt x="1822" y="1821"/>
                  </a:cubicBezTo>
                  <a:cubicBezTo>
                    <a:pt x="2488" y="1146"/>
                    <a:pt x="2017" y="0"/>
                    <a:pt x="106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1668;p54">
              <a:extLst>
                <a:ext uri="{FF2B5EF4-FFF2-40B4-BE49-F238E27FC236}">
                  <a16:creationId xmlns:a16="http://schemas.microsoft.com/office/drawing/2014/main" id="{E0614FA5-330E-4A59-B64C-38D9951F086B}"/>
                </a:ext>
              </a:extLst>
            </p:cNvPr>
            <p:cNvSpPr/>
            <p:nvPr/>
          </p:nvSpPr>
          <p:spPr>
            <a:xfrm>
              <a:off x="2447300" y="1723625"/>
              <a:ext cx="62400" cy="53350"/>
            </a:xfrm>
            <a:custGeom>
              <a:avLst/>
              <a:gdLst/>
              <a:ahLst/>
              <a:cxnLst/>
              <a:rect l="l" t="t" r="r" b="b"/>
              <a:pathLst>
                <a:path w="2496" h="2134" extrusionOk="0">
                  <a:moveTo>
                    <a:pt x="1065" y="1"/>
                  </a:moveTo>
                  <a:cubicBezTo>
                    <a:pt x="480" y="1"/>
                    <a:pt x="0" y="480"/>
                    <a:pt x="0" y="1065"/>
                  </a:cubicBezTo>
                  <a:cubicBezTo>
                    <a:pt x="0" y="1709"/>
                    <a:pt x="525" y="2133"/>
                    <a:pt x="1074" y="2133"/>
                  </a:cubicBezTo>
                  <a:cubicBezTo>
                    <a:pt x="1336" y="2133"/>
                    <a:pt x="1603" y="2037"/>
                    <a:pt x="1821" y="1822"/>
                  </a:cubicBezTo>
                  <a:cubicBezTo>
                    <a:pt x="2496"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1669;p54">
              <a:extLst>
                <a:ext uri="{FF2B5EF4-FFF2-40B4-BE49-F238E27FC236}">
                  <a16:creationId xmlns:a16="http://schemas.microsoft.com/office/drawing/2014/main" id="{42E099F7-A9ED-488E-97D8-19747569EF7E}"/>
                </a:ext>
              </a:extLst>
            </p:cNvPr>
            <p:cNvSpPr/>
            <p:nvPr/>
          </p:nvSpPr>
          <p:spPr>
            <a:xfrm>
              <a:off x="2447300" y="1647400"/>
              <a:ext cx="62400" cy="53450"/>
            </a:xfrm>
            <a:custGeom>
              <a:avLst/>
              <a:gdLst/>
              <a:ahLst/>
              <a:cxnLst/>
              <a:rect l="l" t="t" r="r" b="b"/>
              <a:pathLst>
                <a:path w="2496" h="2138" extrusionOk="0">
                  <a:moveTo>
                    <a:pt x="1065" y="1"/>
                  </a:moveTo>
                  <a:cubicBezTo>
                    <a:pt x="480" y="9"/>
                    <a:pt x="8" y="481"/>
                    <a:pt x="0" y="1066"/>
                  </a:cubicBezTo>
                  <a:cubicBezTo>
                    <a:pt x="0" y="1710"/>
                    <a:pt x="525" y="2138"/>
                    <a:pt x="1074" y="2138"/>
                  </a:cubicBezTo>
                  <a:cubicBezTo>
                    <a:pt x="1336" y="2138"/>
                    <a:pt x="1603" y="2040"/>
                    <a:pt x="1821" y="1822"/>
                  </a:cubicBezTo>
                  <a:cubicBezTo>
                    <a:pt x="2496"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1670;p54">
              <a:extLst>
                <a:ext uri="{FF2B5EF4-FFF2-40B4-BE49-F238E27FC236}">
                  <a16:creationId xmlns:a16="http://schemas.microsoft.com/office/drawing/2014/main" id="{4AEA7E85-C686-4DD4-8E7D-D72C80F96EF5}"/>
                </a:ext>
              </a:extLst>
            </p:cNvPr>
            <p:cNvSpPr/>
            <p:nvPr/>
          </p:nvSpPr>
          <p:spPr>
            <a:xfrm>
              <a:off x="2447300" y="1571400"/>
              <a:ext cx="62400" cy="53250"/>
            </a:xfrm>
            <a:custGeom>
              <a:avLst/>
              <a:gdLst/>
              <a:ahLst/>
              <a:cxnLst/>
              <a:rect l="l" t="t" r="r" b="b"/>
              <a:pathLst>
                <a:path w="2496" h="2130" extrusionOk="0">
                  <a:moveTo>
                    <a:pt x="1065" y="1"/>
                  </a:moveTo>
                  <a:cubicBezTo>
                    <a:pt x="480" y="1"/>
                    <a:pt x="8" y="472"/>
                    <a:pt x="0" y="1066"/>
                  </a:cubicBezTo>
                  <a:cubicBezTo>
                    <a:pt x="0" y="1703"/>
                    <a:pt x="525" y="2129"/>
                    <a:pt x="1073" y="2129"/>
                  </a:cubicBezTo>
                  <a:cubicBezTo>
                    <a:pt x="1335" y="2129"/>
                    <a:pt x="1603" y="2032"/>
                    <a:pt x="1821" y="1813"/>
                  </a:cubicBezTo>
                  <a:cubicBezTo>
                    <a:pt x="2496"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1671;p54">
              <a:extLst>
                <a:ext uri="{FF2B5EF4-FFF2-40B4-BE49-F238E27FC236}">
                  <a16:creationId xmlns:a16="http://schemas.microsoft.com/office/drawing/2014/main" id="{4A7F5977-E2A8-4B2B-827A-E9AB015A07D2}"/>
                </a:ext>
              </a:extLst>
            </p:cNvPr>
            <p:cNvSpPr/>
            <p:nvPr/>
          </p:nvSpPr>
          <p:spPr>
            <a:xfrm>
              <a:off x="2447300" y="1495200"/>
              <a:ext cx="62400" cy="53325"/>
            </a:xfrm>
            <a:custGeom>
              <a:avLst/>
              <a:gdLst/>
              <a:ahLst/>
              <a:cxnLst/>
              <a:rect l="l" t="t" r="r" b="b"/>
              <a:pathLst>
                <a:path w="2496" h="2133" extrusionOk="0">
                  <a:moveTo>
                    <a:pt x="1065" y="0"/>
                  </a:moveTo>
                  <a:cubicBezTo>
                    <a:pt x="480" y="0"/>
                    <a:pt x="0" y="480"/>
                    <a:pt x="0" y="1065"/>
                  </a:cubicBezTo>
                  <a:cubicBezTo>
                    <a:pt x="0" y="1709"/>
                    <a:pt x="525" y="2133"/>
                    <a:pt x="1074" y="2133"/>
                  </a:cubicBezTo>
                  <a:cubicBezTo>
                    <a:pt x="1336" y="2133"/>
                    <a:pt x="1603" y="2036"/>
                    <a:pt x="1821" y="1821"/>
                  </a:cubicBezTo>
                  <a:cubicBezTo>
                    <a:pt x="2496" y="1146"/>
                    <a:pt x="2016"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1672;p54">
              <a:extLst>
                <a:ext uri="{FF2B5EF4-FFF2-40B4-BE49-F238E27FC236}">
                  <a16:creationId xmlns:a16="http://schemas.microsoft.com/office/drawing/2014/main" id="{42754F5D-5D09-4D9A-9ABD-067A6F00EA86}"/>
                </a:ext>
              </a:extLst>
            </p:cNvPr>
            <p:cNvSpPr/>
            <p:nvPr/>
          </p:nvSpPr>
          <p:spPr>
            <a:xfrm>
              <a:off x="2447300" y="1418975"/>
              <a:ext cx="62400" cy="53350"/>
            </a:xfrm>
            <a:custGeom>
              <a:avLst/>
              <a:gdLst/>
              <a:ahLst/>
              <a:cxnLst/>
              <a:rect l="l" t="t" r="r" b="b"/>
              <a:pathLst>
                <a:path w="2496" h="2134" extrusionOk="0">
                  <a:moveTo>
                    <a:pt x="1065" y="1"/>
                  </a:moveTo>
                  <a:cubicBezTo>
                    <a:pt x="480" y="1"/>
                    <a:pt x="8" y="480"/>
                    <a:pt x="0" y="1065"/>
                  </a:cubicBezTo>
                  <a:cubicBezTo>
                    <a:pt x="0" y="1709"/>
                    <a:pt x="525" y="2133"/>
                    <a:pt x="1074" y="2133"/>
                  </a:cubicBezTo>
                  <a:cubicBezTo>
                    <a:pt x="1336" y="2133"/>
                    <a:pt x="1603" y="2037"/>
                    <a:pt x="1821" y="1822"/>
                  </a:cubicBezTo>
                  <a:cubicBezTo>
                    <a:pt x="2496"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1673;p54">
              <a:extLst>
                <a:ext uri="{FF2B5EF4-FFF2-40B4-BE49-F238E27FC236}">
                  <a16:creationId xmlns:a16="http://schemas.microsoft.com/office/drawing/2014/main" id="{68CF4F80-F93C-46D9-BB1E-47F1A85AA7AB}"/>
                </a:ext>
              </a:extLst>
            </p:cNvPr>
            <p:cNvSpPr/>
            <p:nvPr/>
          </p:nvSpPr>
          <p:spPr>
            <a:xfrm>
              <a:off x="2447300" y="1342750"/>
              <a:ext cx="62400" cy="53450"/>
            </a:xfrm>
            <a:custGeom>
              <a:avLst/>
              <a:gdLst/>
              <a:ahLst/>
              <a:cxnLst/>
              <a:rect l="l" t="t" r="r" b="b"/>
              <a:pathLst>
                <a:path w="2496" h="2138" extrusionOk="0">
                  <a:moveTo>
                    <a:pt x="1065" y="1"/>
                  </a:moveTo>
                  <a:cubicBezTo>
                    <a:pt x="480" y="1"/>
                    <a:pt x="0" y="481"/>
                    <a:pt x="0" y="1066"/>
                  </a:cubicBezTo>
                  <a:cubicBezTo>
                    <a:pt x="0" y="1710"/>
                    <a:pt x="525" y="2138"/>
                    <a:pt x="1074" y="2138"/>
                  </a:cubicBezTo>
                  <a:cubicBezTo>
                    <a:pt x="1336" y="2138"/>
                    <a:pt x="1603" y="2040"/>
                    <a:pt x="1821" y="1822"/>
                  </a:cubicBezTo>
                  <a:cubicBezTo>
                    <a:pt x="2496"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1674;p54">
              <a:extLst>
                <a:ext uri="{FF2B5EF4-FFF2-40B4-BE49-F238E27FC236}">
                  <a16:creationId xmlns:a16="http://schemas.microsoft.com/office/drawing/2014/main" id="{E6A53F57-EF1F-4D18-AA8B-FB7BF95454C8}"/>
                </a:ext>
              </a:extLst>
            </p:cNvPr>
            <p:cNvSpPr/>
            <p:nvPr/>
          </p:nvSpPr>
          <p:spPr>
            <a:xfrm>
              <a:off x="2447300" y="1266550"/>
              <a:ext cx="62400" cy="53450"/>
            </a:xfrm>
            <a:custGeom>
              <a:avLst/>
              <a:gdLst/>
              <a:ahLst/>
              <a:cxnLst/>
              <a:rect l="l" t="t" r="r" b="b"/>
              <a:pathLst>
                <a:path w="2496" h="2138" extrusionOk="0">
                  <a:moveTo>
                    <a:pt x="1065" y="0"/>
                  </a:moveTo>
                  <a:cubicBezTo>
                    <a:pt x="480" y="9"/>
                    <a:pt x="8" y="480"/>
                    <a:pt x="0" y="1074"/>
                  </a:cubicBezTo>
                  <a:cubicBezTo>
                    <a:pt x="0" y="1711"/>
                    <a:pt x="525" y="2137"/>
                    <a:pt x="1073" y="2137"/>
                  </a:cubicBezTo>
                  <a:cubicBezTo>
                    <a:pt x="1335" y="2137"/>
                    <a:pt x="1603" y="2040"/>
                    <a:pt x="1821" y="1821"/>
                  </a:cubicBezTo>
                  <a:cubicBezTo>
                    <a:pt x="2496" y="1155"/>
                    <a:pt x="2016"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1675;p54">
              <a:extLst>
                <a:ext uri="{FF2B5EF4-FFF2-40B4-BE49-F238E27FC236}">
                  <a16:creationId xmlns:a16="http://schemas.microsoft.com/office/drawing/2014/main" id="{EDCA72ED-2EB1-48E7-874F-7C8928829F9A}"/>
                </a:ext>
              </a:extLst>
            </p:cNvPr>
            <p:cNvSpPr/>
            <p:nvPr/>
          </p:nvSpPr>
          <p:spPr>
            <a:xfrm>
              <a:off x="2447300" y="1190550"/>
              <a:ext cx="62400" cy="53325"/>
            </a:xfrm>
            <a:custGeom>
              <a:avLst/>
              <a:gdLst/>
              <a:ahLst/>
              <a:cxnLst/>
              <a:rect l="l" t="t" r="r" b="b"/>
              <a:pathLst>
                <a:path w="2496" h="2133" extrusionOk="0">
                  <a:moveTo>
                    <a:pt x="1065" y="0"/>
                  </a:moveTo>
                  <a:cubicBezTo>
                    <a:pt x="480" y="0"/>
                    <a:pt x="8" y="480"/>
                    <a:pt x="0" y="1065"/>
                  </a:cubicBezTo>
                  <a:cubicBezTo>
                    <a:pt x="0" y="1709"/>
                    <a:pt x="525" y="2133"/>
                    <a:pt x="1074" y="2133"/>
                  </a:cubicBezTo>
                  <a:cubicBezTo>
                    <a:pt x="1336" y="2133"/>
                    <a:pt x="1603" y="2036"/>
                    <a:pt x="1821" y="1821"/>
                  </a:cubicBezTo>
                  <a:cubicBezTo>
                    <a:pt x="2496" y="1146"/>
                    <a:pt x="2016"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1676;p54">
              <a:extLst>
                <a:ext uri="{FF2B5EF4-FFF2-40B4-BE49-F238E27FC236}">
                  <a16:creationId xmlns:a16="http://schemas.microsoft.com/office/drawing/2014/main" id="{4CA74F69-CC45-4E2D-81FC-8464D3733C14}"/>
                </a:ext>
              </a:extLst>
            </p:cNvPr>
            <p:cNvSpPr/>
            <p:nvPr/>
          </p:nvSpPr>
          <p:spPr>
            <a:xfrm>
              <a:off x="2447300" y="1114325"/>
              <a:ext cx="62400" cy="53350"/>
            </a:xfrm>
            <a:custGeom>
              <a:avLst/>
              <a:gdLst/>
              <a:ahLst/>
              <a:cxnLst/>
              <a:rect l="l" t="t" r="r" b="b"/>
              <a:pathLst>
                <a:path w="2496" h="2134" extrusionOk="0">
                  <a:moveTo>
                    <a:pt x="1065" y="1"/>
                  </a:moveTo>
                  <a:cubicBezTo>
                    <a:pt x="480" y="1"/>
                    <a:pt x="0" y="480"/>
                    <a:pt x="0" y="1065"/>
                  </a:cubicBezTo>
                  <a:cubicBezTo>
                    <a:pt x="0" y="1709"/>
                    <a:pt x="525" y="2133"/>
                    <a:pt x="1074" y="2133"/>
                  </a:cubicBezTo>
                  <a:cubicBezTo>
                    <a:pt x="1336" y="2133"/>
                    <a:pt x="1603" y="2037"/>
                    <a:pt x="1821" y="1822"/>
                  </a:cubicBezTo>
                  <a:cubicBezTo>
                    <a:pt x="2496"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1677;p54">
              <a:extLst>
                <a:ext uri="{FF2B5EF4-FFF2-40B4-BE49-F238E27FC236}">
                  <a16:creationId xmlns:a16="http://schemas.microsoft.com/office/drawing/2014/main" id="{DB9C7E2E-6530-4155-A64B-979CE07AF47A}"/>
                </a:ext>
              </a:extLst>
            </p:cNvPr>
            <p:cNvSpPr/>
            <p:nvPr/>
          </p:nvSpPr>
          <p:spPr>
            <a:xfrm>
              <a:off x="2447300" y="1038125"/>
              <a:ext cx="62400" cy="53325"/>
            </a:xfrm>
            <a:custGeom>
              <a:avLst/>
              <a:gdLst/>
              <a:ahLst/>
              <a:cxnLst/>
              <a:rect l="l" t="t" r="r" b="b"/>
              <a:pathLst>
                <a:path w="2496" h="2133" extrusionOk="0">
                  <a:moveTo>
                    <a:pt x="1065" y="0"/>
                  </a:moveTo>
                  <a:cubicBezTo>
                    <a:pt x="480" y="0"/>
                    <a:pt x="8" y="480"/>
                    <a:pt x="0" y="1065"/>
                  </a:cubicBezTo>
                  <a:cubicBezTo>
                    <a:pt x="0" y="1709"/>
                    <a:pt x="525" y="2133"/>
                    <a:pt x="1074" y="2133"/>
                  </a:cubicBezTo>
                  <a:cubicBezTo>
                    <a:pt x="1336" y="2133"/>
                    <a:pt x="1603" y="2036"/>
                    <a:pt x="1821" y="1821"/>
                  </a:cubicBezTo>
                  <a:cubicBezTo>
                    <a:pt x="2496" y="1146"/>
                    <a:pt x="2016"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1678;p54">
              <a:extLst>
                <a:ext uri="{FF2B5EF4-FFF2-40B4-BE49-F238E27FC236}">
                  <a16:creationId xmlns:a16="http://schemas.microsoft.com/office/drawing/2014/main" id="{09790FB6-3D59-4FAB-92BA-C0A08CF0A3C6}"/>
                </a:ext>
              </a:extLst>
            </p:cNvPr>
            <p:cNvSpPr/>
            <p:nvPr/>
          </p:nvSpPr>
          <p:spPr>
            <a:xfrm>
              <a:off x="2371275" y="1647400"/>
              <a:ext cx="62225" cy="53450"/>
            </a:xfrm>
            <a:custGeom>
              <a:avLst/>
              <a:gdLst/>
              <a:ahLst/>
              <a:cxnLst/>
              <a:rect l="l" t="t" r="r" b="b"/>
              <a:pathLst>
                <a:path w="2489" h="2138" extrusionOk="0">
                  <a:moveTo>
                    <a:pt x="1066" y="1"/>
                  </a:moveTo>
                  <a:cubicBezTo>
                    <a:pt x="472" y="1"/>
                    <a:pt x="1" y="481"/>
                    <a:pt x="1" y="1066"/>
                  </a:cubicBezTo>
                  <a:cubicBezTo>
                    <a:pt x="1" y="1710"/>
                    <a:pt x="526" y="2138"/>
                    <a:pt x="1072" y="2138"/>
                  </a:cubicBezTo>
                  <a:cubicBezTo>
                    <a:pt x="1333" y="2138"/>
                    <a:pt x="1598" y="2040"/>
                    <a:pt x="1814" y="1822"/>
                  </a:cubicBezTo>
                  <a:cubicBezTo>
                    <a:pt x="2488" y="1147"/>
                    <a:pt x="2009"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1679;p54">
              <a:extLst>
                <a:ext uri="{FF2B5EF4-FFF2-40B4-BE49-F238E27FC236}">
                  <a16:creationId xmlns:a16="http://schemas.microsoft.com/office/drawing/2014/main" id="{F6E6595D-26DA-4B87-BC0D-49F6C4E4ECF8}"/>
                </a:ext>
              </a:extLst>
            </p:cNvPr>
            <p:cNvSpPr/>
            <p:nvPr/>
          </p:nvSpPr>
          <p:spPr>
            <a:xfrm>
              <a:off x="2371275" y="1571400"/>
              <a:ext cx="62225" cy="53250"/>
            </a:xfrm>
            <a:custGeom>
              <a:avLst/>
              <a:gdLst/>
              <a:ahLst/>
              <a:cxnLst/>
              <a:rect l="l" t="t" r="r" b="b"/>
              <a:pathLst>
                <a:path w="2489" h="2130" extrusionOk="0">
                  <a:moveTo>
                    <a:pt x="1066" y="1"/>
                  </a:moveTo>
                  <a:cubicBezTo>
                    <a:pt x="472" y="1"/>
                    <a:pt x="1" y="472"/>
                    <a:pt x="1" y="1066"/>
                  </a:cubicBezTo>
                  <a:cubicBezTo>
                    <a:pt x="1" y="1703"/>
                    <a:pt x="525" y="2129"/>
                    <a:pt x="1071" y="2129"/>
                  </a:cubicBezTo>
                  <a:cubicBezTo>
                    <a:pt x="1332" y="2129"/>
                    <a:pt x="1598" y="2032"/>
                    <a:pt x="1814" y="1813"/>
                  </a:cubicBezTo>
                  <a:cubicBezTo>
                    <a:pt x="2488" y="1147"/>
                    <a:pt x="2009"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1680;p54">
              <a:extLst>
                <a:ext uri="{FF2B5EF4-FFF2-40B4-BE49-F238E27FC236}">
                  <a16:creationId xmlns:a16="http://schemas.microsoft.com/office/drawing/2014/main" id="{D73C1214-37B5-4EF1-8D5F-2B1521391093}"/>
                </a:ext>
              </a:extLst>
            </p:cNvPr>
            <p:cNvSpPr/>
            <p:nvPr/>
          </p:nvSpPr>
          <p:spPr>
            <a:xfrm>
              <a:off x="2371275" y="1495200"/>
              <a:ext cx="62225" cy="53325"/>
            </a:xfrm>
            <a:custGeom>
              <a:avLst/>
              <a:gdLst/>
              <a:ahLst/>
              <a:cxnLst/>
              <a:rect l="l" t="t" r="r" b="b"/>
              <a:pathLst>
                <a:path w="2489" h="2133" extrusionOk="0">
                  <a:moveTo>
                    <a:pt x="1066" y="0"/>
                  </a:moveTo>
                  <a:cubicBezTo>
                    <a:pt x="472" y="0"/>
                    <a:pt x="1" y="480"/>
                    <a:pt x="1" y="1065"/>
                  </a:cubicBezTo>
                  <a:cubicBezTo>
                    <a:pt x="1" y="1709"/>
                    <a:pt x="526" y="2133"/>
                    <a:pt x="1072" y="2133"/>
                  </a:cubicBezTo>
                  <a:cubicBezTo>
                    <a:pt x="1333" y="2133"/>
                    <a:pt x="1598" y="2036"/>
                    <a:pt x="1814" y="1821"/>
                  </a:cubicBezTo>
                  <a:cubicBezTo>
                    <a:pt x="2488" y="1146"/>
                    <a:pt x="2009" y="0"/>
                    <a:pt x="106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1681;p54">
              <a:extLst>
                <a:ext uri="{FF2B5EF4-FFF2-40B4-BE49-F238E27FC236}">
                  <a16:creationId xmlns:a16="http://schemas.microsoft.com/office/drawing/2014/main" id="{321CB9A8-7F1F-40C1-8775-8CBFCA980C74}"/>
                </a:ext>
              </a:extLst>
            </p:cNvPr>
            <p:cNvSpPr/>
            <p:nvPr/>
          </p:nvSpPr>
          <p:spPr>
            <a:xfrm>
              <a:off x="2371275" y="1418975"/>
              <a:ext cx="62225" cy="53350"/>
            </a:xfrm>
            <a:custGeom>
              <a:avLst/>
              <a:gdLst/>
              <a:ahLst/>
              <a:cxnLst/>
              <a:rect l="l" t="t" r="r" b="b"/>
              <a:pathLst>
                <a:path w="2489" h="2134" extrusionOk="0">
                  <a:moveTo>
                    <a:pt x="1066" y="1"/>
                  </a:moveTo>
                  <a:cubicBezTo>
                    <a:pt x="472" y="1"/>
                    <a:pt x="1" y="480"/>
                    <a:pt x="1" y="1065"/>
                  </a:cubicBezTo>
                  <a:cubicBezTo>
                    <a:pt x="1" y="1709"/>
                    <a:pt x="526" y="2133"/>
                    <a:pt x="1072" y="2133"/>
                  </a:cubicBezTo>
                  <a:cubicBezTo>
                    <a:pt x="1333" y="2133"/>
                    <a:pt x="1598" y="2037"/>
                    <a:pt x="1814" y="1822"/>
                  </a:cubicBezTo>
                  <a:cubicBezTo>
                    <a:pt x="2488" y="1147"/>
                    <a:pt x="2009"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1682;p54">
              <a:extLst>
                <a:ext uri="{FF2B5EF4-FFF2-40B4-BE49-F238E27FC236}">
                  <a16:creationId xmlns:a16="http://schemas.microsoft.com/office/drawing/2014/main" id="{BAC7397B-01F6-4AA7-9EBA-BC30DDE397B9}"/>
                </a:ext>
              </a:extLst>
            </p:cNvPr>
            <p:cNvSpPr/>
            <p:nvPr/>
          </p:nvSpPr>
          <p:spPr>
            <a:xfrm>
              <a:off x="2371275" y="1342750"/>
              <a:ext cx="62225" cy="53450"/>
            </a:xfrm>
            <a:custGeom>
              <a:avLst/>
              <a:gdLst/>
              <a:ahLst/>
              <a:cxnLst/>
              <a:rect l="l" t="t" r="r" b="b"/>
              <a:pathLst>
                <a:path w="2489" h="2138" extrusionOk="0">
                  <a:moveTo>
                    <a:pt x="1066" y="1"/>
                  </a:moveTo>
                  <a:cubicBezTo>
                    <a:pt x="472" y="1"/>
                    <a:pt x="1" y="481"/>
                    <a:pt x="1" y="1066"/>
                  </a:cubicBezTo>
                  <a:cubicBezTo>
                    <a:pt x="1" y="1710"/>
                    <a:pt x="526" y="2138"/>
                    <a:pt x="1072" y="2138"/>
                  </a:cubicBezTo>
                  <a:cubicBezTo>
                    <a:pt x="1333" y="2138"/>
                    <a:pt x="1598" y="2040"/>
                    <a:pt x="1814" y="1822"/>
                  </a:cubicBezTo>
                  <a:cubicBezTo>
                    <a:pt x="2488" y="1147"/>
                    <a:pt x="2009"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1683;p54">
              <a:extLst>
                <a:ext uri="{FF2B5EF4-FFF2-40B4-BE49-F238E27FC236}">
                  <a16:creationId xmlns:a16="http://schemas.microsoft.com/office/drawing/2014/main" id="{D050EF90-97A4-49FC-9AD3-999335E42165}"/>
                </a:ext>
              </a:extLst>
            </p:cNvPr>
            <p:cNvSpPr/>
            <p:nvPr/>
          </p:nvSpPr>
          <p:spPr>
            <a:xfrm>
              <a:off x="2371275" y="1266550"/>
              <a:ext cx="62225" cy="53450"/>
            </a:xfrm>
            <a:custGeom>
              <a:avLst/>
              <a:gdLst/>
              <a:ahLst/>
              <a:cxnLst/>
              <a:rect l="l" t="t" r="r" b="b"/>
              <a:pathLst>
                <a:path w="2489" h="2138" extrusionOk="0">
                  <a:moveTo>
                    <a:pt x="1066" y="0"/>
                  </a:moveTo>
                  <a:cubicBezTo>
                    <a:pt x="472" y="9"/>
                    <a:pt x="1" y="480"/>
                    <a:pt x="1" y="1074"/>
                  </a:cubicBezTo>
                  <a:cubicBezTo>
                    <a:pt x="1" y="1711"/>
                    <a:pt x="525" y="2137"/>
                    <a:pt x="1071" y="2137"/>
                  </a:cubicBezTo>
                  <a:cubicBezTo>
                    <a:pt x="1332" y="2137"/>
                    <a:pt x="1598" y="2040"/>
                    <a:pt x="1814" y="1821"/>
                  </a:cubicBezTo>
                  <a:cubicBezTo>
                    <a:pt x="2488" y="1155"/>
                    <a:pt x="2009" y="0"/>
                    <a:pt x="106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1684;p54">
              <a:extLst>
                <a:ext uri="{FF2B5EF4-FFF2-40B4-BE49-F238E27FC236}">
                  <a16:creationId xmlns:a16="http://schemas.microsoft.com/office/drawing/2014/main" id="{BE48BF2D-8CDE-4810-8502-DF7831372EFB}"/>
                </a:ext>
              </a:extLst>
            </p:cNvPr>
            <p:cNvSpPr/>
            <p:nvPr/>
          </p:nvSpPr>
          <p:spPr>
            <a:xfrm>
              <a:off x="2371275" y="1190550"/>
              <a:ext cx="62225" cy="53325"/>
            </a:xfrm>
            <a:custGeom>
              <a:avLst/>
              <a:gdLst/>
              <a:ahLst/>
              <a:cxnLst/>
              <a:rect l="l" t="t" r="r" b="b"/>
              <a:pathLst>
                <a:path w="2489" h="2133" extrusionOk="0">
                  <a:moveTo>
                    <a:pt x="1066" y="0"/>
                  </a:moveTo>
                  <a:cubicBezTo>
                    <a:pt x="472" y="0"/>
                    <a:pt x="1" y="480"/>
                    <a:pt x="1" y="1065"/>
                  </a:cubicBezTo>
                  <a:cubicBezTo>
                    <a:pt x="1" y="1709"/>
                    <a:pt x="526" y="2133"/>
                    <a:pt x="1072" y="2133"/>
                  </a:cubicBezTo>
                  <a:cubicBezTo>
                    <a:pt x="1333" y="2133"/>
                    <a:pt x="1598" y="2036"/>
                    <a:pt x="1814" y="1821"/>
                  </a:cubicBezTo>
                  <a:cubicBezTo>
                    <a:pt x="2488" y="1146"/>
                    <a:pt x="2009" y="0"/>
                    <a:pt x="106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1685;p54">
              <a:extLst>
                <a:ext uri="{FF2B5EF4-FFF2-40B4-BE49-F238E27FC236}">
                  <a16:creationId xmlns:a16="http://schemas.microsoft.com/office/drawing/2014/main" id="{C340506A-10B1-4093-ADB4-86FF1EE962D4}"/>
                </a:ext>
              </a:extLst>
            </p:cNvPr>
            <p:cNvSpPr/>
            <p:nvPr/>
          </p:nvSpPr>
          <p:spPr>
            <a:xfrm>
              <a:off x="2371275" y="1114325"/>
              <a:ext cx="62225" cy="53350"/>
            </a:xfrm>
            <a:custGeom>
              <a:avLst/>
              <a:gdLst/>
              <a:ahLst/>
              <a:cxnLst/>
              <a:rect l="l" t="t" r="r" b="b"/>
              <a:pathLst>
                <a:path w="2489" h="2134" extrusionOk="0">
                  <a:moveTo>
                    <a:pt x="1066" y="1"/>
                  </a:moveTo>
                  <a:cubicBezTo>
                    <a:pt x="472" y="1"/>
                    <a:pt x="1" y="480"/>
                    <a:pt x="1" y="1065"/>
                  </a:cubicBezTo>
                  <a:cubicBezTo>
                    <a:pt x="1" y="1709"/>
                    <a:pt x="526" y="2133"/>
                    <a:pt x="1072" y="2133"/>
                  </a:cubicBezTo>
                  <a:cubicBezTo>
                    <a:pt x="1333" y="2133"/>
                    <a:pt x="1598" y="2037"/>
                    <a:pt x="1814" y="1822"/>
                  </a:cubicBezTo>
                  <a:cubicBezTo>
                    <a:pt x="2488" y="1147"/>
                    <a:pt x="2009"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1686;p54">
              <a:extLst>
                <a:ext uri="{FF2B5EF4-FFF2-40B4-BE49-F238E27FC236}">
                  <a16:creationId xmlns:a16="http://schemas.microsoft.com/office/drawing/2014/main" id="{8CBD6BC2-0D19-429E-93E6-625D0BE4DC0A}"/>
                </a:ext>
              </a:extLst>
            </p:cNvPr>
            <p:cNvSpPr/>
            <p:nvPr/>
          </p:nvSpPr>
          <p:spPr>
            <a:xfrm>
              <a:off x="2371275" y="1038125"/>
              <a:ext cx="62225" cy="53325"/>
            </a:xfrm>
            <a:custGeom>
              <a:avLst/>
              <a:gdLst/>
              <a:ahLst/>
              <a:cxnLst/>
              <a:rect l="l" t="t" r="r" b="b"/>
              <a:pathLst>
                <a:path w="2489" h="2133" extrusionOk="0">
                  <a:moveTo>
                    <a:pt x="1066" y="0"/>
                  </a:moveTo>
                  <a:cubicBezTo>
                    <a:pt x="472" y="0"/>
                    <a:pt x="1" y="480"/>
                    <a:pt x="1" y="1065"/>
                  </a:cubicBezTo>
                  <a:cubicBezTo>
                    <a:pt x="1" y="1709"/>
                    <a:pt x="526" y="2133"/>
                    <a:pt x="1072" y="2133"/>
                  </a:cubicBezTo>
                  <a:cubicBezTo>
                    <a:pt x="1333" y="2133"/>
                    <a:pt x="1598" y="2036"/>
                    <a:pt x="1814" y="1821"/>
                  </a:cubicBezTo>
                  <a:cubicBezTo>
                    <a:pt x="2488" y="1146"/>
                    <a:pt x="2009" y="0"/>
                    <a:pt x="106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1687;p54">
              <a:extLst>
                <a:ext uri="{FF2B5EF4-FFF2-40B4-BE49-F238E27FC236}">
                  <a16:creationId xmlns:a16="http://schemas.microsoft.com/office/drawing/2014/main" id="{21B37D9B-EF4F-4E70-930D-33D227F29839}"/>
                </a:ext>
              </a:extLst>
            </p:cNvPr>
            <p:cNvSpPr/>
            <p:nvPr/>
          </p:nvSpPr>
          <p:spPr>
            <a:xfrm>
              <a:off x="2295075" y="1342750"/>
              <a:ext cx="62200" cy="53450"/>
            </a:xfrm>
            <a:custGeom>
              <a:avLst/>
              <a:gdLst/>
              <a:ahLst/>
              <a:cxnLst/>
              <a:rect l="l" t="t" r="r" b="b"/>
              <a:pathLst>
                <a:path w="2488" h="2138" extrusionOk="0">
                  <a:moveTo>
                    <a:pt x="1065" y="1"/>
                  </a:moveTo>
                  <a:cubicBezTo>
                    <a:pt x="472" y="1"/>
                    <a:pt x="0" y="481"/>
                    <a:pt x="0" y="1066"/>
                  </a:cubicBezTo>
                  <a:cubicBezTo>
                    <a:pt x="0" y="1710"/>
                    <a:pt x="525" y="2138"/>
                    <a:pt x="1071" y="2138"/>
                  </a:cubicBezTo>
                  <a:cubicBezTo>
                    <a:pt x="1332" y="2138"/>
                    <a:pt x="1598" y="2040"/>
                    <a:pt x="1813" y="1822"/>
                  </a:cubicBezTo>
                  <a:cubicBezTo>
                    <a:pt x="2488"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1688;p54">
              <a:extLst>
                <a:ext uri="{FF2B5EF4-FFF2-40B4-BE49-F238E27FC236}">
                  <a16:creationId xmlns:a16="http://schemas.microsoft.com/office/drawing/2014/main" id="{C3158B11-6331-4D3B-A2E9-C389751F887B}"/>
                </a:ext>
              </a:extLst>
            </p:cNvPr>
            <p:cNvSpPr/>
            <p:nvPr/>
          </p:nvSpPr>
          <p:spPr>
            <a:xfrm>
              <a:off x="2295075" y="1266550"/>
              <a:ext cx="62200" cy="53450"/>
            </a:xfrm>
            <a:custGeom>
              <a:avLst/>
              <a:gdLst/>
              <a:ahLst/>
              <a:cxnLst/>
              <a:rect l="l" t="t" r="r" b="b"/>
              <a:pathLst>
                <a:path w="2488" h="2138" extrusionOk="0">
                  <a:moveTo>
                    <a:pt x="1065" y="0"/>
                  </a:moveTo>
                  <a:cubicBezTo>
                    <a:pt x="472" y="9"/>
                    <a:pt x="0" y="480"/>
                    <a:pt x="0" y="1074"/>
                  </a:cubicBezTo>
                  <a:cubicBezTo>
                    <a:pt x="0" y="1711"/>
                    <a:pt x="525" y="2137"/>
                    <a:pt x="1070" y="2137"/>
                  </a:cubicBezTo>
                  <a:cubicBezTo>
                    <a:pt x="1331" y="2137"/>
                    <a:pt x="1597" y="2040"/>
                    <a:pt x="1813" y="1821"/>
                  </a:cubicBezTo>
                  <a:cubicBezTo>
                    <a:pt x="2488" y="1155"/>
                    <a:pt x="2016"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1689;p54">
              <a:extLst>
                <a:ext uri="{FF2B5EF4-FFF2-40B4-BE49-F238E27FC236}">
                  <a16:creationId xmlns:a16="http://schemas.microsoft.com/office/drawing/2014/main" id="{ABEAE600-54A2-48F5-A675-0B1445A74573}"/>
                </a:ext>
              </a:extLst>
            </p:cNvPr>
            <p:cNvSpPr/>
            <p:nvPr/>
          </p:nvSpPr>
          <p:spPr>
            <a:xfrm>
              <a:off x="2295075" y="1190550"/>
              <a:ext cx="62200" cy="53325"/>
            </a:xfrm>
            <a:custGeom>
              <a:avLst/>
              <a:gdLst/>
              <a:ahLst/>
              <a:cxnLst/>
              <a:rect l="l" t="t" r="r" b="b"/>
              <a:pathLst>
                <a:path w="2488" h="2133" extrusionOk="0">
                  <a:moveTo>
                    <a:pt x="1065" y="0"/>
                  </a:moveTo>
                  <a:cubicBezTo>
                    <a:pt x="472" y="0"/>
                    <a:pt x="0" y="480"/>
                    <a:pt x="0" y="1065"/>
                  </a:cubicBezTo>
                  <a:cubicBezTo>
                    <a:pt x="0" y="1709"/>
                    <a:pt x="525" y="2133"/>
                    <a:pt x="1072" y="2133"/>
                  </a:cubicBezTo>
                  <a:cubicBezTo>
                    <a:pt x="1332" y="2133"/>
                    <a:pt x="1598" y="2036"/>
                    <a:pt x="1813" y="1821"/>
                  </a:cubicBezTo>
                  <a:cubicBezTo>
                    <a:pt x="2488" y="1146"/>
                    <a:pt x="2016"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1690;p54">
              <a:extLst>
                <a:ext uri="{FF2B5EF4-FFF2-40B4-BE49-F238E27FC236}">
                  <a16:creationId xmlns:a16="http://schemas.microsoft.com/office/drawing/2014/main" id="{7A0F99F6-07AD-4427-98F2-FBC3FD90B082}"/>
                </a:ext>
              </a:extLst>
            </p:cNvPr>
            <p:cNvSpPr/>
            <p:nvPr/>
          </p:nvSpPr>
          <p:spPr>
            <a:xfrm>
              <a:off x="2295075" y="1114325"/>
              <a:ext cx="62200" cy="53350"/>
            </a:xfrm>
            <a:custGeom>
              <a:avLst/>
              <a:gdLst/>
              <a:ahLst/>
              <a:cxnLst/>
              <a:rect l="l" t="t" r="r" b="b"/>
              <a:pathLst>
                <a:path w="2488" h="2134" extrusionOk="0">
                  <a:moveTo>
                    <a:pt x="1065" y="1"/>
                  </a:moveTo>
                  <a:cubicBezTo>
                    <a:pt x="472" y="1"/>
                    <a:pt x="0" y="480"/>
                    <a:pt x="0" y="1065"/>
                  </a:cubicBezTo>
                  <a:cubicBezTo>
                    <a:pt x="0" y="1709"/>
                    <a:pt x="525" y="2133"/>
                    <a:pt x="1072" y="2133"/>
                  </a:cubicBezTo>
                  <a:cubicBezTo>
                    <a:pt x="1332" y="2133"/>
                    <a:pt x="1598" y="2037"/>
                    <a:pt x="1813" y="1822"/>
                  </a:cubicBezTo>
                  <a:cubicBezTo>
                    <a:pt x="2488"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1691;p54">
              <a:extLst>
                <a:ext uri="{FF2B5EF4-FFF2-40B4-BE49-F238E27FC236}">
                  <a16:creationId xmlns:a16="http://schemas.microsoft.com/office/drawing/2014/main" id="{E7632404-9B12-4AD2-8451-D89F84015E06}"/>
                </a:ext>
              </a:extLst>
            </p:cNvPr>
            <p:cNvSpPr/>
            <p:nvPr/>
          </p:nvSpPr>
          <p:spPr>
            <a:xfrm>
              <a:off x="2218650" y="1266550"/>
              <a:ext cx="62225" cy="53450"/>
            </a:xfrm>
            <a:custGeom>
              <a:avLst/>
              <a:gdLst/>
              <a:ahLst/>
              <a:cxnLst/>
              <a:rect l="l" t="t" r="r" b="b"/>
              <a:pathLst>
                <a:path w="2489" h="2138" extrusionOk="0">
                  <a:moveTo>
                    <a:pt x="1074" y="0"/>
                  </a:moveTo>
                  <a:cubicBezTo>
                    <a:pt x="480" y="9"/>
                    <a:pt x="0" y="480"/>
                    <a:pt x="0" y="1074"/>
                  </a:cubicBezTo>
                  <a:cubicBezTo>
                    <a:pt x="0" y="1711"/>
                    <a:pt x="525" y="2137"/>
                    <a:pt x="1073" y="2137"/>
                  </a:cubicBezTo>
                  <a:cubicBezTo>
                    <a:pt x="1335" y="2137"/>
                    <a:pt x="1603" y="2040"/>
                    <a:pt x="1821" y="1821"/>
                  </a:cubicBezTo>
                  <a:cubicBezTo>
                    <a:pt x="2488" y="1155"/>
                    <a:pt x="2017" y="9"/>
                    <a:pt x="1074"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1692;p54">
              <a:extLst>
                <a:ext uri="{FF2B5EF4-FFF2-40B4-BE49-F238E27FC236}">
                  <a16:creationId xmlns:a16="http://schemas.microsoft.com/office/drawing/2014/main" id="{0E71C5CC-62E5-48BD-8B04-7DE081E3D84B}"/>
                </a:ext>
              </a:extLst>
            </p:cNvPr>
            <p:cNvSpPr/>
            <p:nvPr/>
          </p:nvSpPr>
          <p:spPr>
            <a:xfrm>
              <a:off x="2218650" y="1190550"/>
              <a:ext cx="62225" cy="53325"/>
            </a:xfrm>
            <a:custGeom>
              <a:avLst/>
              <a:gdLst/>
              <a:ahLst/>
              <a:cxnLst/>
              <a:rect l="l" t="t" r="r" b="b"/>
              <a:pathLst>
                <a:path w="2489" h="2133" extrusionOk="0">
                  <a:moveTo>
                    <a:pt x="1074" y="0"/>
                  </a:moveTo>
                  <a:cubicBezTo>
                    <a:pt x="480" y="0"/>
                    <a:pt x="0" y="480"/>
                    <a:pt x="0" y="1065"/>
                  </a:cubicBezTo>
                  <a:cubicBezTo>
                    <a:pt x="0" y="1709"/>
                    <a:pt x="526" y="2133"/>
                    <a:pt x="1074" y="2133"/>
                  </a:cubicBezTo>
                  <a:cubicBezTo>
                    <a:pt x="1336" y="2133"/>
                    <a:pt x="1603" y="2036"/>
                    <a:pt x="1821" y="1821"/>
                  </a:cubicBezTo>
                  <a:cubicBezTo>
                    <a:pt x="2488" y="1154"/>
                    <a:pt x="2017" y="0"/>
                    <a:pt x="1074"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1693;p54">
              <a:extLst>
                <a:ext uri="{FF2B5EF4-FFF2-40B4-BE49-F238E27FC236}">
                  <a16:creationId xmlns:a16="http://schemas.microsoft.com/office/drawing/2014/main" id="{6CC7531A-BB47-4101-938A-D27E54239E3B}"/>
                </a:ext>
              </a:extLst>
            </p:cNvPr>
            <p:cNvSpPr/>
            <p:nvPr/>
          </p:nvSpPr>
          <p:spPr>
            <a:xfrm>
              <a:off x="2218650" y="1114325"/>
              <a:ext cx="62225" cy="53350"/>
            </a:xfrm>
            <a:custGeom>
              <a:avLst/>
              <a:gdLst/>
              <a:ahLst/>
              <a:cxnLst/>
              <a:rect l="l" t="t" r="r" b="b"/>
              <a:pathLst>
                <a:path w="2489" h="2134" extrusionOk="0">
                  <a:moveTo>
                    <a:pt x="1074" y="1"/>
                  </a:moveTo>
                  <a:cubicBezTo>
                    <a:pt x="480" y="1"/>
                    <a:pt x="0" y="480"/>
                    <a:pt x="0" y="1065"/>
                  </a:cubicBezTo>
                  <a:cubicBezTo>
                    <a:pt x="0" y="1709"/>
                    <a:pt x="526" y="2133"/>
                    <a:pt x="1074" y="2133"/>
                  </a:cubicBezTo>
                  <a:cubicBezTo>
                    <a:pt x="1336" y="2133"/>
                    <a:pt x="1603" y="2037"/>
                    <a:pt x="1821" y="1822"/>
                  </a:cubicBezTo>
                  <a:cubicBezTo>
                    <a:pt x="2488" y="1155"/>
                    <a:pt x="2017" y="1"/>
                    <a:pt x="1074"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1694;p54">
              <a:extLst>
                <a:ext uri="{FF2B5EF4-FFF2-40B4-BE49-F238E27FC236}">
                  <a16:creationId xmlns:a16="http://schemas.microsoft.com/office/drawing/2014/main" id="{AA3974DE-5497-4BD8-AE6A-A5FF6FE4EA1F}"/>
                </a:ext>
              </a:extLst>
            </p:cNvPr>
            <p:cNvSpPr/>
            <p:nvPr/>
          </p:nvSpPr>
          <p:spPr>
            <a:xfrm>
              <a:off x="2142425" y="1266550"/>
              <a:ext cx="62425" cy="53450"/>
            </a:xfrm>
            <a:custGeom>
              <a:avLst/>
              <a:gdLst/>
              <a:ahLst/>
              <a:cxnLst/>
              <a:rect l="l" t="t" r="r" b="b"/>
              <a:pathLst>
                <a:path w="2497" h="2138" extrusionOk="0">
                  <a:moveTo>
                    <a:pt x="1074" y="0"/>
                  </a:moveTo>
                  <a:cubicBezTo>
                    <a:pt x="481" y="9"/>
                    <a:pt x="9" y="480"/>
                    <a:pt x="1" y="1074"/>
                  </a:cubicBezTo>
                  <a:cubicBezTo>
                    <a:pt x="1" y="1711"/>
                    <a:pt x="529" y="2137"/>
                    <a:pt x="1077" y="2137"/>
                  </a:cubicBezTo>
                  <a:cubicBezTo>
                    <a:pt x="1339" y="2137"/>
                    <a:pt x="1606" y="2040"/>
                    <a:pt x="1822" y="1821"/>
                  </a:cubicBezTo>
                  <a:cubicBezTo>
                    <a:pt x="2497" y="1155"/>
                    <a:pt x="2017" y="0"/>
                    <a:pt x="1074"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1695;p54">
              <a:extLst>
                <a:ext uri="{FF2B5EF4-FFF2-40B4-BE49-F238E27FC236}">
                  <a16:creationId xmlns:a16="http://schemas.microsoft.com/office/drawing/2014/main" id="{3A67BE52-A5ED-4199-8704-6C800CBAB854}"/>
                </a:ext>
              </a:extLst>
            </p:cNvPr>
            <p:cNvSpPr/>
            <p:nvPr/>
          </p:nvSpPr>
          <p:spPr>
            <a:xfrm>
              <a:off x="2142425" y="1190550"/>
              <a:ext cx="62425" cy="53325"/>
            </a:xfrm>
            <a:custGeom>
              <a:avLst/>
              <a:gdLst/>
              <a:ahLst/>
              <a:cxnLst/>
              <a:rect l="l" t="t" r="r" b="b"/>
              <a:pathLst>
                <a:path w="2497" h="2133" extrusionOk="0">
                  <a:moveTo>
                    <a:pt x="1074" y="0"/>
                  </a:moveTo>
                  <a:cubicBezTo>
                    <a:pt x="481" y="0"/>
                    <a:pt x="9" y="480"/>
                    <a:pt x="1" y="1065"/>
                  </a:cubicBezTo>
                  <a:cubicBezTo>
                    <a:pt x="1" y="1709"/>
                    <a:pt x="530" y="2133"/>
                    <a:pt x="1079" y="2133"/>
                  </a:cubicBezTo>
                  <a:cubicBezTo>
                    <a:pt x="1340" y="2133"/>
                    <a:pt x="1607" y="2036"/>
                    <a:pt x="1822" y="1821"/>
                  </a:cubicBezTo>
                  <a:cubicBezTo>
                    <a:pt x="2497" y="1146"/>
                    <a:pt x="2017" y="0"/>
                    <a:pt x="1074"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1696;p54">
              <a:extLst>
                <a:ext uri="{FF2B5EF4-FFF2-40B4-BE49-F238E27FC236}">
                  <a16:creationId xmlns:a16="http://schemas.microsoft.com/office/drawing/2014/main" id="{693BEA49-12FA-4DA2-9969-73FAE5D474CB}"/>
                </a:ext>
              </a:extLst>
            </p:cNvPr>
            <p:cNvSpPr/>
            <p:nvPr/>
          </p:nvSpPr>
          <p:spPr>
            <a:xfrm>
              <a:off x="2751950" y="3627950"/>
              <a:ext cx="62200" cy="53425"/>
            </a:xfrm>
            <a:custGeom>
              <a:avLst/>
              <a:gdLst/>
              <a:ahLst/>
              <a:cxnLst/>
              <a:rect l="l" t="t" r="r" b="b"/>
              <a:pathLst>
                <a:path w="2488" h="2137" extrusionOk="0">
                  <a:moveTo>
                    <a:pt x="1065" y="0"/>
                  </a:moveTo>
                  <a:cubicBezTo>
                    <a:pt x="480" y="8"/>
                    <a:pt x="0" y="480"/>
                    <a:pt x="0" y="1073"/>
                  </a:cubicBezTo>
                  <a:cubicBezTo>
                    <a:pt x="0" y="1711"/>
                    <a:pt x="525" y="2137"/>
                    <a:pt x="1073" y="2137"/>
                  </a:cubicBezTo>
                  <a:cubicBezTo>
                    <a:pt x="1335" y="2137"/>
                    <a:pt x="1603" y="2039"/>
                    <a:pt x="1821" y="1821"/>
                  </a:cubicBezTo>
                  <a:cubicBezTo>
                    <a:pt x="2488" y="1154"/>
                    <a:pt x="2016"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1697;p54">
              <a:extLst>
                <a:ext uri="{FF2B5EF4-FFF2-40B4-BE49-F238E27FC236}">
                  <a16:creationId xmlns:a16="http://schemas.microsoft.com/office/drawing/2014/main" id="{B3D9443F-C4F6-432B-867B-48D13532DF26}"/>
                </a:ext>
              </a:extLst>
            </p:cNvPr>
            <p:cNvSpPr/>
            <p:nvPr/>
          </p:nvSpPr>
          <p:spPr>
            <a:xfrm>
              <a:off x="2751950" y="3551925"/>
              <a:ext cx="62350" cy="53300"/>
            </a:xfrm>
            <a:custGeom>
              <a:avLst/>
              <a:gdLst/>
              <a:ahLst/>
              <a:cxnLst/>
              <a:rect l="l" t="t" r="r" b="b"/>
              <a:pathLst>
                <a:path w="2494" h="2132" extrusionOk="0">
                  <a:moveTo>
                    <a:pt x="1075" y="1"/>
                  </a:moveTo>
                  <a:cubicBezTo>
                    <a:pt x="1072" y="1"/>
                    <a:pt x="1068" y="1"/>
                    <a:pt x="1065" y="1"/>
                  </a:cubicBezTo>
                  <a:cubicBezTo>
                    <a:pt x="480" y="1"/>
                    <a:pt x="0" y="480"/>
                    <a:pt x="0" y="1066"/>
                  </a:cubicBezTo>
                  <a:cubicBezTo>
                    <a:pt x="6" y="1708"/>
                    <a:pt x="530" y="2131"/>
                    <a:pt x="1075" y="2131"/>
                  </a:cubicBezTo>
                  <a:cubicBezTo>
                    <a:pt x="1337" y="2131"/>
                    <a:pt x="1604" y="2033"/>
                    <a:pt x="1821" y="1814"/>
                  </a:cubicBezTo>
                  <a:cubicBezTo>
                    <a:pt x="2493" y="1141"/>
                    <a:pt x="2020" y="1"/>
                    <a:pt x="107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1698;p54">
              <a:extLst>
                <a:ext uri="{FF2B5EF4-FFF2-40B4-BE49-F238E27FC236}">
                  <a16:creationId xmlns:a16="http://schemas.microsoft.com/office/drawing/2014/main" id="{3FB4D317-D223-44AE-AA4B-42B7A821AED4}"/>
                </a:ext>
              </a:extLst>
            </p:cNvPr>
            <p:cNvSpPr/>
            <p:nvPr/>
          </p:nvSpPr>
          <p:spPr>
            <a:xfrm>
              <a:off x="2751950" y="3475725"/>
              <a:ext cx="62350" cy="53275"/>
            </a:xfrm>
            <a:custGeom>
              <a:avLst/>
              <a:gdLst/>
              <a:ahLst/>
              <a:cxnLst/>
              <a:rect l="l" t="t" r="r" b="b"/>
              <a:pathLst>
                <a:path w="2494" h="2131" extrusionOk="0">
                  <a:moveTo>
                    <a:pt x="1075" y="0"/>
                  </a:moveTo>
                  <a:cubicBezTo>
                    <a:pt x="1072" y="0"/>
                    <a:pt x="1068" y="0"/>
                    <a:pt x="1065" y="0"/>
                  </a:cubicBezTo>
                  <a:cubicBezTo>
                    <a:pt x="480" y="0"/>
                    <a:pt x="0" y="480"/>
                    <a:pt x="0" y="1065"/>
                  </a:cubicBezTo>
                  <a:cubicBezTo>
                    <a:pt x="0" y="1707"/>
                    <a:pt x="526" y="2131"/>
                    <a:pt x="1073" y="2131"/>
                  </a:cubicBezTo>
                  <a:cubicBezTo>
                    <a:pt x="1336" y="2131"/>
                    <a:pt x="1604" y="2032"/>
                    <a:pt x="1821" y="1813"/>
                  </a:cubicBezTo>
                  <a:cubicBezTo>
                    <a:pt x="2493" y="1149"/>
                    <a:pt x="2020" y="0"/>
                    <a:pt x="107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1699;p54">
              <a:extLst>
                <a:ext uri="{FF2B5EF4-FFF2-40B4-BE49-F238E27FC236}">
                  <a16:creationId xmlns:a16="http://schemas.microsoft.com/office/drawing/2014/main" id="{72831F5D-5F09-4F18-BA0E-CFBC11F34DAF}"/>
                </a:ext>
              </a:extLst>
            </p:cNvPr>
            <p:cNvSpPr/>
            <p:nvPr/>
          </p:nvSpPr>
          <p:spPr>
            <a:xfrm>
              <a:off x="2675925" y="3856775"/>
              <a:ext cx="62225" cy="53300"/>
            </a:xfrm>
            <a:custGeom>
              <a:avLst/>
              <a:gdLst/>
              <a:ahLst/>
              <a:cxnLst/>
              <a:rect l="l" t="t" r="r" b="b"/>
              <a:pathLst>
                <a:path w="2489" h="2132" extrusionOk="0">
                  <a:moveTo>
                    <a:pt x="1066" y="1"/>
                  </a:moveTo>
                  <a:cubicBezTo>
                    <a:pt x="472" y="1"/>
                    <a:pt x="1" y="480"/>
                    <a:pt x="1" y="1066"/>
                  </a:cubicBezTo>
                  <a:cubicBezTo>
                    <a:pt x="1" y="1708"/>
                    <a:pt x="523" y="2131"/>
                    <a:pt x="1067" y="2131"/>
                  </a:cubicBezTo>
                  <a:cubicBezTo>
                    <a:pt x="1330" y="2131"/>
                    <a:pt x="1597" y="2033"/>
                    <a:pt x="1814" y="1814"/>
                  </a:cubicBezTo>
                  <a:cubicBezTo>
                    <a:pt x="2488" y="1147"/>
                    <a:pt x="2009"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1700;p54">
              <a:extLst>
                <a:ext uri="{FF2B5EF4-FFF2-40B4-BE49-F238E27FC236}">
                  <a16:creationId xmlns:a16="http://schemas.microsoft.com/office/drawing/2014/main" id="{AE3B4D35-E390-4102-87C4-C69127C08941}"/>
                </a:ext>
              </a:extLst>
            </p:cNvPr>
            <p:cNvSpPr/>
            <p:nvPr/>
          </p:nvSpPr>
          <p:spPr>
            <a:xfrm>
              <a:off x="2675725" y="3780375"/>
              <a:ext cx="62425" cy="53475"/>
            </a:xfrm>
            <a:custGeom>
              <a:avLst/>
              <a:gdLst/>
              <a:ahLst/>
              <a:cxnLst/>
              <a:rect l="l" t="t" r="r" b="b"/>
              <a:pathLst>
                <a:path w="2497" h="2139" extrusionOk="0">
                  <a:moveTo>
                    <a:pt x="1074" y="0"/>
                  </a:moveTo>
                  <a:cubicBezTo>
                    <a:pt x="480" y="0"/>
                    <a:pt x="1" y="480"/>
                    <a:pt x="9" y="1073"/>
                  </a:cubicBezTo>
                  <a:cubicBezTo>
                    <a:pt x="9" y="1715"/>
                    <a:pt x="535" y="2139"/>
                    <a:pt x="1081" y="2139"/>
                  </a:cubicBezTo>
                  <a:cubicBezTo>
                    <a:pt x="1345" y="2139"/>
                    <a:pt x="1613" y="2040"/>
                    <a:pt x="1830" y="1821"/>
                  </a:cubicBezTo>
                  <a:cubicBezTo>
                    <a:pt x="2496" y="1146"/>
                    <a:pt x="2025" y="0"/>
                    <a:pt x="1074"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1701;p54">
              <a:extLst>
                <a:ext uri="{FF2B5EF4-FFF2-40B4-BE49-F238E27FC236}">
                  <a16:creationId xmlns:a16="http://schemas.microsoft.com/office/drawing/2014/main" id="{673B6A02-C627-492D-BAD0-A57F2FD0AD70}"/>
                </a:ext>
              </a:extLst>
            </p:cNvPr>
            <p:cNvSpPr/>
            <p:nvPr/>
          </p:nvSpPr>
          <p:spPr>
            <a:xfrm>
              <a:off x="2675925" y="3704150"/>
              <a:ext cx="62225" cy="53450"/>
            </a:xfrm>
            <a:custGeom>
              <a:avLst/>
              <a:gdLst/>
              <a:ahLst/>
              <a:cxnLst/>
              <a:rect l="l" t="t" r="r" b="b"/>
              <a:pathLst>
                <a:path w="2489" h="2138" extrusionOk="0">
                  <a:moveTo>
                    <a:pt x="1066" y="1"/>
                  </a:moveTo>
                  <a:cubicBezTo>
                    <a:pt x="472" y="1"/>
                    <a:pt x="1" y="480"/>
                    <a:pt x="1" y="1066"/>
                  </a:cubicBezTo>
                  <a:cubicBezTo>
                    <a:pt x="1" y="1709"/>
                    <a:pt x="526" y="2137"/>
                    <a:pt x="1072" y="2137"/>
                  </a:cubicBezTo>
                  <a:cubicBezTo>
                    <a:pt x="1333" y="2137"/>
                    <a:pt x="1598" y="2040"/>
                    <a:pt x="1814" y="1822"/>
                  </a:cubicBezTo>
                  <a:cubicBezTo>
                    <a:pt x="2488"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1702;p54">
              <a:extLst>
                <a:ext uri="{FF2B5EF4-FFF2-40B4-BE49-F238E27FC236}">
                  <a16:creationId xmlns:a16="http://schemas.microsoft.com/office/drawing/2014/main" id="{2C83C384-CA65-45FB-9AC8-78FE6B1F2764}"/>
                </a:ext>
              </a:extLst>
            </p:cNvPr>
            <p:cNvSpPr/>
            <p:nvPr/>
          </p:nvSpPr>
          <p:spPr>
            <a:xfrm>
              <a:off x="2675925" y="3627950"/>
              <a:ext cx="62225" cy="53425"/>
            </a:xfrm>
            <a:custGeom>
              <a:avLst/>
              <a:gdLst/>
              <a:ahLst/>
              <a:cxnLst/>
              <a:rect l="l" t="t" r="r" b="b"/>
              <a:pathLst>
                <a:path w="2489" h="2137" extrusionOk="0">
                  <a:moveTo>
                    <a:pt x="1066" y="0"/>
                  </a:moveTo>
                  <a:cubicBezTo>
                    <a:pt x="472" y="8"/>
                    <a:pt x="1" y="480"/>
                    <a:pt x="1" y="1073"/>
                  </a:cubicBezTo>
                  <a:cubicBezTo>
                    <a:pt x="1" y="1711"/>
                    <a:pt x="525" y="2137"/>
                    <a:pt x="1073" y="2137"/>
                  </a:cubicBezTo>
                  <a:cubicBezTo>
                    <a:pt x="1336" y="2137"/>
                    <a:pt x="1603" y="2039"/>
                    <a:pt x="1822" y="1821"/>
                  </a:cubicBezTo>
                  <a:cubicBezTo>
                    <a:pt x="2488" y="1154"/>
                    <a:pt x="2017" y="0"/>
                    <a:pt x="106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1703;p54">
              <a:extLst>
                <a:ext uri="{FF2B5EF4-FFF2-40B4-BE49-F238E27FC236}">
                  <a16:creationId xmlns:a16="http://schemas.microsoft.com/office/drawing/2014/main" id="{386E62E5-C68A-47B1-8DE0-3583D8C60B20}"/>
                </a:ext>
              </a:extLst>
            </p:cNvPr>
            <p:cNvSpPr/>
            <p:nvPr/>
          </p:nvSpPr>
          <p:spPr>
            <a:xfrm>
              <a:off x="2675925" y="3551925"/>
              <a:ext cx="62225" cy="53300"/>
            </a:xfrm>
            <a:custGeom>
              <a:avLst/>
              <a:gdLst/>
              <a:ahLst/>
              <a:cxnLst/>
              <a:rect l="l" t="t" r="r" b="b"/>
              <a:pathLst>
                <a:path w="2489" h="2132" extrusionOk="0">
                  <a:moveTo>
                    <a:pt x="1066" y="1"/>
                  </a:moveTo>
                  <a:cubicBezTo>
                    <a:pt x="472" y="1"/>
                    <a:pt x="1" y="480"/>
                    <a:pt x="1" y="1066"/>
                  </a:cubicBezTo>
                  <a:cubicBezTo>
                    <a:pt x="1" y="1708"/>
                    <a:pt x="523" y="2131"/>
                    <a:pt x="1067" y="2131"/>
                  </a:cubicBezTo>
                  <a:cubicBezTo>
                    <a:pt x="1330" y="2131"/>
                    <a:pt x="1597" y="2033"/>
                    <a:pt x="1814" y="1814"/>
                  </a:cubicBezTo>
                  <a:cubicBezTo>
                    <a:pt x="2488" y="1147"/>
                    <a:pt x="2009"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1704;p54">
              <a:extLst>
                <a:ext uri="{FF2B5EF4-FFF2-40B4-BE49-F238E27FC236}">
                  <a16:creationId xmlns:a16="http://schemas.microsoft.com/office/drawing/2014/main" id="{F8C7D975-201D-4258-9B28-1A140F1F0487}"/>
                </a:ext>
              </a:extLst>
            </p:cNvPr>
            <p:cNvSpPr/>
            <p:nvPr/>
          </p:nvSpPr>
          <p:spPr>
            <a:xfrm>
              <a:off x="2675925" y="3475725"/>
              <a:ext cx="62225" cy="53350"/>
            </a:xfrm>
            <a:custGeom>
              <a:avLst/>
              <a:gdLst/>
              <a:ahLst/>
              <a:cxnLst/>
              <a:rect l="l" t="t" r="r" b="b"/>
              <a:pathLst>
                <a:path w="2489" h="2134" extrusionOk="0">
                  <a:moveTo>
                    <a:pt x="1066" y="0"/>
                  </a:moveTo>
                  <a:cubicBezTo>
                    <a:pt x="472" y="0"/>
                    <a:pt x="1" y="480"/>
                    <a:pt x="1" y="1065"/>
                  </a:cubicBezTo>
                  <a:cubicBezTo>
                    <a:pt x="1" y="1709"/>
                    <a:pt x="526" y="2133"/>
                    <a:pt x="1072" y="2133"/>
                  </a:cubicBezTo>
                  <a:cubicBezTo>
                    <a:pt x="1333" y="2133"/>
                    <a:pt x="1598" y="2037"/>
                    <a:pt x="1814" y="1821"/>
                  </a:cubicBezTo>
                  <a:cubicBezTo>
                    <a:pt x="2488" y="1146"/>
                    <a:pt x="2017" y="0"/>
                    <a:pt x="106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1705;p54">
              <a:extLst>
                <a:ext uri="{FF2B5EF4-FFF2-40B4-BE49-F238E27FC236}">
                  <a16:creationId xmlns:a16="http://schemas.microsoft.com/office/drawing/2014/main" id="{0EE05C7A-3C33-4071-B644-0121DAC2BA07}"/>
                </a:ext>
              </a:extLst>
            </p:cNvPr>
            <p:cNvSpPr/>
            <p:nvPr/>
          </p:nvSpPr>
          <p:spPr>
            <a:xfrm>
              <a:off x="2599725" y="3856775"/>
              <a:ext cx="62200" cy="53300"/>
            </a:xfrm>
            <a:custGeom>
              <a:avLst/>
              <a:gdLst/>
              <a:ahLst/>
              <a:cxnLst/>
              <a:rect l="l" t="t" r="r" b="b"/>
              <a:pathLst>
                <a:path w="2488" h="2132" extrusionOk="0">
                  <a:moveTo>
                    <a:pt x="1065" y="1"/>
                  </a:moveTo>
                  <a:cubicBezTo>
                    <a:pt x="472" y="1"/>
                    <a:pt x="0" y="480"/>
                    <a:pt x="0" y="1066"/>
                  </a:cubicBezTo>
                  <a:cubicBezTo>
                    <a:pt x="0" y="1708"/>
                    <a:pt x="522" y="2131"/>
                    <a:pt x="1069" y="2131"/>
                  </a:cubicBezTo>
                  <a:cubicBezTo>
                    <a:pt x="1333" y="2131"/>
                    <a:pt x="1602" y="2033"/>
                    <a:pt x="1821" y="1814"/>
                  </a:cubicBezTo>
                  <a:cubicBezTo>
                    <a:pt x="2488"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1706;p54">
              <a:extLst>
                <a:ext uri="{FF2B5EF4-FFF2-40B4-BE49-F238E27FC236}">
                  <a16:creationId xmlns:a16="http://schemas.microsoft.com/office/drawing/2014/main" id="{49D5CFE8-34FD-416B-8FE3-F451B4ED48A1}"/>
                </a:ext>
              </a:extLst>
            </p:cNvPr>
            <p:cNvSpPr/>
            <p:nvPr/>
          </p:nvSpPr>
          <p:spPr>
            <a:xfrm>
              <a:off x="2599725" y="3780375"/>
              <a:ext cx="62400" cy="53475"/>
            </a:xfrm>
            <a:custGeom>
              <a:avLst/>
              <a:gdLst/>
              <a:ahLst/>
              <a:cxnLst/>
              <a:rect l="l" t="t" r="r" b="b"/>
              <a:pathLst>
                <a:path w="2496" h="2139" extrusionOk="0">
                  <a:moveTo>
                    <a:pt x="1065" y="0"/>
                  </a:moveTo>
                  <a:cubicBezTo>
                    <a:pt x="472" y="0"/>
                    <a:pt x="0" y="480"/>
                    <a:pt x="0" y="1073"/>
                  </a:cubicBezTo>
                  <a:cubicBezTo>
                    <a:pt x="0" y="1715"/>
                    <a:pt x="526" y="2139"/>
                    <a:pt x="1073" y="2139"/>
                  </a:cubicBezTo>
                  <a:cubicBezTo>
                    <a:pt x="1336" y="2139"/>
                    <a:pt x="1604" y="2040"/>
                    <a:pt x="1821" y="1821"/>
                  </a:cubicBezTo>
                  <a:cubicBezTo>
                    <a:pt x="2496" y="1146"/>
                    <a:pt x="2016"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1707;p54">
              <a:extLst>
                <a:ext uri="{FF2B5EF4-FFF2-40B4-BE49-F238E27FC236}">
                  <a16:creationId xmlns:a16="http://schemas.microsoft.com/office/drawing/2014/main" id="{2C96C9A0-8892-4B6A-987C-79C90EA8AEB4}"/>
                </a:ext>
              </a:extLst>
            </p:cNvPr>
            <p:cNvSpPr/>
            <p:nvPr/>
          </p:nvSpPr>
          <p:spPr>
            <a:xfrm>
              <a:off x="2599725" y="3704150"/>
              <a:ext cx="62200" cy="53450"/>
            </a:xfrm>
            <a:custGeom>
              <a:avLst/>
              <a:gdLst/>
              <a:ahLst/>
              <a:cxnLst/>
              <a:rect l="l" t="t" r="r" b="b"/>
              <a:pathLst>
                <a:path w="2488" h="2138" extrusionOk="0">
                  <a:moveTo>
                    <a:pt x="1065" y="1"/>
                  </a:moveTo>
                  <a:cubicBezTo>
                    <a:pt x="480" y="1"/>
                    <a:pt x="0" y="480"/>
                    <a:pt x="0" y="1066"/>
                  </a:cubicBezTo>
                  <a:cubicBezTo>
                    <a:pt x="0" y="1709"/>
                    <a:pt x="525" y="2137"/>
                    <a:pt x="1074" y="2137"/>
                  </a:cubicBezTo>
                  <a:cubicBezTo>
                    <a:pt x="1336" y="2137"/>
                    <a:pt x="1603" y="2040"/>
                    <a:pt x="1821" y="1822"/>
                  </a:cubicBezTo>
                  <a:cubicBezTo>
                    <a:pt x="2488"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1708;p54">
              <a:extLst>
                <a:ext uri="{FF2B5EF4-FFF2-40B4-BE49-F238E27FC236}">
                  <a16:creationId xmlns:a16="http://schemas.microsoft.com/office/drawing/2014/main" id="{8811281C-E78A-4E3F-8AE8-E4079FA2997B}"/>
                </a:ext>
              </a:extLst>
            </p:cNvPr>
            <p:cNvSpPr/>
            <p:nvPr/>
          </p:nvSpPr>
          <p:spPr>
            <a:xfrm>
              <a:off x="2599725" y="3627950"/>
              <a:ext cx="62200" cy="53425"/>
            </a:xfrm>
            <a:custGeom>
              <a:avLst/>
              <a:gdLst/>
              <a:ahLst/>
              <a:cxnLst/>
              <a:rect l="l" t="t" r="r" b="b"/>
              <a:pathLst>
                <a:path w="2488" h="2137" extrusionOk="0">
                  <a:moveTo>
                    <a:pt x="1065" y="0"/>
                  </a:moveTo>
                  <a:cubicBezTo>
                    <a:pt x="480" y="8"/>
                    <a:pt x="0" y="480"/>
                    <a:pt x="0" y="1073"/>
                  </a:cubicBezTo>
                  <a:cubicBezTo>
                    <a:pt x="0" y="1711"/>
                    <a:pt x="525" y="2137"/>
                    <a:pt x="1073" y="2137"/>
                  </a:cubicBezTo>
                  <a:cubicBezTo>
                    <a:pt x="1335" y="2137"/>
                    <a:pt x="1603" y="2039"/>
                    <a:pt x="1821" y="1821"/>
                  </a:cubicBezTo>
                  <a:cubicBezTo>
                    <a:pt x="2488" y="1154"/>
                    <a:pt x="2016"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1709;p54">
              <a:extLst>
                <a:ext uri="{FF2B5EF4-FFF2-40B4-BE49-F238E27FC236}">
                  <a16:creationId xmlns:a16="http://schemas.microsoft.com/office/drawing/2014/main" id="{1EA0492E-D787-4E1B-9D5D-A52270429215}"/>
                </a:ext>
              </a:extLst>
            </p:cNvPr>
            <p:cNvSpPr/>
            <p:nvPr/>
          </p:nvSpPr>
          <p:spPr>
            <a:xfrm>
              <a:off x="2599725" y="3551925"/>
              <a:ext cx="62200" cy="53300"/>
            </a:xfrm>
            <a:custGeom>
              <a:avLst/>
              <a:gdLst/>
              <a:ahLst/>
              <a:cxnLst/>
              <a:rect l="l" t="t" r="r" b="b"/>
              <a:pathLst>
                <a:path w="2488" h="2132" extrusionOk="0">
                  <a:moveTo>
                    <a:pt x="1065" y="1"/>
                  </a:moveTo>
                  <a:cubicBezTo>
                    <a:pt x="472" y="1"/>
                    <a:pt x="0" y="480"/>
                    <a:pt x="0" y="1066"/>
                  </a:cubicBezTo>
                  <a:cubicBezTo>
                    <a:pt x="0" y="1708"/>
                    <a:pt x="522" y="2131"/>
                    <a:pt x="1069" y="2131"/>
                  </a:cubicBezTo>
                  <a:cubicBezTo>
                    <a:pt x="1333" y="2131"/>
                    <a:pt x="1602" y="2033"/>
                    <a:pt x="1821" y="1814"/>
                  </a:cubicBezTo>
                  <a:cubicBezTo>
                    <a:pt x="2488"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1710;p54">
              <a:extLst>
                <a:ext uri="{FF2B5EF4-FFF2-40B4-BE49-F238E27FC236}">
                  <a16:creationId xmlns:a16="http://schemas.microsoft.com/office/drawing/2014/main" id="{E6FA753B-9B69-4ACC-B318-3A2CF58B3793}"/>
                </a:ext>
              </a:extLst>
            </p:cNvPr>
            <p:cNvSpPr/>
            <p:nvPr/>
          </p:nvSpPr>
          <p:spPr>
            <a:xfrm>
              <a:off x="2599725" y="3475725"/>
              <a:ext cx="62200" cy="53350"/>
            </a:xfrm>
            <a:custGeom>
              <a:avLst/>
              <a:gdLst/>
              <a:ahLst/>
              <a:cxnLst/>
              <a:rect l="l" t="t" r="r" b="b"/>
              <a:pathLst>
                <a:path w="2488" h="2134" extrusionOk="0">
                  <a:moveTo>
                    <a:pt x="1065" y="0"/>
                  </a:moveTo>
                  <a:cubicBezTo>
                    <a:pt x="472" y="0"/>
                    <a:pt x="0" y="480"/>
                    <a:pt x="0" y="1065"/>
                  </a:cubicBezTo>
                  <a:cubicBezTo>
                    <a:pt x="0" y="1709"/>
                    <a:pt x="525" y="2133"/>
                    <a:pt x="1074" y="2133"/>
                  </a:cubicBezTo>
                  <a:cubicBezTo>
                    <a:pt x="1336" y="2133"/>
                    <a:pt x="1603" y="2037"/>
                    <a:pt x="1821" y="1821"/>
                  </a:cubicBezTo>
                  <a:cubicBezTo>
                    <a:pt x="2488" y="1146"/>
                    <a:pt x="2016"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1711;p54">
              <a:extLst>
                <a:ext uri="{FF2B5EF4-FFF2-40B4-BE49-F238E27FC236}">
                  <a16:creationId xmlns:a16="http://schemas.microsoft.com/office/drawing/2014/main" id="{A7BB0C42-0698-4CE9-90F5-08BF71424395}"/>
                </a:ext>
              </a:extLst>
            </p:cNvPr>
            <p:cNvSpPr/>
            <p:nvPr/>
          </p:nvSpPr>
          <p:spPr>
            <a:xfrm>
              <a:off x="2523500" y="3932800"/>
              <a:ext cx="62225" cy="53475"/>
            </a:xfrm>
            <a:custGeom>
              <a:avLst/>
              <a:gdLst/>
              <a:ahLst/>
              <a:cxnLst/>
              <a:rect l="l" t="t" r="r" b="b"/>
              <a:pathLst>
                <a:path w="2489" h="2139" extrusionOk="0">
                  <a:moveTo>
                    <a:pt x="1066" y="0"/>
                  </a:moveTo>
                  <a:cubicBezTo>
                    <a:pt x="480" y="0"/>
                    <a:pt x="1" y="480"/>
                    <a:pt x="1" y="1073"/>
                  </a:cubicBezTo>
                  <a:cubicBezTo>
                    <a:pt x="6" y="1715"/>
                    <a:pt x="530" y="2139"/>
                    <a:pt x="1075" y="2139"/>
                  </a:cubicBezTo>
                  <a:cubicBezTo>
                    <a:pt x="1338" y="2139"/>
                    <a:pt x="1605" y="2041"/>
                    <a:pt x="1822" y="1821"/>
                  </a:cubicBezTo>
                  <a:cubicBezTo>
                    <a:pt x="2488" y="1146"/>
                    <a:pt x="2017" y="0"/>
                    <a:pt x="106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1712;p54">
              <a:extLst>
                <a:ext uri="{FF2B5EF4-FFF2-40B4-BE49-F238E27FC236}">
                  <a16:creationId xmlns:a16="http://schemas.microsoft.com/office/drawing/2014/main" id="{9811C8A1-A3CF-42BF-8BB6-4F85B8DEF201}"/>
                </a:ext>
              </a:extLst>
            </p:cNvPr>
            <p:cNvSpPr/>
            <p:nvPr/>
          </p:nvSpPr>
          <p:spPr>
            <a:xfrm>
              <a:off x="2523500" y="3856775"/>
              <a:ext cx="62225" cy="53300"/>
            </a:xfrm>
            <a:custGeom>
              <a:avLst/>
              <a:gdLst/>
              <a:ahLst/>
              <a:cxnLst/>
              <a:rect l="l" t="t" r="r" b="b"/>
              <a:pathLst>
                <a:path w="2489" h="2132" extrusionOk="0">
                  <a:moveTo>
                    <a:pt x="1066" y="1"/>
                  </a:moveTo>
                  <a:cubicBezTo>
                    <a:pt x="480" y="1"/>
                    <a:pt x="1" y="480"/>
                    <a:pt x="1" y="1066"/>
                  </a:cubicBezTo>
                  <a:cubicBezTo>
                    <a:pt x="1" y="1708"/>
                    <a:pt x="527" y="2131"/>
                    <a:pt x="1073" y="2131"/>
                  </a:cubicBezTo>
                  <a:cubicBezTo>
                    <a:pt x="1337" y="2131"/>
                    <a:pt x="1605" y="2033"/>
                    <a:pt x="1822" y="1814"/>
                  </a:cubicBezTo>
                  <a:cubicBezTo>
                    <a:pt x="2488"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1713;p54">
              <a:extLst>
                <a:ext uri="{FF2B5EF4-FFF2-40B4-BE49-F238E27FC236}">
                  <a16:creationId xmlns:a16="http://schemas.microsoft.com/office/drawing/2014/main" id="{D953E36E-FECC-4256-B627-7142AFAFB265}"/>
                </a:ext>
              </a:extLst>
            </p:cNvPr>
            <p:cNvSpPr/>
            <p:nvPr/>
          </p:nvSpPr>
          <p:spPr>
            <a:xfrm>
              <a:off x="2523500" y="3780375"/>
              <a:ext cx="62425" cy="53475"/>
            </a:xfrm>
            <a:custGeom>
              <a:avLst/>
              <a:gdLst/>
              <a:ahLst/>
              <a:cxnLst/>
              <a:rect l="l" t="t" r="r" b="b"/>
              <a:pathLst>
                <a:path w="2497" h="2139" extrusionOk="0">
                  <a:moveTo>
                    <a:pt x="1066" y="0"/>
                  </a:moveTo>
                  <a:cubicBezTo>
                    <a:pt x="480" y="0"/>
                    <a:pt x="1" y="480"/>
                    <a:pt x="1" y="1073"/>
                  </a:cubicBezTo>
                  <a:cubicBezTo>
                    <a:pt x="6" y="1715"/>
                    <a:pt x="530" y="2139"/>
                    <a:pt x="1078" y="2139"/>
                  </a:cubicBezTo>
                  <a:cubicBezTo>
                    <a:pt x="1341" y="2139"/>
                    <a:pt x="1610" y="2040"/>
                    <a:pt x="1830" y="1821"/>
                  </a:cubicBezTo>
                  <a:cubicBezTo>
                    <a:pt x="2496" y="1146"/>
                    <a:pt x="2017" y="0"/>
                    <a:pt x="106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1714;p54">
              <a:extLst>
                <a:ext uri="{FF2B5EF4-FFF2-40B4-BE49-F238E27FC236}">
                  <a16:creationId xmlns:a16="http://schemas.microsoft.com/office/drawing/2014/main" id="{878B0B70-7D46-4868-BF5D-6C77915C1E7D}"/>
                </a:ext>
              </a:extLst>
            </p:cNvPr>
            <p:cNvSpPr/>
            <p:nvPr/>
          </p:nvSpPr>
          <p:spPr>
            <a:xfrm>
              <a:off x="2523500" y="3704150"/>
              <a:ext cx="62225" cy="53450"/>
            </a:xfrm>
            <a:custGeom>
              <a:avLst/>
              <a:gdLst/>
              <a:ahLst/>
              <a:cxnLst/>
              <a:rect l="l" t="t" r="r" b="b"/>
              <a:pathLst>
                <a:path w="2489" h="2138" extrusionOk="0">
                  <a:moveTo>
                    <a:pt x="1066" y="1"/>
                  </a:moveTo>
                  <a:cubicBezTo>
                    <a:pt x="480" y="1"/>
                    <a:pt x="1" y="480"/>
                    <a:pt x="1" y="1066"/>
                  </a:cubicBezTo>
                  <a:cubicBezTo>
                    <a:pt x="1" y="1709"/>
                    <a:pt x="526" y="2137"/>
                    <a:pt x="1074" y="2137"/>
                  </a:cubicBezTo>
                  <a:cubicBezTo>
                    <a:pt x="1336" y="2137"/>
                    <a:pt x="1604" y="2040"/>
                    <a:pt x="1822" y="1822"/>
                  </a:cubicBezTo>
                  <a:cubicBezTo>
                    <a:pt x="2488"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1715;p54">
              <a:extLst>
                <a:ext uri="{FF2B5EF4-FFF2-40B4-BE49-F238E27FC236}">
                  <a16:creationId xmlns:a16="http://schemas.microsoft.com/office/drawing/2014/main" id="{E92A53F8-5346-4946-B17B-4382AB3619D7}"/>
                </a:ext>
              </a:extLst>
            </p:cNvPr>
            <p:cNvSpPr/>
            <p:nvPr/>
          </p:nvSpPr>
          <p:spPr>
            <a:xfrm>
              <a:off x="2523500" y="3627950"/>
              <a:ext cx="62225" cy="53475"/>
            </a:xfrm>
            <a:custGeom>
              <a:avLst/>
              <a:gdLst/>
              <a:ahLst/>
              <a:cxnLst/>
              <a:rect l="l" t="t" r="r" b="b"/>
              <a:pathLst>
                <a:path w="2489" h="2139" extrusionOk="0">
                  <a:moveTo>
                    <a:pt x="1066" y="0"/>
                  </a:moveTo>
                  <a:cubicBezTo>
                    <a:pt x="480" y="8"/>
                    <a:pt x="1" y="488"/>
                    <a:pt x="1" y="1073"/>
                  </a:cubicBezTo>
                  <a:cubicBezTo>
                    <a:pt x="1" y="1715"/>
                    <a:pt x="527" y="2139"/>
                    <a:pt x="1073" y="2139"/>
                  </a:cubicBezTo>
                  <a:cubicBezTo>
                    <a:pt x="1337" y="2139"/>
                    <a:pt x="1605" y="2040"/>
                    <a:pt x="1822" y="1821"/>
                  </a:cubicBezTo>
                  <a:cubicBezTo>
                    <a:pt x="2488" y="1146"/>
                    <a:pt x="2017" y="0"/>
                    <a:pt x="106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1716;p54">
              <a:extLst>
                <a:ext uri="{FF2B5EF4-FFF2-40B4-BE49-F238E27FC236}">
                  <a16:creationId xmlns:a16="http://schemas.microsoft.com/office/drawing/2014/main" id="{8E168617-BD45-4215-8BFC-09CF5C45328B}"/>
                </a:ext>
              </a:extLst>
            </p:cNvPr>
            <p:cNvSpPr/>
            <p:nvPr/>
          </p:nvSpPr>
          <p:spPr>
            <a:xfrm>
              <a:off x="2523500" y="3551925"/>
              <a:ext cx="62225" cy="53300"/>
            </a:xfrm>
            <a:custGeom>
              <a:avLst/>
              <a:gdLst/>
              <a:ahLst/>
              <a:cxnLst/>
              <a:rect l="l" t="t" r="r" b="b"/>
              <a:pathLst>
                <a:path w="2489" h="2132" extrusionOk="0">
                  <a:moveTo>
                    <a:pt x="1066" y="1"/>
                  </a:moveTo>
                  <a:cubicBezTo>
                    <a:pt x="480" y="1"/>
                    <a:pt x="1" y="480"/>
                    <a:pt x="1" y="1066"/>
                  </a:cubicBezTo>
                  <a:cubicBezTo>
                    <a:pt x="1" y="1708"/>
                    <a:pt x="527" y="2131"/>
                    <a:pt x="1073" y="2131"/>
                  </a:cubicBezTo>
                  <a:cubicBezTo>
                    <a:pt x="1337" y="2131"/>
                    <a:pt x="1605" y="2033"/>
                    <a:pt x="1822" y="1814"/>
                  </a:cubicBezTo>
                  <a:cubicBezTo>
                    <a:pt x="2488"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1717;p54">
              <a:extLst>
                <a:ext uri="{FF2B5EF4-FFF2-40B4-BE49-F238E27FC236}">
                  <a16:creationId xmlns:a16="http://schemas.microsoft.com/office/drawing/2014/main" id="{30BB6E83-F6E2-41EC-A49C-3F43B176CD22}"/>
                </a:ext>
              </a:extLst>
            </p:cNvPr>
            <p:cNvSpPr/>
            <p:nvPr/>
          </p:nvSpPr>
          <p:spPr>
            <a:xfrm>
              <a:off x="2523500" y="3475725"/>
              <a:ext cx="62225" cy="53350"/>
            </a:xfrm>
            <a:custGeom>
              <a:avLst/>
              <a:gdLst/>
              <a:ahLst/>
              <a:cxnLst/>
              <a:rect l="l" t="t" r="r" b="b"/>
              <a:pathLst>
                <a:path w="2489" h="2134" extrusionOk="0">
                  <a:moveTo>
                    <a:pt x="1066" y="0"/>
                  </a:moveTo>
                  <a:cubicBezTo>
                    <a:pt x="480" y="0"/>
                    <a:pt x="1" y="480"/>
                    <a:pt x="1" y="1065"/>
                  </a:cubicBezTo>
                  <a:cubicBezTo>
                    <a:pt x="1" y="1709"/>
                    <a:pt x="526" y="2133"/>
                    <a:pt x="1075" y="2133"/>
                  </a:cubicBezTo>
                  <a:cubicBezTo>
                    <a:pt x="1336" y="2133"/>
                    <a:pt x="1604" y="2037"/>
                    <a:pt x="1822" y="1821"/>
                  </a:cubicBezTo>
                  <a:cubicBezTo>
                    <a:pt x="2488" y="1146"/>
                    <a:pt x="2017" y="0"/>
                    <a:pt x="106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1718;p54">
              <a:extLst>
                <a:ext uri="{FF2B5EF4-FFF2-40B4-BE49-F238E27FC236}">
                  <a16:creationId xmlns:a16="http://schemas.microsoft.com/office/drawing/2014/main" id="{BF4E7823-8866-4566-9F69-E58DB8DD743A}"/>
                </a:ext>
              </a:extLst>
            </p:cNvPr>
            <p:cNvSpPr/>
            <p:nvPr/>
          </p:nvSpPr>
          <p:spPr>
            <a:xfrm>
              <a:off x="2523500" y="3399500"/>
              <a:ext cx="62225" cy="53350"/>
            </a:xfrm>
            <a:custGeom>
              <a:avLst/>
              <a:gdLst/>
              <a:ahLst/>
              <a:cxnLst/>
              <a:rect l="l" t="t" r="r" b="b"/>
              <a:pathLst>
                <a:path w="2489" h="2134" extrusionOk="0">
                  <a:moveTo>
                    <a:pt x="1066" y="1"/>
                  </a:moveTo>
                  <a:cubicBezTo>
                    <a:pt x="480" y="1"/>
                    <a:pt x="1" y="480"/>
                    <a:pt x="1" y="1066"/>
                  </a:cubicBezTo>
                  <a:cubicBezTo>
                    <a:pt x="1" y="1709"/>
                    <a:pt x="526" y="2134"/>
                    <a:pt x="1075" y="2134"/>
                  </a:cubicBezTo>
                  <a:cubicBezTo>
                    <a:pt x="1336" y="2134"/>
                    <a:pt x="1604" y="2037"/>
                    <a:pt x="1822" y="1822"/>
                  </a:cubicBezTo>
                  <a:cubicBezTo>
                    <a:pt x="2488"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1719;p54">
              <a:extLst>
                <a:ext uri="{FF2B5EF4-FFF2-40B4-BE49-F238E27FC236}">
                  <a16:creationId xmlns:a16="http://schemas.microsoft.com/office/drawing/2014/main" id="{283FBCCD-02D6-49DD-B524-9F9B6EC381D2}"/>
                </a:ext>
              </a:extLst>
            </p:cNvPr>
            <p:cNvSpPr/>
            <p:nvPr/>
          </p:nvSpPr>
          <p:spPr>
            <a:xfrm>
              <a:off x="2447300" y="4085225"/>
              <a:ext cx="62400" cy="53350"/>
            </a:xfrm>
            <a:custGeom>
              <a:avLst/>
              <a:gdLst/>
              <a:ahLst/>
              <a:cxnLst/>
              <a:rect l="l" t="t" r="r" b="b"/>
              <a:pathLst>
                <a:path w="2496" h="2134" extrusionOk="0">
                  <a:moveTo>
                    <a:pt x="1065" y="0"/>
                  </a:moveTo>
                  <a:cubicBezTo>
                    <a:pt x="480" y="0"/>
                    <a:pt x="8" y="480"/>
                    <a:pt x="0" y="1065"/>
                  </a:cubicBezTo>
                  <a:cubicBezTo>
                    <a:pt x="0" y="1709"/>
                    <a:pt x="525" y="2133"/>
                    <a:pt x="1074" y="2133"/>
                  </a:cubicBezTo>
                  <a:cubicBezTo>
                    <a:pt x="1336" y="2133"/>
                    <a:pt x="1603" y="2037"/>
                    <a:pt x="1821" y="1821"/>
                  </a:cubicBezTo>
                  <a:cubicBezTo>
                    <a:pt x="2496" y="1147"/>
                    <a:pt x="2016"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1720;p54">
              <a:extLst>
                <a:ext uri="{FF2B5EF4-FFF2-40B4-BE49-F238E27FC236}">
                  <a16:creationId xmlns:a16="http://schemas.microsoft.com/office/drawing/2014/main" id="{F2B87206-8645-4F60-A7F4-91A43EF36CE7}"/>
                </a:ext>
              </a:extLst>
            </p:cNvPr>
            <p:cNvSpPr/>
            <p:nvPr/>
          </p:nvSpPr>
          <p:spPr>
            <a:xfrm>
              <a:off x="2447300" y="4009000"/>
              <a:ext cx="62400" cy="53350"/>
            </a:xfrm>
            <a:custGeom>
              <a:avLst/>
              <a:gdLst/>
              <a:ahLst/>
              <a:cxnLst/>
              <a:rect l="l" t="t" r="r" b="b"/>
              <a:pathLst>
                <a:path w="2496" h="2134" extrusionOk="0">
                  <a:moveTo>
                    <a:pt x="1065" y="1"/>
                  </a:moveTo>
                  <a:cubicBezTo>
                    <a:pt x="480" y="1"/>
                    <a:pt x="0" y="480"/>
                    <a:pt x="0" y="1066"/>
                  </a:cubicBezTo>
                  <a:cubicBezTo>
                    <a:pt x="0" y="1710"/>
                    <a:pt x="529" y="2134"/>
                    <a:pt x="1078" y="2134"/>
                  </a:cubicBezTo>
                  <a:cubicBezTo>
                    <a:pt x="1339" y="2134"/>
                    <a:pt x="1606" y="2037"/>
                    <a:pt x="1821" y="1822"/>
                  </a:cubicBezTo>
                  <a:cubicBezTo>
                    <a:pt x="2496"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1721;p54">
              <a:extLst>
                <a:ext uri="{FF2B5EF4-FFF2-40B4-BE49-F238E27FC236}">
                  <a16:creationId xmlns:a16="http://schemas.microsoft.com/office/drawing/2014/main" id="{22704AD5-DA43-486E-87E2-B9B88B8DD8D4}"/>
                </a:ext>
              </a:extLst>
            </p:cNvPr>
            <p:cNvSpPr/>
            <p:nvPr/>
          </p:nvSpPr>
          <p:spPr>
            <a:xfrm>
              <a:off x="2447300" y="3932800"/>
              <a:ext cx="62200" cy="53475"/>
            </a:xfrm>
            <a:custGeom>
              <a:avLst/>
              <a:gdLst/>
              <a:ahLst/>
              <a:cxnLst/>
              <a:rect l="l" t="t" r="r" b="b"/>
              <a:pathLst>
                <a:path w="2488" h="2139" extrusionOk="0">
                  <a:moveTo>
                    <a:pt x="1065" y="0"/>
                  </a:moveTo>
                  <a:cubicBezTo>
                    <a:pt x="480" y="0"/>
                    <a:pt x="0" y="480"/>
                    <a:pt x="0" y="1073"/>
                  </a:cubicBezTo>
                  <a:cubicBezTo>
                    <a:pt x="6" y="1715"/>
                    <a:pt x="530" y="2139"/>
                    <a:pt x="1075" y="2139"/>
                  </a:cubicBezTo>
                  <a:cubicBezTo>
                    <a:pt x="1337" y="2139"/>
                    <a:pt x="1604" y="2041"/>
                    <a:pt x="1821" y="1821"/>
                  </a:cubicBezTo>
                  <a:cubicBezTo>
                    <a:pt x="2488" y="1146"/>
                    <a:pt x="2016"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1722;p54">
              <a:extLst>
                <a:ext uri="{FF2B5EF4-FFF2-40B4-BE49-F238E27FC236}">
                  <a16:creationId xmlns:a16="http://schemas.microsoft.com/office/drawing/2014/main" id="{AA7BB5CA-BA10-46AF-969F-D07BEBBE706E}"/>
                </a:ext>
              </a:extLst>
            </p:cNvPr>
            <p:cNvSpPr/>
            <p:nvPr/>
          </p:nvSpPr>
          <p:spPr>
            <a:xfrm>
              <a:off x="2447300" y="3856775"/>
              <a:ext cx="62200" cy="53300"/>
            </a:xfrm>
            <a:custGeom>
              <a:avLst/>
              <a:gdLst/>
              <a:ahLst/>
              <a:cxnLst/>
              <a:rect l="l" t="t" r="r" b="b"/>
              <a:pathLst>
                <a:path w="2488" h="2132" extrusionOk="0">
                  <a:moveTo>
                    <a:pt x="1065" y="1"/>
                  </a:moveTo>
                  <a:cubicBezTo>
                    <a:pt x="480" y="1"/>
                    <a:pt x="0" y="480"/>
                    <a:pt x="0" y="1066"/>
                  </a:cubicBezTo>
                  <a:cubicBezTo>
                    <a:pt x="0" y="1708"/>
                    <a:pt x="526" y="2131"/>
                    <a:pt x="1073" y="2131"/>
                  </a:cubicBezTo>
                  <a:cubicBezTo>
                    <a:pt x="1336" y="2131"/>
                    <a:pt x="1604" y="2033"/>
                    <a:pt x="1821" y="1814"/>
                  </a:cubicBezTo>
                  <a:cubicBezTo>
                    <a:pt x="2488"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1723;p54">
              <a:extLst>
                <a:ext uri="{FF2B5EF4-FFF2-40B4-BE49-F238E27FC236}">
                  <a16:creationId xmlns:a16="http://schemas.microsoft.com/office/drawing/2014/main" id="{759301AE-9C04-466B-B99B-60790072A5D9}"/>
                </a:ext>
              </a:extLst>
            </p:cNvPr>
            <p:cNvSpPr/>
            <p:nvPr/>
          </p:nvSpPr>
          <p:spPr>
            <a:xfrm>
              <a:off x="2447300" y="3780375"/>
              <a:ext cx="62400" cy="53475"/>
            </a:xfrm>
            <a:custGeom>
              <a:avLst/>
              <a:gdLst/>
              <a:ahLst/>
              <a:cxnLst/>
              <a:rect l="l" t="t" r="r" b="b"/>
              <a:pathLst>
                <a:path w="2496" h="2139" extrusionOk="0">
                  <a:moveTo>
                    <a:pt x="1065" y="0"/>
                  </a:moveTo>
                  <a:cubicBezTo>
                    <a:pt x="480" y="0"/>
                    <a:pt x="0" y="480"/>
                    <a:pt x="0" y="1073"/>
                  </a:cubicBezTo>
                  <a:cubicBezTo>
                    <a:pt x="6" y="1715"/>
                    <a:pt x="530" y="2139"/>
                    <a:pt x="1077" y="2139"/>
                  </a:cubicBezTo>
                  <a:cubicBezTo>
                    <a:pt x="1341" y="2139"/>
                    <a:pt x="1610" y="2040"/>
                    <a:pt x="1829" y="1821"/>
                  </a:cubicBezTo>
                  <a:cubicBezTo>
                    <a:pt x="2496" y="1146"/>
                    <a:pt x="2016"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1724;p54">
              <a:extLst>
                <a:ext uri="{FF2B5EF4-FFF2-40B4-BE49-F238E27FC236}">
                  <a16:creationId xmlns:a16="http://schemas.microsoft.com/office/drawing/2014/main" id="{79870BED-B58C-4A40-87A5-410E676624B0}"/>
                </a:ext>
              </a:extLst>
            </p:cNvPr>
            <p:cNvSpPr/>
            <p:nvPr/>
          </p:nvSpPr>
          <p:spPr>
            <a:xfrm>
              <a:off x="2447300" y="3704150"/>
              <a:ext cx="62400" cy="53450"/>
            </a:xfrm>
            <a:custGeom>
              <a:avLst/>
              <a:gdLst/>
              <a:ahLst/>
              <a:cxnLst/>
              <a:rect l="l" t="t" r="r" b="b"/>
              <a:pathLst>
                <a:path w="2496" h="2138" extrusionOk="0">
                  <a:moveTo>
                    <a:pt x="1065" y="1"/>
                  </a:moveTo>
                  <a:cubicBezTo>
                    <a:pt x="480" y="1"/>
                    <a:pt x="8" y="480"/>
                    <a:pt x="0" y="1066"/>
                  </a:cubicBezTo>
                  <a:cubicBezTo>
                    <a:pt x="0" y="1709"/>
                    <a:pt x="525" y="2137"/>
                    <a:pt x="1074" y="2137"/>
                  </a:cubicBezTo>
                  <a:cubicBezTo>
                    <a:pt x="1336" y="2137"/>
                    <a:pt x="1603" y="2040"/>
                    <a:pt x="1821" y="1822"/>
                  </a:cubicBezTo>
                  <a:cubicBezTo>
                    <a:pt x="2496"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1725;p54">
              <a:extLst>
                <a:ext uri="{FF2B5EF4-FFF2-40B4-BE49-F238E27FC236}">
                  <a16:creationId xmlns:a16="http://schemas.microsoft.com/office/drawing/2014/main" id="{ACD7119E-FA71-4CDD-AF8A-EC3D9534B79A}"/>
                </a:ext>
              </a:extLst>
            </p:cNvPr>
            <p:cNvSpPr/>
            <p:nvPr/>
          </p:nvSpPr>
          <p:spPr>
            <a:xfrm>
              <a:off x="2447300" y="3627950"/>
              <a:ext cx="62400" cy="53425"/>
            </a:xfrm>
            <a:custGeom>
              <a:avLst/>
              <a:gdLst/>
              <a:ahLst/>
              <a:cxnLst/>
              <a:rect l="l" t="t" r="r" b="b"/>
              <a:pathLst>
                <a:path w="2496" h="2137" extrusionOk="0">
                  <a:moveTo>
                    <a:pt x="1065" y="0"/>
                  </a:moveTo>
                  <a:cubicBezTo>
                    <a:pt x="480" y="8"/>
                    <a:pt x="0" y="480"/>
                    <a:pt x="0" y="1073"/>
                  </a:cubicBezTo>
                  <a:cubicBezTo>
                    <a:pt x="0" y="1711"/>
                    <a:pt x="528" y="2137"/>
                    <a:pt x="1076" y="2137"/>
                  </a:cubicBezTo>
                  <a:cubicBezTo>
                    <a:pt x="1339" y="2137"/>
                    <a:pt x="1605" y="2039"/>
                    <a:pt x="1821" y="1821"/>
                  </a:cubicBezTo>
                  <a:cubicBezTo>
                    <a:pt x="2496" y="1154"/>
                    <a:pt x="2016"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1726;p54">
              <a:extLst>
                <a:ext uri="{FF2B5EF4-FFF2-40B4-BE49-F238E27FC236}">
                  <a16:creationId xmlns:a16="http://schemas.microsoft.com/office/drawing/2014/main" id="{EE3D804E-9074-4191-B3FD-0A8A791D47AC}"/>
                </a:ext>
              </a:extLst>
            </p:cNvPr>
            <p:cNvSpPr/>
            <p:nvPr/>
          </p:nvSpPr>
          <p:spPr>
            <a:xfrm>
              <a:off x="2447300" y="3551925"/>
              <a:ext cx="62200" cy="53300"/>
            </a:xfrm>
            <a:custGeom>
              <a:avLst/>
              <a:gdLst/>
              <a:ahLst/>
              <a:cxnLst/>
              <a:rect l="l" t="t" r="r" b="b"/>
              <a:pathLst>
                <a:path w="2488" h="2132" extrusionOk="0">
                  <a:moveTo>
                    <a:pt x="1065" y="1"/>
                  </a:moveTo>
                  <a:cubicBezTo>
                    <a:pt x="480" y="1"/>
                    <a:pt x="0" y="480"/>
                    <a:pt x="0" y="1066"/>
                  </a:cubicBezTo>
                  <a:cubicBezTo>
                    <a:pt x="0" y="1708"/>
                    <a:pt x="526" y="2131"/>
                    <a:pt x="1073" y="2131"/>
                  </a:cubicBezTo>
                  <a:cubicBezTo>
                    <a:pt x="1336" y="2131"/>
                    <a:pt x="1604" y="2033"/>
                    <a:pt x="1821" y="1814"/>
                  </a:cubicBezTo>
                  <a:cubicBezTo>
                    <a:pt x="2488"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1727;p54">
              <a:extLst>
                <a:ext uri="{FF2B5EF4-FFF2-40B4-BE49-F238E27FC236}">
                  <a16:creationId xmlns:a16="http://schemas.microsoft.com/office/drawing/2014/main" id="{A80C2926-E3BB-4A0F-A724-5E65E5EF8C72}"/>
                </a:ext>
              </a:extLst>
            </p:cNvPr>
            <p:cNvSpPr/>
            <p:nvPr/>
          </p:nvSpPr>
          <p:spPr>
            <a:xfrm>
              <a:off x="2447300" y="3475725"/>
              <a:ext cx="62400" cy="53350"/>
            </a:xfrm>
            <a:custGeom>
              <a:avLst/>
              <a:gdLst/>
              <a:ahLst/>
              <a:cxnLst/>
              <a:rect l="l" t="t" r="r" b="b"/>
              <a:pathLst>
                <a:path w="2496" h="2134" extrusionOk="0">
                  <a:moveTo>
                    <a:pt x="1065" y="0"/>
                  </a:moveTo>
                  <a:cubicBezTo>
                    <a:pt x="480" y="0"/>
                    <a:pt x="0" y="480"/>
                    <a:pt x="0" y="1065"/>
                  </a:cubicBezTo>
                  <a:cubicBezTo>
                    <a:pt x="0" y="1709"/>
                    <a:pt x="525" y="2133"/>
                    <a:pt x="1074" y="2133"/>
                  </a:cubicBezTo>
                  <a:cubicBezTo>
                    <a:pt x="1336" y="2133"/>
                    <a:pt x="1603" y="2037"/>
                    <a:pt x="1821" y="1821"/>
                  </a:cubicBezTo>
                  <a:cubicBezTo>
                    <a:pt x="2496" y="1146"/>
                    <a:pt x="2016"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1728;p54">
              <a:extLst>
                <a:ext uri="{FF2B5EF4-FFF2-40B4-BE49-F238E27FC236}">
                  <a16:creationId xmlns:a16="http://schemas.microsoft.com/office/drawing/2014/main" id="{E910E9D4-0AEC-47ED-8082-2103B1CDA30F}"/>
                </a:ext>
              </a:extLst>
            </p:cNvPr>
            <p:cNvSpPr/>
            <p:nvPr/>
          </p:nvSpPr>
          <p:spPr>
            <a:xfrm>
              <a:off x="2447300" y="3399500"/>
              <a:ext cx="62400" cy="53350"/>
            </a:xfrm>
            <a:custGeom>
              <a:avLst/>
              <a:gdLst/>
              <a:ahLst/>
              <a:cxnLst/>
              <a:rect l="l" t="t" r="r" b="b"/>
              <a:pathLst>
                <a:path w="2496" h="2134" extrusionOk="0">
                  <a:moveTo>
                    <a:pt x="1065" y="1"/>
                  </a:moveTo>
                  <a:cubicBezTo>
                    <a:pt x="480" y="1"/>
                    <a:pt x="0" y="480"/>
                    <a:pt x="0" y="1066"/>
                  </a:cubicBezTo>
                  <a:cubicBezTo>
                    <a:pt x="0" y="1709"/>
                    <a:pt x="525" y="2134"/>
                    <a:pt x="1074" y="2134"/>
                  </a:cubicBezTo>
                  <a:cubicBezTo>
                    <a:pt x="1336" y="2134"/>
                    <a:pt x="1603" y="2037"/>
                    <a:pt x="1821" y="1822"/>
                  </a:cubicBezTo>
                  <a:cubicBezTo>
                    <a:pt x="2496"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1729;p54">
              <a:extLst>
                <a:ext uri="{FF2B5EF4-FFF2-40B4-BE49-F238E27FC236}">
                  <a16:creationId xmlns:a16="http://schemas.microsoft.com/office/drawing/2014/main" id="{C7EA9F3F-E627-4D71-A8C8-3949D4288390}"/>
                </a:ext>
              </a:extLst>
            </p:cNvPr>
            <p:cNvSpPr/>
            <p:nvPr/>
          </p:nvSpPr>
          <p:spPr>
            <a:xfrm>
              <a:off x="2447300" y="3323300"/>
              <a:ext cx="62400" cy="53425"/>
            </a:xfrm>
            <a:custGeom>
              <a:avLst/>
              <a:gdLst/>
              <a:ahLst/>
              <a:cxnLst/>
              <a:rect l="l" t="t" r="r" b="b"/>
              <a:pathLst>
                <a:path w="2496" h="2137" extrusionOk="0">
                  <a:moveTo>
                    <a:pt x="1065" y="0"/>
                  </a:moveTo>
                  <a:cubicBezTo>
                    <a:pt x="480" y="0"/>
                    <a:pt x="8" y="480"/>
                    <a:pt x="0" y="1065"/>
                  </a:cubicBezTo>
                  <a:cubicBezTo>
                    <a:pt x="0" y="1709"/>
                    <a:pt x="525" y="2137"/>
                    <a:pt x="1074" y="2137"/>
                  </a:cubicBezTo>
                  <a:cubicBezTo>
                    <a:pt x="1336" y="2137"/>
                    <a:pt x="1603" y="2039"/>
                    <a:pt x="1821" y="1821"/>
                  </a:cubicBezTo>
                  <a:cubicBezTo>
                    <a:pt x="2496" y="1154"/>
                    <a:pt x="2016"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1730;p54">
              <a:extLst>
                <a:ext uri="{FF2B5EF4-FFF2-40B4-BE49-F238E27FC236}">
                  <a16:creationId xmlns:a16="http://schemas.microsoft.com/office/drawing/2014/main" id="{313634C8-7750-4697-A276-63C97C2B32FF}"/>
                </a:ext>
              </a:extLst>
            </p:cNvPr>
            <p:cNvSpPr/>
            <p:nvPr/>
          </p:nvSpPr>
          <p:spPr>
            <a:xfrm>
              <a:off x="2371275" y="4237450"/>
              <a:ext cx="62225" cy="53425"/>
            </a:xfrm>
            <a:custGeom>
              <a:avLst/>
              <a:gdLst/>
              <a:ahLst/>
              <a:cxnLst/>
              <a:rect l="l" t="t" r="r" b="b"/>
              <a:pathLst>
                <a:path w="2489" h="2137" extrusionOk="0">
                  <a:moveTo>
                    <a:pt x="1066" y="0"/>
                  </a:moveTo>
                  <a:cubicBezTo>
                    <a:pt x="472" y="8"/>
                    <a:pt x="1" y="480"/>
                    <a:pt x="1" y="1073"/>
                  </a:cubicBezTo>
                  <a:cubicBezTo>
                    <a:pt x="1" y="1711"/>
                    <a:pt x="525" y="2137"/>
                    <a:pt x="1071" y="2137"/>
                  </a:cubicBezTo>
                  <a:cubicBezTo>
                    <a:pt x="1332" y="2137"/>
                    <a:pt x="1598" y="2040"/>
                    <a:pt x="1814" y="1821"/>
                  </a:cubicBezTo>
                  <a:cubicBezTo>
                    <a:pt x="2488" y="1155"/>
                    <a:pt x="2009" y="0"/>
                    <a:pt x="106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1731;p54">
              <a:extLst>
                <a:ext uri="{FF2B5EF4-FFF2-40B4-BE49-F238E27FC236}">
                  <a16:creationId xmlns:a16="http://schemas.microsoft.com/office/drawing/2014/main" id="{6EA05AA2-5AFE-48B4-B332-15D16A654776}"/>
                </a:ext>
              </a:extLst>
            </p:cNvPr>
            <p:cNvSpPr/>
            <p:nvPr/>
          </p:nvSpPr>
          <p:spPr>
            <a:xfrm>
              <a:off x="2371275" y="4161425"/>
              <a:ext cx="62225" cy="53300"/>
            </a:xfrm>
            <a:custGeom>
              <a:avLst/>
              <a:gdLst/>
              <a:ahLst/>
              <a:cxnLst/>
              <a:rect l="l" t="t" r="r" b="b"/>
              <a:pathLst>
                <a:path w="2489" h="2132" extrusionOk="0">
                  <a:moveTo>
                    <a:pt x="1066" y="1"/>
                  </a:moveTo>
                  <a:cubicBezTo>
                    <a:pt x="472" y="1"/>
                    <a:pt x="1" y="472"/>
                    <a:pt x="1" y="1066"/>
                  </a:cubicBezTo>
                  <a:cubicBezTo>
                    <a:pt x="1" y="1708"/>
                    <a:pt x="523" y="2131"/>
                    <a:pt x="1067" y="2131"/>
                  </a:cubicBezTo>
                  <a:cubicBezTo>
                    <a:pt x="1329" y="2131"/>
                    <a:pt x="1597" y="2033"/>
                    <a:pt x="1814" y="1814"/>
                  </a:cubicBezTo>
                  <a:cubicBezTo>
                    <a:pt x="2488" y="1147"/>
                    <a:pt x="2009"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1732;p54">
              <a:extLst>
                <a:ext uri="{FF2B5EF4-FFF2-40B4-BE49-F238E27FC236}">
                  <a16:creationId xmlns:a16="http://schemas.microsoft.com/office/drawing/2014/main" id="{D78369B0-8556-4E24-A25B-47FE337D6B29}"/>
                </a:ext>
              </a:extLst>
            </p:cNvPr>
            <p:cNvSpPr/>
            <p:nvPr/>
          </p:nvSpPr>
          <p:spPr>
            <a:xfrm>
              <a:off x="2371275" y="4085225"/>
              <a:ext cx="62225" cy="53350"/>
            </a:xfrm>
            <a:custGeom>
              <a:avLst/>
              <a:gdLst/>
              <a:ahLst/>
              <a:cxnLst/>
              <a:rect l="l" t="t" r="r" b="b"/>
              <a:pathLst>
                <a:path w="2489" h="2134" extrusionOk="0">
                  <a:moveTo>
                    <a:pt x="1066" y="0"/>
                  </a:moveTo>
                  <a:cubicBezTo>
                    <a:pt x="472" y="0"/>
                    <a:pt x="1" y="480"/>
                    <a:pt x="1" y="1065"/>
                  </a:cubicBezTo>
                  <a:cubicBezTo>
                    <a:pt x="1" y="1709"/>
                    <a:pt x="526" y="2133"/>
                    <a:pt x="1072" y="2133"/>
                  </a:cubicBezTo>
                  <a:cubicBezTo>
                    <a:pt x="1333" y="2133"/>
                    <a:pt x="1598" y="2037"/>
                    <a:pt x="1814" y="1821"/>
                  </a:cubicBezTo>
                  <a:cubicBezTo>
                    <a:pt x="2488" y="1147"/>
                    <a:pt x="2009" y="0"/>
                    <a:pt x="106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1733;p54">
              <a:extLst>
                <a:ext uri="{FF2B5EF4-FFF2-40B4-BE49-F238E27FC236}">
                  <a16:creationId xmlns:a16="http://schemas.microsoft.com/office/drawing/2014/main" id="{A44383C4-A793-4563-8BF5-881A7AC02173}"/>
                </a:ext>
              </a:extLst>
            </p:cNvPr>
            <p:cNvSpPr/>
            <p:nvPr/>
          </p:nvSpPr>
          <p:spPr>
            <a:xfrm>
              <a:off x="2371275" y="4009000"/>
              <a:ext cx="62225" cy="53350"/>
            </a:xfrm>
            <a:custGeom>
              <a:avLst/>
              <a:gdLst/>
              <a:ahLst/>
              <a:cxnLst/>
              <a:rect l="l" t="t" r="r" b="b"/>
              <a:pathLst>
                <a:path w="2489" h="2134" extrusionOk="0">
                  <a:moveTo>
                    <a:pt x="1066" y="1"/>
                  </a:moveTo>
                  <a:cubicBezTo>
                    <a:pt x="472" y="1"/>
                    <a:pt x="1" y="480"/>
                    <a:pt x="1" y="1066"/>
                  </a:cubicBezTo>
                  <a:cubicBezTo>
                    <a:pt x="1" y="1710"/>
                    <a:pt x="526" y="2134"/>
                    <a:pt x="1072" y="2134"/>
                  </a:cubicBezTo>
                  <a:cubicBezTo>
                    <a:pt x="1333" y="2134"/>
                    <a:pt x="1598" y="2037"/>
                    <a:pt x="1814" y="1822"/>
                  </a:cubicBezTo>
                  <a:cubicBezTo>
                    <a:pt x="2488" y="1147"/>
                    <a:pt x="2009"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1734;p54">
              <a:extLst>
                <a:ext uri="{FF2B5EF4-FFF2-40B4-BE49-F238E27FC236}">
                  <a16:creationId xmlns:a16="http://schemas.microsoft.com/office/drawing/2014/main" id="{579A1E9C-CA4B-4338-92CD-B286E450AB4A}"/>
                </a:ext>
              </a:extLst>
            </p:cNvPr>
            <p:cNvSpPr/>
            <p:nvPr/>
          </p:nvSpPr>
          <p:spPr>
            <a:xfrm>
              <a:off x="2371075" y="3932800"/>
              <a:ext cx="62425" cy="53475"/>
            </a:xfrm>
            <a:custGeom>
              <a:avLst/>
              <a:gdLst/>
              <a:ahLst/>
              <a:cxnLst/>
              <a:rect l="l" t="t" r="r" b="b"/>
              <a:pathLst>
                <a:path w="2497" h="2139" extrusionOk="0">
                  <a:moveTo>
                    <a:pt x="1074" y="0"/>
                  </a:moveTo>
                  <a:cubicBezTo>
                    <a:pt x="480" y="0"/>
                    <a:pt x="1" y="480"/>
                    <a:pt x="1" y="1073"/>
                  </a:cubicBezTo>
                  <a:cubicBezTo>
                    <a:pt x="6" y="1715"/>
                    <a:pt x="530" y="2139"/>
                    <a:pt x="1075" y="2139"/>
                  </a:cubicBezTo>
                  <a:cubicBezTo>
                    <a:pt x="1337" y="2139"/>
                    <a:pt x="1605" y="2041"/>
                    <a:pt x="1822" y="1821"/>
                  </a:cubicBezTo>
                  <a:cubicBezTo>
                    <a:pt x="2496" y="1146"/>
                    <a:pt x="2017" y="0"/>
                    <a:pt x="1074"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1735;p54">
              <a:extLst>
                <a:ext uri="{FF2B5EF4-FFF2-40B4-BE49-F238E27FC236}">
                  <a16:creationId xmlns:a16="http://schemas.microsoft.com/office/drawing/2014/main" id="{799A222B-391D-4CA2-8F76-6DAC662CC02F}"/>
                </a:ext>
              </a:extLst>
            </p:cNvPr>
            <p:cNvSpPr/>
            <p:nvPr/>
          </p:nvSpPr>
          <p:spPr>
            <a:xfrm>
              <a:off x="2371075" y="3856775"/>
              <a:ext cx="62425" cy="53300"/>
            </a:xfrm>
            <a:custGeom>
              <a:avLst/>
              <a:gdLst/>
              <a:ahLst/>
              <a:cxnLst/>
              <a:rect l="l" t="t" r="r" b="b"/>
              <a:pathLst>
                <a:path w="2497" h="2132" extrusionOk="0">
                  <a:moveTo>
                    <a:pt x="1074" y="1"/>
                  </a:moveTo>
                  <a:cubicBezTo>
                    <a:pt x="480" y="1"/>
                    <a:pt x="1" y="480"/>
                    <a:pt x="1" y="1066"/>
                  </a:cubicBezTo>
                  <a:cubicBezTo>
                    <a:pt x="6" y="1708"/>
                    <a:pt x="530" y="2131"/>
                    <a:pt x="1075" y="2131"/>
                  </a:cubicBezTo>
                  <a:cubicBezTo>
                    <a:pt x="1337" y="2131"/>
                    <a:pt x="1605" y="2033"/>
                    <a:pt x="1822" y="1814"/>
                  </a:cubicBezTo>
                  <a:cubicBezTo>
                    <a:pt x="2496" y="1147"/>
                    <a:pt x="2017" y="1"/>
                    <a:pt x="1074"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1736;p54">
              <a:extLst>
                <a:ext uri="{FF2B5EF4-FFF2-40B4-BE49-F238E27FC236}">
                  <a16:creationId xmlns:a16="http://schemas.microsoft.com/office/drawing/2014/main" id="{232D3FC9-5E6C-4E88-9A8A-126A787408D1}"/>
                </a:ext>
              </a:extLst>
            </p:cNvPr>
            <p:cNvSpPr/>
            <p:nvPr/>
          </p:nvSpPr>
          <p:spPr>
            <a:xfrm>
              <a:off x="2371075" y="3780375"/>
              <a:ext cx="62425" cy="53475"/>
            </a:xfrm>
            <a:custGeom>
              <a:avLst/>
              <a:gdLst/>
              <a:ahLst/>
              <a:cxnLst/>
              <a:rect l="l" t="t" r="r" b="b"/>
              <a:pathLst>
                <a:path w="2497" h="2139" extrusionOk="0">
                  <a:moveTo>
                    <a:pt x="1074" y="0"/>
                  </a:moveTo>
                  <a:cubicBezTo>
                    <a:pt x="480" y="0"/>
                    <a:pt x="1" y="480"/>
                    <a:pt x="1" y="1073"/>
                  </a:cubicBezTo>
                  <a:cubicBezTo>
                    <a:pt x="6" y="1715"/>
                    <a:pt x="530" y="2139"/>
                    <a:pt x="1078" y="2139"/>
                  </a:cubicBezTo>
                  <a:cubicBezTo>
                    <a:pt x="1341" y="2139"/>
                    <a:pt x="1610" y="2040"/>
                    <a:pt x="1830" y="1821"/>
                  </a:cubicBezTo>
                  <a:cubicBezTo>
                    <a:pt x="2496" y="1146"/>
                    <a:pt x="2025" y="0"/>
                    <a:pt x="1074"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1737;p54">
              <a:extLst>
                <a:ext uri="{FF2B5EF4-FFF2-40B4-BE49-F238E27FC236}">
                  <a16:creationId xmlns:a16="http://schemas.microsoft.com/office/drawing/2014/main" id="{4632B83C-6B89-41C0-808B-A3701A94BA32}"/>
                </a:ext>
              </a:extLst>
            </p:cNvPr>
            <p:cNvSpPr/>
            <p:nvPr/>
          </p:nvSpPr>
          <p:spPr>
            <a:xfrm>
              <a:off x="2371275" y="3704150"/>
              <a:ext cx="62225" cy="53450"/>
            </a:xfrm>
            <a:custGeom>
              <a:avLst/>
              <a:gdLst/>
              <a:ahLst/>
              <a:cxnLst/>
              <a:rect l="l" t="t" r="r" b="b"/>
              <a:pathLst>
                <a:path w="2489" h="2138" extrusionOk="0">
                  <a:moveTo>
                    <a:pt x="1066" y="1"/>
                  </a:moveTo>
                  <a:cubicBezTo>
                    <a:pt x="472" y="1"/>
                    <a:pt x="1" y="480"/>
                    <a:pt x="1" y="1066"/>
                  </a:cubicBezTo>
                  <a:cubicBezTo>
                    <a:pt x="1" y="1709"/>
                    <a:pt x="526" y="2137"/>
                    <a:pt x="1072" y="2137"/>
                  </a:cubicBezTo>
                  <a:cubicBezTo>
                    <a:pt x="1333" y="2137"/>
                    <a:pt x="1598" y="2040"/>
                    <a:pt x="1814" y="1822"/>
                  </a:cubicBezTo>
                  <a:cubicBezTo>
                    <a:pt x="2488" y="1147"/>
                    <a:pt x="2009"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1738;p54">
              <a:extLst>
                <a:ext uri="{FF2B5EF4-FFF2-40B4-BE49-F238E27FC236}">
                  <a16:creationId xmlns:a16="http://schemas.microsoft.com/office/drawing/2014/main" id="{F5638092-7AD0-4A76-8E76-93AB487D6EDF}"/>
                </a:ext>
              </a:extLst>
            </p:cNvPr>
            <p:cNvSpPr/>
            <p:nvPr/>
          </p:nvSpPr>
          <p:spPr>
            <a:xfrm>
              <a:off x="2371275" y="3627950"/>
              <a:ext cx="62225" cy="53425"/>
            </a:xfrm>
            <a:custGeom>
              <a:avLst/>
              <a:gdLst/>
              <a:ahLst/>
              <a:cxnLst/>
              <a:rect l="l" t="t" r="r" b="b"/>
              <a:pathLst>
                <a:path w="2489" h="2137" extrusionOk="0">
                  <a:moveTo>
                    <a:pt x="1066" y="0"/>
                  </a:moveTo>
                  <a:cubicBezTo>
                    <a:pt x="472" y="8"/>
                    <a:pt x="1" y="480"/>
                    <a:pt x="1" y="1073"/>
                  </a:cubicBezTo>
                  <a:cubicBezTo>
                    <a:pt x="1" y="1711"/>
                    <a:pt x="525" y="2137"/>
                    <a:pt x="1071" y="2137"/>
                  </a:cubicBezTo>
                  <a:cubicBezTo>
                    <a:pt x="1332" y="2137"/>
                    <a:pt x="1598" y="2039"/>
                    <a:pt x="1814" y="1821"/>
                  </a:cubicBezTo>
                  <a:cubicBezTo>
                    <a:pt x="2488" y="1154"/>
                    <a:pt x="2009" y="0"/>
                    <a:pt x="106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1739;p54">
              <a:extLst>
                <a:ext uri="{FF2B5EF4-FFF2-40B4-BE49-F238E27FC236}">
                  <a16:creationId xmlns:a16="http://schemas.microsoft.com/office/drawing/2014/main" id="{6113084E-F161-486D-BB1E-621749C008C0}"/>
                </a:ext>
              </a:extLst>
            </p:cNvPr>
            <p:cNvSpPr/>
            <p:nvPr/>
          </p:nvSpPr>
          <p:spPr>
            <a:xfrm>
              <a:off x="2371075" y="3551925"/>
              <a:ext cx="62425" cy="53300"/>
            </a:xfrm>
            <a:custGeom>
              <a:avLst/>
              <a:gdLst/>
              <a:ahLst/>
              <a:cxnLst/>
              <a:rect l="l" t="t" r="r" b="b"/>
              <a:pathLst>
                <a:path w="2497" h="2132" extrusionOk="0">
                  <a:moveTo>
                    <a:pt x="1074" y="1"/>
                  </a:moveTo>
                  <a:cubicBezTo>
                    <a:pt x="480" y="1"/>
                    <a:pt x="1" y="480"/>
                    <a:pt x="1" y="1066"/>
                  </a:cubicBezTo>
                  <a:cubicBezTo>
                    <a:pt x="6" y="1708"/>
                    <a:pt x="530" y="2131"/>
                    <a:pt x="1075" y="2131"/>
                  </a:cubicBezTo>
                  <a:cubicBezTo>
                    <a:pt x="1337" y="2131"/>
                    <a:pt x="1605" y="2033"/>
                    <a:pt x="1822" y="1814"/>
                  </a:cubicBezTo>
                  <a:cubicBezTo>
                    <a:pt x="2496" y="1147"/>
                    <a:pt x="2017" y="1"/>
                    <a:pt x="1074"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1740;p54">
              <a:extLst>
                <a:ext uri="{FF2B5EF4-FFF2-40B4-BE49-F238E27FC236}">
                  <a16:creationId xmlns:a16="http://schemas.microsoft.com/office/drawing/2014/main" id="{081DBE1B-927A-441E-9C2E-D80CBDE9DB2C}"/>
                </a:ext>
              </a:extLst>
            </p:cNvPr>
            <p:cNvSpPr/>
            <p:nvPr/>
          </p:nvSpPr>
          <p:spPr>
            <a:xfrm>
              <a:off x="2371075" y="3475725"/>
              <a:ext cx="62425" cy="53350"/>
            </a:xfrm>
            <a:custGeom>
              <a:avLst/>
              <a:gdLst/>
              <a:ahLst/>
              <a:cxnLst/>
              <a:rect l="l" t="t" r="r" b="b"/>
              <a:pathLst>
                <a:path w="2497" h="2134" extrusionOk="0">
                  <a:moveTo>
                    <a:pt x="1074" y="0"/>
                  </a:moveTo>
                  <a:cubicBezTo>
                    <a:pt x="480" y="0"/>
                    <a:pt x="9" y="480"/>
                    <a:pt x="1" y="1065"/>
                  </a:cubicBezTo>
                  <a:cubicBezTo>
                    <a:pt x="1" y="1709"/>
                    <a:pt x="530" y="2133"/>
                    <a:pt x="1078" y="2133"/>
                  </a:cubicBezTo>
                  <a:cubicBezTo>
                    <a:pt x="1340" y="2133"/>
                    <a:pt x="1606" y="2037"/>
                    <a:pt x="1822" y="1821"/>
                  </a:cubicBezTo>
                  <a:cubicBezTo>
                    <a:pt x="2496" y="1146"/>
                    <a:pt x="2017" y="0"/>
                    <a:pt x="1074"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1741;p54">
              <a:extLst>
                <a:ext uri="{FF2B5EF4-FFF2-40B4-BE49-F238E27FC236}">
                  <a16:creationId xmlns:a16="http://schemas.microsoft.com/office/drawing/2014/main" id="{858E5998-1CBB-471E-874F-590CEAB61764}"/>
                </a:ext>
              </a:extLst>
            </p:cNvPr>
            <p:cNvSpPr/>
            <p:nvPr/>
          </p:nvSpPr>
          <p:spPr>
            <a:xfrm>
              <a:off x="2371075" y="3399500"/>
              <a:ext cx="62425" cy="53350"/>
            </a:xfrm>
            <a:custGeom>
              <a:avLst/>
              <a:gdLst/>
              <a:ahLst/>
              <a:cxnLst/>
              <a:rect l="l" t="t" r="r" b="b"/>
              <a:pathLst>
                <a:path w="2497" h="2134" extrusionOk="0">
                  <a:moveTo>
                    <a:pt x="1074" y="1"/>
                  </a:moveTo>
                  <a:cubicBezTo>
                    <a:pt x="480" y="1"/>
                    <a:pt x="9" y="480"/>
                    <a:pt x="1" y="1066"/>
                  </a:cubicBezTo>
                  <a:cubicBezTo>
                    <a:pt x="1" y="1709"/>
                    <a:pt x="526" y="2134"/>
                    <a:pt x="1075" y="2134"/>
                  </a:cubicBezTo>
                  <a:cubicBezTo>
                    <a:pt x="1336" y="2134"/>
                    <a:pt x="1604" y="2037"/>
                    <a:pt x="1822" y="1822"/>
                  </a:cubicBezTo>
                  <a:cubicBezTo>
                    <a:pt x="2496" y="1147"/>
                    <a:pt x="2017" y="1"/>
                    <a:pt x="1074"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1742;p54">
              <a:extLst>
                <a:ext uri="{FF2B5EF4-FFF2-40B4-BE49-F238E27FC236}">
                  <a16:creationId xmlns:a16="http://schemas.microsoft.com/office/drawing/2014/main" id="{21856995-23DC-49C5-BF8E-94484DB5D93C}"/>
                </a:ext>
              </a:extLst>
            </p:cNvPr>
            <p:cNvSpPr/>
            <p:nvPr/>
          </p:nvSpPr>
          <p:spPr>
            <a:xfrm>
              <a:off x="2371075" y="3323300"/>
              <a:ext cx="62425" cy="53425"/>
            </a:xfrm>
            <a:custGeom>
              <a:avLst/>
              <a:gdLst/>
              <a:ahLst/>
              <a:cxnLst/>
              <a:rect l="l" t="t" r="r" b="b"/>
              <a:pathLst>
                <a:path w="2497" h="2137" extrusionOk="0">
                  <a:moveTo>
                    <a:pt x="1074" y="0"/>
                  </a:moveTo>
                  <a:cubicBezTo>
                    <a:pt x="480" y="0"/>
                    <a:pt x="9" y="480"/>
                    <a:pt x="1" y="1065"/>
                  </a:cubicBezTo>
                  <a:cubicBezTo>
                    <a:pt x="1" y="1709"/>
                    <a:pt x="526" y="2137"/>
                    <a:pt x="1074" y="2137"/>
                  </a:cubicBezTo>
                  <a:cubicBezTo>
                    <a:pt x="1336" y="2137"/>
                    <a:pt x="1603" y="2039"/>
                    <a:pt x="1822" y="1821"/>
                  </a:cubicBezTo>
                  <a:cubicBezTo>
                    <a:pt x="2496" y="1154"/>
                    <a:pt x="2025" y="0"/>
                    <a:pt x="1074"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1743;p54">
              <a:extLst>
                <a:ext uri="{FF2B5EF4-FFF2-40B4-BE49-F238E27FC236}">
                  <a16:creationId xmlns:a16="http://schemas.microsoft.com/office/drawing/2014/main" id="{607F4C93-0D5B-4349-A0DA-B987B99F89E8}"/>
                </a:ext>
              </a:extLst>
            </p:cNvPr>
            <p:cNvSpPr/>
            <p:nvPr/>
          </p:nvSpPr>
          <p:spPr>
            <a:xfrm>
              <a:off x="2371075" y="3247075"/>
              <a:ext cx="62425" cy="53450"/>
            </a:xfrm>
            <a:custGeom>
              <a:avLst/>
              <a:gdLst/>
              <a:ahLst/>
              <a:cxnLst/>
              <a:rect l="l" t="t" r="r" b="b"/>
              <a:pathLst>
                <a:path w="2497" h="2138" extrusionOk="0">
                  <a:moveTo>
                    <a:pt x="1074" y="1"/>
                  </a:moveTo>
                  <a:cubicBezTo>
                    <a:pt x="480" y="9"/>
                    <a:pt x="9" y="480"/>
                    <a:pt x="1" y="1066"/>
                  </a:cubicBezTo>
                  <a:cubicBezTo>
                    <a:pt x="1" y="1709"/>
                    <a:pt x="526" y="2137"/>
                    <a:pt x="1074" y="2137"/>
                  </a:cubicBezTo>
                  <a:cubicBezTo>
                    <a:pt x="1336" y="2137"/>
                    <a:pt x="1603" y="2040"/>
                    <a:pt x="1822" y="1822"/>
                  </a:cubicBezTo>
                  <a:cubicBezTo>
                    <a:pt x="2496" y="1155"/>
                    <a:pt x="2025" y="1"/>
                    <a:pt x="1074"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1744;p54">
              <a:extLst>
                <a:ext uri="{FF2B5EF4-FFF2-40B4-BE49-F238E27FC236}">
                  <a16:creationId xmlns:a16="http://schemas.microsoft.com/office/drawing/2014/main" id="{66248ED4-0BF3-4A7F-9198-C969CCC84F11}"/>
                </a:ext>
              </a:extLst>
            </p:cNvPr>
            <p:cNvSpPr/>
            <p:nvPr/>
          </p:nvSpPr>
          <p:spPr>
            <a:xfrm>
              <a:off x="2295075" y="4313650"/>
              <a:ext cx="62200" cy="53450"/>
            </a:xfrm>
            <a:custGeom>
              <a:avLst/>
              <a:gdLst/>
              <a:ahLst/>
              <a:cxnLst/>
              <a:rect l="l" t="t" r="r" b="b"/>
              <a:pathLst>
                <a:path w="2488" h="2138" extrusionOk="0">
                  <a:moveTo>
                    <a:pt x="1065" y="1"/>
                  </a:moveTo>
                  <a:cubicBezTo>
                    <a:pt x="472" y="1"/>
                    <a:pt x="0" y="480"/>
                    <a:pt x="0" y="1066"/>
                  </a:cubicBezTo>
                  <a:cubicBezTo>
                    <a:pt x="0" y="1709"/>
                    <a:pt x="525" y="2137"/>
                    <a:pt x="1071" y="2137"/>
                  </a:cubicBezTo>
                  <a:cubicBezTo>
                    <a:pt x="1332" y="2137"/>
                    <a:pt x="1598" y="2040"/>
                    <a:pt x="1813" y="1822"/>
                  </a:cubicBezTo>
                  <a:cubicBezTo>
                    <a:pt x="2488"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1745;p54">
              <a:extLst>
                <a:ext uri="{FF2B5EF4-FFF2-40B4-BE49-F238E27FC236}">
                  <a16:creationId xmlns:a16="http://schemas.microsoft.com/office/drawing/2014/main" id="{99F7E562-E71B-4DBB-A769-B23110B4A456}"/>
                </a:ext>
              </a:extLst>
            </p:cNvPr>
            <p:cNvSpPr/>
            <p:nvPr/>
          </p:nvSpPr>
          <p:spPr>
            <a:xfrm>
              <a:off x="2295075" y="4237450"/>
              <a:ext cx="62200" cy="53425"/>
            </a:xfrm>
            <a:custGeom>
              <a:avLst/>
              <a:gdLst/>
              <a:ahLst/>
              <a:cxnLst/>
              <a:rect l="l" t="t" r="r" b="b"/>
              <a:pathLst>
                <a:path w="2488" h="2137" extrusionOk="0">
                  <a:moveTo>
                    <a:pt x="1065" y="0"/>
                  </a:moveTo>
                  <a:cubicBezTo>
                    <a:pt x="472" y="8"/>
                    <a:pt x="0" y="480"/>
                    <a:pt x="0" y="1073"/>
                  </a:cubicBezTo>
                  <a:cubicBezTo>
                    <a:pt x="0" y="1711"/>
                    <a:pt x="525" y="2137"/>
                    <a:pt x="1070" y="2137"/>
                  </a:cubicBezTo>
                  <a:cubicBezTo>
                    <a:pt x="1331" y="2137"/>
                    <a:pt x="1597" y="2040"/>
                    <a:pt x="1813" y="1821"/>
                  </a:cubicBezTo>
                  <a:cubicBezTo>
                    <a:pt x="2488" y="1155"/>
                    <a:pt x="2016"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1746;p54">
              <a:extLst>
                <a:ext uri="{FF2B5EF4-FFF2-40B4-BE49-F238E27FC236}">
                  <a16:creationId xmlns:a16="http://schemas.microsoft.com/office/drawing/2014/main" id="{3A014159-94A2-4F0E-A5FA-DDA199204FA5}"/>
                </a:ext>
              </a:extLst>
            </p:cNvPr>
            <p:cNvSpPr/>
            <p:nvPr/>
          </p:nvSpPr>
          <p:spPr>
            <a:xfrm>
              <a:off x="2295075" y="4161425"/>
              <a:ext cx="62200" cy="53300"/>
            </a:xfrm>
            <a:custGeom>
              <a:avLst/>
              <a:gdLst/>
              <a:ahLst/>
              <a:cxnLst/>
              <a:rect l="l" t="t" r="r" b="b"/>
              <a:pathLst>
                <a:path w="2488" h="2132" extrusionOk="0">
                  <a:moveTo>
                    <a:pt x="1065" y="1"/>
                  </a:moveTo>
                  <a:cubicBezTo>
                    <a:pt x="472" y="1"/>
                    <a:pt x="0" y="472"/>
                    <a:pt x="0" y="1066"/>
                  </a:cubicBezTo>
                  <a:cubicBezTo>
                    <a:pt x="0" y="1708"/>
                    <a:pt x="522" y="2131"/>
                    <a:pt x="1069" y="2131"/>
                  </a:cubicBezTo>
                  <a:cubicBezTo>
                    <a:pt x="1333" y="2131"/>
                    <a:pt x="1602" y="2033"/>
                    <a:pt x="1821" y="1814"/>
                  </a:cubicBezTo>
                  <a:cubicBezTo>
                    <a:pt x="2488"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1747;p54">
              <a:extLst>
                <a:ext uri="{FF2B5EF4-FFF2-40B4-BE49-F238E27FC236}">
                  <a16:creationId xmlns:a16="http://schemas.microsoft.com/office/drawing/2014/main" id="{FF7E1E7C-7280-408C-B0B8-E843A53071B5}"/>
                </a:ext>
              </a:extLst>
            </p:cNvPr>
            <p:cNvSpPr/>
            <p:nvPr/>
          </p:nvSpPr>
          <p:spPr>
            <a:xfrm>
              <a:off x="2295075" y="4085225"/>
              <a:ext cx="62200" cy="53350"/>
            </a:xfrm>
            <a:custGeom>
              <a:avLst/>
              <a:gdLst/>
              <a:ahLst/>
              <a:cxnLst/>
              <a:rect l="l" t="t" r="r" b="b"/>
              <a:pathLst>
                <a:path w="2488" h="2134" extrusionOk="0">
                  <a:moveTo>
                    <a:pt x="1065" y="0"/>
                  </a:moveTo>
                  <a:cubicBezTo>
                    <a:pt x="472" y="0"/>
                    <a:pt x="0" y="480"/>
                    <a:pt x="0" y="1065"/>
                  </a:cubicBezTo>
                  <a:cubicBezTo>
                    <a:pt x="0" y="1709"/>
                    <a:pt x="525" y="2133"/>
                    <a:pt x="1072" y="2133"/>
                  </a:cubicBezTo>
                  <a:cubicBezTo>
                    <a:pt x="1332" y="2133"/>
                    <a:pt x="1598" y="2037"/>
                    <a:pt x="1813" y="1821"/>
                  </a:cubicBezTo>
                  <a:cubicBezTo>
                    <a:pt x="2488" y="1147"/>
                    <a:pt x="2016"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1748;p54">
              <a:extLst>
                <a:ext uri="{FF2B5EF4-FFF2-40B4-BE49-F238E27FC236}">
                  <a16:creationId xmlns:a16="http://schemas.microsoft.com/office/drawing/2014/main" id="{03572A0F-AA36-49A5-AF65-DEC4474B9D9A}"/>
                </a:ext>
              </a:extLst>
            </p:cNvPr>
            <p:cNvSpPr/>
            <p:nvPr/>
          </p:nvSpPr>
          <p:spPr>
            <a:xfrm>
              <a:off x="2295075" y="4009000"/>
              <a:ext cx="62200" cy="53350"/>
            </a:xfrm>
            <a:custGeom>
              <a:avLst/>
              <a:gdLst/>
              <a:ahLst/>
              <a:cxnLst/>
              <a:rect l="l" t="t" r="r" b="b"/>
              <a:pathLst>
                <a:path w="2488" h="2134" extrusionOk="0">
                  <a:moveTo>
                    <a:pt x="1065" y="1"/>
                  </a:moveTo>
                  <a:cubicBezTo>
                    <a:pt x="472" y="1"/>
                    <a:pt x="0" y="480"/>
                    <a:pt x="0" y="1066"/>
                  </a:cubicBezTo>
                  <a:cubicBezTo>
                    <a:pt x="0" y="1710"/>
                    <a:pt x="525" y="2134"/>
                    <a:pt x="1074" y="2134"/>
                  </a:cubicBezTo>
                  <a:cubicBezTo>
                    <a:pt x="1336" y="2134"/>
                    <a:pt x="1603" y="2037"/>
                    <a:pt x="1821" y="1822"/>
                  </a:cubicBezTo>
                  <a:cubicBezTo>
                    <a:pt x="2488"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1749;p54">
              <a:extLst>
                <a:ext uri="{FF2B5EF4-FFF2-40B4-BE49-F238E27FC236}">
                  <a16:creationId xmlns:a16="http://schemas.microsoft.com/office/drawing/2014/main" id="{484AED30-BA89-4F3C-A941-59147A345BFB}"/>
                </a:ext>
              </a:extLst>
            </p:cNvPr>
            <p:cNvSpPr/>
            <p:nvPr/>
          </p:nvSpPr>
          <p:spPr>
            <a:xfrm>
              <a:off x="2294850" y="3932800"/>
              <a:ext cx="62425" cy="53475"/>
            </a:xfrm>
            <a:custGeom>
              <a:avLst/>
              <a:gdLst/>
              <a:ahLst/>
              <a:cxnLst/>
              <a:rect l="l" t="t" r="r" b="b"/>
              <a:pathLst>
                <a:path w="2497" h="2139" extrusionOk="0">
                  <a:moveTo>
                    <a:pt x="1074" y="0"/>
                  </a:moveTo>
                  <a:cubicBezTo>
                    <a:pt x="481" y="0"/>
                    <a:pt x="1" y="480"/>
                    <a:pt x="9" y="1073"/>
                  </a:cubicBezTo>
                  <a:cubicBezTo>
                    <a:pt x="9" y="1715"/>
                    <a:pt x="531" y="2139"/>
                    <a:pt x="1078" y="2139"/>
                  </a:cubicBezTo>
                  <a:cubicBezTo>
                    <a:pt x="1342" y="2139"/>
                    <a:pt x="1611" y="2041"/>
                    <a:pt x="1830" y="1821"/>
                  </a:cubicBezTo>
                  <a:cubicBezTo>
                    <a:pt x="2497" y="1146"/>
                    <a:pt x="2017" y="0"/>
                    <a:pt x="1074"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1750;p54">
              <a:extLst>
                <a:ext uri="{FF2B5EF4-FFF2-40B4-BE49-F238E27FC236}">
                  <a16:creationId xmlns:a16="http://schemas.microsoft.com/office/drawing/2014/main" id="{CC1321C7-1BEF-432E-A5A1-1825E2F3FA4E}"/>
                </a:ext>
              </a:extLst>
            </p:cNvPr>
            <p:cNvSpPr/>
            <p:nvPr/>
          </p:nvSpPr>
          <p:spPr>
            <a:xfrm>
              <a:off x="2295075" y="3856775"/>
              <a:ext cx="62200" cy="53300"/>
            </a:xfrm>
            <a:custGeom>
              <a:avLst/>
              <a:gdLst/>
              <a:ahLst/>
              <a:cxnLst/>
              <a:rect l="l" t="t" r="r" b="b"/>
              <a:pathLst>
                <a:path w="2488" h="2132" extrusionOk="0">
                  <a:moveTo>
                    <a:pt x="1065" y="1"/>
                  </a:moveTo>
                  <a:cubicBezTo>
                    <a:pt x="472" y="1"/>
                    <a:pt x="0" y="480"/>
                    <a:pt x="0" y="1066"/>
                  </a:cubicBezTo>
                  <a:cubicBezTo>
                    <a:pt x="0" y="1708"/>
                    <a:pt x="522" y="2131"/>
                    <a:pt x="1069" y="2131"/>
                  </a:cubicBezTo>
                  <a:cubicBezTo>
                    <a:pt x="1333" y="2131"/>
                    <a:pt x="1602" y="2033"/>
                    <a:pt x="1821" y="1814"/>
                  </a:cubicBezTo>
                  <a:cubicBezTo>
                    <a:pt x="2488" y="1147"/>
                    <a:pt x="2008"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1751;p54">
              <a:extLst>
                <a:ext uri="{FF2B5EF4-FFF2-40B4-BE49-F238E27FC236}">
                  <a16:creationId xmlns:a16="http://schemas.microsoft.com/office/drawing/2014/main" id="{7526DACC-0273-4B5B-929F-A927E29CAED6}"/>
                </a:ext>
              </a:extLst>
            </p:cNvPr>
            <p:cNvSpPr/>
            <p:nvPr/>
          </p:nvSpPr>
          <p:spPr>
            <a:xfrm>
              <a:off x="2294850" y="3780375"/>
              <a:ext cx="62625" cy="53475"/>
            </a:xfrm>
            <a:custGeom>
              <a:avLst/>
              <a:gdLst/>
              <a:ahLst/>
              <a:cxnLst/>
              <a:rect l="l" t="t" r="r" b="b"/>
              <a:pathLst>
                <a:path w="2505" h="2139" extrusionOk="0">
                  <a:moveTo>
                    <a:pt x="1074" y="0"/>
                  </a:moveTo>
                  <a:cubicBezTo>
                    <a:pt x="481" y="0"/>
                    <a:pt x="1" y="480"/>
                    <a:pt x="9" y="1073"/>
                  </a:cubicBezTo>
                  <a:cubicBezTo>
                    <a:pt x="9" y="1715"/>
                    <a:pt x="535" y="2139"/>
                    <a:pt x="1082" y="2139"/>
                  </a:cubicBezTo>
                  <a:cubicBezTo>
                    <a:pt x="1345" y="2139"/>
                    <a:pt x="1613" y="2040"/>
                    <a:pt x="1830" y="1821"/>
                  </a:cubicBezTo>
                  <a:cubicBezTo>
                    <a:pt x="2505" y="1146"/>
                    <a:pt x="2025" y="0"/>
                    <a:pt x="1074"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1752;p54">
              <a:extLst>
                <a:ext uri="{FF2B5EF4-FFF2-40B4-BE49-F238E27FC236}">
                  <a16:creationId xmlns:a16="http://schemas.microsoft.com/office/drawing/2014/main" id="{136C2092-4615-4E1B-9C07-80D6A1CBD4A4}"/>
                </a:ext>
              </a:extLst>
            </p:cNvPr>
            <p:cNvSpPr/>
            <p:nvPr/>
          </p:nvSpPr>
          <p:spPr>
            <a:xfrm>
              <a:off x="2295075" y="3704150"/>
              <a:ext cx="62200" cy="53450"/>
            </a:xfrm>
            <a:custGeom>
              <a:avLst/>
              <a:gdLst/>
              <a:ahLst/>
              <a:cxnLst/>
              <a:rect l="l" t="t" r="r" b="b"/>
              <a:pathLst>
                <a:path w="2488" h="2138" extrusionOk="0">
                  <a:moveTo>
                    <a:pt x="1065" y="1"/>
                  </a:moveTo>
                  <a:cubicBezTo>
                    <a:pt x="472" y="1"/>
                    <a:pt x="0" y="480"/>
                    <a:pt x="0" y="1066"/>
                  </a:cubicBezTo>
                  <a:cubicBezTo>
                    <a:pt x="0" y="1709"/>
                    <a:pt x="525" y="2137"/>
                    <a:pt x="1071" y="2137"/>
                  </a:cubicBezTo>
                  <a:cubicBezTo>
                    <a:pt x="1332" y="2137"/>
                    <a:pt x="1598" y="2040"/>
                    <a:pt x="1813" y="1822"/>
                  </a:cubicBezTo>
                  <a:cubicBezTo>
                    <a:pt x="2488"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1753;p54">
              <a:extLst>
                <a:ext uri="{FF2B5EF4-FFF2-40B4-BE49-F238E27FC236}">
                  <a16:creationId xmlns:a16="http://schemas.microsoft.com/office/drawing/2014/main" id="{B240C58D-52BD-4714-BF27-254804E4332D}"/>
                </a:ext>
              </a:extLst>
            </p:cNvPr>
            <p:cNvSpPr/>
            <p:nvPr/>
          </p:nvSpPr>
          <p:spPr>
            <a:xfrm>
              <a:off x="2295075" y="3627950"/>
              <a:ext cx="62200" cy="53425"/>
            </a:xfrm>
            <a:custGeom>
              <a:avLst/>
              <a:gdLst/>
              <a:ahLst/>
              <a:cxnLst/>
              <a:rect l="l" t="t" r="r" b="b"/>
              <a:pathLst>
                <a:path w="2488" h="2137" extrusionOk="0">
                  <a:moveTo>
                    <a:pt x="1065" y="0"/>
                  </a:moveTo>
                  <a:cubicBezTo>
                    <a:pt x="472" y="8"/>
                    <a:pt x="0" y="480"/>
                    <a:pt x="0" y="1073"/>
                  </a:cubicBezTo>
                  <a:cubicBezTo>
                    <a:pt x="0" y="1711"/>
                    <a:pt x="525" y="2137"/>
                    <a:pt x="1073" y="2137"/>
                  </a:cubicBezTo>
                  <a:cubicBezTo>
                    <a:pt x="1335" y="2137"/>
                    <a:pt x="1603" y="2039"/>
                    <a:pt x="1821" y="1821"/>
                  </a:cubicBezTo>
                  <a:cubicBezTo>
                    <a:pt x="2488" y="1154"/>
                    <a:pt x="2016"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1754;p54">
              <a:extLst>
                <a:ext uri="{FF2B5EF4-FFF2-40B4-BE49-F238E27FC236}">
                  <a16:creationId xmlns:a16="http://schemas.microsoft.com/office/drawing/2014/main" id="{8EF46EFE-4F30-49E7-B79C-FA20DCEB5352}"/>
                </a:ext>
              </a:extLst>
            </p:cNvPr>
            <p:cNvSpPr/>
            <p:nvPr/>
          </p:nvSpPr>
          <p:spPr>
            <a:xfrm>
              <a:off x="2295075" y="3551925"/>
              <a:ext cx="62200" cy="53300"/>
            </a:xfrm>
            <a:custGeom>
              <a:avLst/>
              <a:gdLst/>
              <a:ahLst/>
              <a:cxnLst/>
              <a:rect l="l" t="t" r="r" b="b"/>
              <a:pathLst>
                <a:path w="2488" h="2132" extrusionOk="0">
                  <a:moveTo>
                    <a:pt x="1065" y="1"/>
                  </a:moveTo>
                  <a:cubicBezTo>
                    <a:pt x="472" y="1"/>
                    <a:pt x="0" y="480"/>
                    <a:pt x="0" y="1066"/>
                  </a:cubicBezTo>
                  <a:cubicBezTo>
                    <a:pt x="0" y="1708"/>
                    <a:pt x="522" y="2131"/>
                    <a:pt x="1069" y="2131"/>
                  </a:cubicBezTo>
                  <a:cubicBezTo>
                    <a:pt x="1333" y="2131"/>
                    <a:pt x="1602" y="2033"/>
                    <a:pt x="1821" y="1814"/>
                  </a:cubicBezTo>
                  <a:cubicBezTo>
                    <a:pt x="2488" y="1147"/>
                    <a:pt x="2008"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1755;p54">
              <a:extLst>
                <a:ext uri="{FF2B5EF4-FFF2-40B4-BE49-F238E27FC236}">
                  <a16:creationId xmlns:a16="http://schemas.microsoft.com/office/drawing/2014/main" id="{2F31D6BD-CB50-4544-B036-F9D2B7D562E9}"/>
                </a:ext>
              </a:extLst>
            </p:cNvPr>
            <p:cNvSpPr/>
            <p:nvPr/>
          </p:nvSpPr>
          <p:spPr>
            <a:xfrm>
              <a:off x="2295075" y="3475725"/>
              <a:ext cx="62200" cy="53350"/>
            </a:xfrm>
            <a:custGeom>
              <a:avLst/>
              <a:gdLst/>
              <a:ahLst/>
              <a:cxnLst/>
              <a:rect l="l" t="t" r="r" b="b"/>
              <a:pathLst>
                <a:path w="2488" h="2134" extrusionOk="0">
                  <a:moveTo>
                    <a:pt x="1065" y="0"/>
                  </a:moveTo>
                  <a:cubicBezTo>
                    <a:pt x="472" y="0"/>
                    <a:pt x="0" y="480"/>
                    <a:pt x="0" y="1065"/>
                  </a:cubicBezTo>
                  <a:cubicBezTo>
                    <a:pt x="0" y="1709"/>
                    <a:pt x="525" y="2133"/>
                    <a:pt x="1074" y="2133"/>
                  </a:cubicBezTo>
                  <a:cubicBezTo>
                    <a:pt x="1336" y="2133"/>
                    <a:pt x="1603" y="2037"/>
                    <a:pt x="1821" y="1821"/>
                  </a:cubicBezTo>
                  <a:cubicBezTo>
                    <a:pt x="2488" y="1146"/>
                    <a:pt x="2016"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1756;p54">
              <a:extLst>
                <a:ext uri="{FF2B5EF4-FFF2-40B4-BE49-F238E27FC236}">
                  <a16:creationId xmlns:a16="http://schemas.microsoft.com/office/drawing/2014/main" id="{7B461938-7872-4F83-A0F0-9B93ABF8E4B2}"/>
                </a:ext>
              </a:extLst>
            </p:cNvPr>
            <p:cNvSpPr/>
            <p:nvPr/>
          </p:nvSpPr>
          <p:spPr>
            <a:xfrm>
              <a:off x="2295075" y="3399500"/>
              <a:ext cx="62200" cy="53350"/>
            </a:xfrm>
            <a:custGeom>
              <a:avLst/>
              <a:gdLst/>
              <a:ahLst/>
              <a:cxnLst/>
              <a:rect l="l" t="t" r="r" b="b"/>
              <a:pathLst>
                <a:path w="2488" h="2134" extrusionOk="0">
                  <a:moveTo>
                    <a:pt x="1065" y="1"/>
                  </a:moveTo>
                  <a:cubicBezTo>
                    <a:pt x="472" y="1"/>
                    <a:pt x="0" y="480"/>
                    <a:pt x="0" y="1066"/>
                  </a:cubicBezTo>
                  <a:cubicBezTo>
                    <a:pt x="0" y="1709"/>
                    <a:pt x="525" y="2134"/>
                    <a:pt x="1072" y="2134"/>
                  </a:cubicBezTo>
                  <a:cubicBezTo>
                    <a:pt x="1332" y="2134"/>
                    <a:pt x="1598" y="2037"/>
                    <a:pt x="1813" y="1822"/>
                  </a:cubicBezTo>
                  <a:cubicBezTo>
                    <a:pt x="2488"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1757;p54">
              <a:extLst>
                <a:ext uri="{FF2B5EF4-FFF2-40B4-BE49-F238E27FC236}">
                  <a16:creationId xmlns:a16="http://schemas.microsoft.com/office/drawing/2014/main" id="{C902D912-065E-493C-B36E-8009EF78C431}"/>
                </a:ext>
              </a:extLst>
            </p:cNvPr>
            <p:cNvSpPr/>
            <p:nvPr/>
          </p:nvSpPr>
          <p:spPr>
            <a:xfrm>
              <a:off x="2294925" y="3323300"/>
              <a:ext cx="62350" cy="53425"/>
            </a:xfrm>
            <a:custGeom>
              <a:avLst/>
              <a:gdLst/>
              <a:ahLst/>
              <a:cxnLst/>
              <a:rect l="l" t="t" r="r" b="b"/>
              <a:pathLst>
                <a:path w="2494" h="2137" extrusionOk="0">
                  <a:moveTo>
                    <a:pt x="1071" y="0"/>
                  </a:moveTo>
                  <a:cubicBezTo>
                    <a:pt x="486" y="8"/>
                    <a:pt x="6" y="480"/>
                    <a:pt x="6" y="1065"/>
                  </a:cubicBezTo>
                  <a:cubicBezTo>
                    <a:pt x="1" y="1709"/>
                    <a:pt x="528" y="2137"/>
                    <a:pt x="1076" y="2137"/>
                  </a:cubicBezTo>
                  <a:cubicBezTo>
                    <a:pt x="1337" y="2137"/>
                    <a:pt x="1604" y="2039"/>
                    <a:pt x="1819" y="1821"/>
                  </a:cubicBezTo>
                  <a:cubicBezTo>
                    <a:pt x="2494" y="1154"/>
                    <a:pt x="2022" y="0"/>
                    <a:pt x="1071"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1758;p54">
              <a:extLst>
                <a:ext uri="{FF2B5EF4-FFF2-40B4-BE49-F238E27FC236}">
                  <a16:creationId xmlns:a16="http://schemas.microsoft.com/office/drawing/2014/main" id="{E2DAC64D-ABBA-4DB7-9FF5-0D00B1BFC763}"/>
                </a:ext>
              </a:extLst>
            </p:cNvPr>
            <p:cNvSpPr/>
            <p:nvPr/>
          </p:nvSpPr>
          <p:spPr>
            <a:xfrm>
              <a:off x="2294925" y="3247075"/>
              <a:ext cx="62350" cy="53450"/>
            </a:xfrm>
            <a:custGeom>
              <a:avLst/>
              <a:gdLst/>
              <a:ahLst/>
              <a:cxnLst/>
              <a:rect l="l" t="t" r="r" b="b"/>
              <a:pathLst>
                <a:path w="2494" h="2138" extrusionOk="0">
                  <a:moveTo>
                    <a:pt x="1071" y="1"/>
                  </a:moveTo>
                  <a:cubicBezTo>
                    <a:pt x="486" y="9"/>
                    <a:pt x="6" y="480"/>
                    <a:pt x="6" y="1066"/>
                  </a:cubicBezTo>
                  <a:cubicBezTo>
                    <a:pt x="1" y="1709"/>
                    <a:pt x="524" y="2137"/>
                    <a:pt x="1072" y="2137"/>
                  </a:cubicBezTo>
                  <a:cubicBezTo>
                    <a:pt x="1334" y="2137"/>
                    <a:pt x="1601" y="2040"/>
                    <a:pt x="1819" y="1822"/>
                  </a:cubicBezTo>
                  <a:cubicBezTo>
                    <a:pt x="2494" y="1155"/>
                    <a:pt x="2022" y="1"/>
                    <a:pt x="1071"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1759;p54">
              <a:extLst>
                <a:ext uri="{FF2B5EF4-FFF2-40B4-BE49-F238E27FC236}">
                  <a16:creationId xmlns:a16="http://schemas.microsoft.com/office/drawing/2014/main" id="{831C8765-FD20-4BE1-B6C8-E4E9068BA5EC}"/>
                </a:ext>
              </a:extLst>
            </p:cNvPr>
            <p:cNvSpPr/>
            <p:nvPr/>
          </p:nvSpPr>
          <p:spPr>
            <a:xfrm>
              <a:off x="2295075" y="3171075"/>
              <a:ext cx="62200" cy="53275"/>
            </a:xfrm>
            <a:custGeom>
              <a:avLst/>
              <a:gdLst/>
              <a:ahLst/>
              <a:cxnLst/>
              <a:rect l="l" t="t" r="r" b="b"/>
              <a:pathLst>
                <a:path w="2488" h="2131" extrusionOk="0">
                  <a:moveTo>
                    <a:pt x="1065" y="0"/>
                  </a:moveTo>
                  <a:cubicBezTo>
                    <a:pt x="472" y="0"/>
                    <a:pt x="0" y="472"/>
                    <a:pt x="0" y="1065"/>
                  </a:cubicBezTo>
                  <a:cubicBezTo>
                    <a:pt x="0" y="1707"/>
                    <a:pt x="522" y="2131"/>
                    <a:pt x="1067" y="2131"/>
                  </a:cubicBezTo>
                  <a:cubicBezTo>
                    <a:pt x="1329" y="2131"/>
                    <a:pt x="1596" y="2032"/>
                    <a:pt x="1813" y="1813"/>
                  </a:cubicBezTo>
                  <a:cubicBezTo>
                    <a:pt x="2488" y="1146"/>
                    <a:pt x="2016"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1760;p54">
              <a:extLst>
                <a:ext uri="{FF2B5EF4-FFF2-40B4-BE49-F238E27FC236}">
                  <a16:creationId xmlns:a16="http://schemas.microsoft.com/office/drawing/2014/main" id="{8BE472A0-D4F5-47EB-86CB-A3309ED00885}"/>
                </a:ext>
              </a:extLst>
            </p:cNvPr>
            <p:cNvSpPr/>
            <p:nvPr/>
          </p:nvSpPr>
          <p:spPr>
            <a:xfrm>
              <a:off x="2295075" y="2028275"/>
              <a:ext cx="62200" cy="53450"/>
            </a:xfrm>
            <a:custGeom>
              <a:avLst/>
              <a:gdLst/>
              <a:ahLst/>
              <a:cxnLst/>
              <a:rect l="l" t="t" r="r" b="b"/>
              <a:pathLst>
                <a:path w="2488" h="2138" extrusionOk="0">
                  <a:moveTo>
                    <a:pt x="1065" y="1"/>
                  </a:moveTo>
                  <a:cubicBezTo>
                    <a:pt x="472" y="1"/>
                    <a:pt x="0" y="480"/>
                    <a:pt x="0" y="1065"/>
                  </a:cubicBezTo>
                  <a:cubicBezTo>
                    <a:pt x="0" y="1709"/>
                    <a:pt x="525" y="2137"/>
                    <a:pt x="1071" y="2137"/>
                  </a:cubicBezTo>
                  <a:cubicBezTo>
                    <a:pt x="1332" y="2137"/>
                    <a:pt x="1598" y="2040"/>
                    <a:pt x="1813" y="1821"/>
                  </a:cubicBezTo>
                  <a:cubicBezTo>
                    <a:pt x="2488"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1761;p54">
              <a:extLst>
                <a:ext uri="{FF2B5EF4-FFF2-40B4-BE49-F238E27FC236}">
                  <a16:creationId xmlns:a16="http://schemas.microsoft.com/office/drawing/2014/main" id="{769DABEF-0F48-4C75-940A-E6C84DCC8E88}"/>
                </a:ext>
              </a:extLst>
            </p:cNvPr>
            <p:cNvSpPr/>
            <p:nvPr/>
          </p:nvSpPr>
          <p:spPr>
            <a:xfrm>
              <a:off x="2218650" y="4389875"/>
              <a:ext cx="62225" cy="53350"/>
            </a:xfrm>
            <a:custGeom>
              <a:avLst/>
              <a:gdLst/>
              <a:ahLst/>
              <a:cxnLst/>
              <a:rect l="l" t="t" r="r" b="b"/>
              <a:pathLst>
                <a:path w="2489" h="2134" extrusionOk="0">
                  <a:moveTo>
                    <a:pt x="1074" y="0"/>
                  </a:moveTo>
                  <a:cubicBezTo>
                    <a:pt x="480" y="0"/>
                    <a:pt x="0" y="480"/>
                    <a:pt x="0" y="1065"/>
                  </a:cubicBezTo>
                  <a:cubicBezTo>
                    <a:pt x="0" y="1709"/>
                    <a:pt x="526" y="2133"/>
                    <a:pt x="1074" y="2133"/>
                  </a:cubicBezTo>
                  <a:cubicBezTo>
                    <a:pt x="1336" y="2133"/>
                    <a:pt x="1603" y="2037"/>
                    <a:pt x="1821" y="1821"/>
                  </a:cubicBezTo>
                  <a:cubicBezTo>
                    <a:pt x="2488" y="1147"/>
                    <a:pt x="2017" y="0"/>
                    <a:pt x="1074"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1762;p54">
              <a:extLst>
                <a:ext uri="{FF2B5EF4-FFF2-40B4-BE49-F238E27FC236}">
                  <a16:creationId xmlns:a16="http://schemas.microsoft.com/office/drawing/2014/main" id="{25BA0100-A6F8-4109-94E1-DC9795E464E4}"/>
                </a:ext>
              </a:extLst>
            </p:cNvPr>
            <p:cNvSpPr/>
            <p:nvPr/>
          </p:nvSpPr>
          <p:spPr>
            <a:xfrm>
              <a:off x="2218650" y="4313650"/>
              <a:ext cx="62225" cy="53450"/>
            </a:xfrm>
            <a:custGeom>
              <a:avLst/>
              <a:gdLst/>
              <a:ahLst/>
              <a:cxnLst/>
              <a:rect l="l" t="t" r="r" b="b"/>
              <a:pathLst>
                <a:path w="2489" h="2138" extrusionOk="0">
                  <a:moveTo>
                    <a:pt x="1074" y="1"/>
                  </a:moveTo>
                  <a:cubicBezTo>
                    <a:pt x="480" y="1"/>
                    <a:pt x="0" y="480"/>
                    <a:pt x="0" y="1066"/>
                  </a:cubicBezTo>
                  <a:cubicBezTo>
                    <a:pt x="0" y="1709"/>
                    <a:pt x="526" y="2137"/>
                    <a:pt x="1074" y="2137"/>
                  </a:cubicBezTo>
                  <a:cubicBezTo>
                    <a:pt x="1336" y="2137"/>
                    <a:pt x="1603" y="2040"/>
                    <a:pt x="1821" y="1822"/>
                  </a:cubicBezTo>
                  <a:cubicBezTo>
                    <a:pt x="2488" y="1155"/>
                    <a:pt x="2017" y="1"/>
                    <a:pt x="1074"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1763;p54">
              <a:extLst>
                <a:ext uri="{FF2B5EF4-FFF2-40B4-BE49-F238E27FC236}">
                  <a16:creationId xmlns:a16="http://schemas.microsoft.com/office/drawing/2014/main" id="{DC3DA020-8F95-4842-9D3F-EA841E28A60F}"/>
                </a:ext>
              </a:extLst>
            </p:cNvPr>
            <p:cNvSpPr/>
            <p:nvPr/>
          </p:nvSpPr>
          <p:spPr>
            <a:xfrm>
              <a:off x="2218650" y="4237450"/>
              <a:ext cx="62225" cy="53425"/>
            </a:xfrm>
            <a:custGeom>
              <a:avLst/>
              <a:gdLst/>
              <a:ahLst/>
              <a:cxnLst/>
              <a:rect l="l" t="t" r="r" b="b"/>
              <a:pathLst>
                <a:path w="2489" h="2137" extrusionOk="0">
                  <a:moveTo>
                    <a:pt x="1074" y="0"/>
                  </a:moveTo>
                  <a:cubicBezTo>
                    <a:pt x="480" y="8"/>
                    <a:pt x="0" y="480"/>
                    <a:pt x="0" y="1073"/>
                  </a:cubicBezTo>
                  <a:cubicBezTo>
                    <a:pt x="0" y="1711"/>
                    <a:pt x="525" y="2137"/>
                    <a:pt x="1073" y="2137"/>
                  </a:cubicBezTo>
                  <a:cubicBezTo>
                    <a:pt x="1335" y="2137"/>
                    <a:pt x="1603" y="2040"/>
                    <a:pt x="1821" y="1821"/>
                  </a:cubicBezTo>
                  <a:cubicBezTo>
                    <a:pt x="2488" y="1155"/>
                    <a:pt x="2017" y="8"/>
                    <a:pt x="1074"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1764;p54">
              <a:extLst>
                <a:ext uri="{FF2B5EF4-FFF2-40B4-BE49-F238E27FC236}">
                  <a16:creationId xmlns:a16="http://schemas.microsoft.com/office/drawing/2014/main" id="{C2EAF564-427F-4EA1-9277-CB09DAEBABD2}"/>
                </a:ext>
              </a:extLst>
            </p:cNvPr>
            <p:cNvSpPr/>
            <p:nvPr/>
          </p:nvSpPr>
          <p:spPr>
            <a:xfrm>
              <a:off x="2218650" y="4161425"/>
              <a:ext cx="62225" cy="53250"/>
            </a:xfrm>
            <a:custGeom>
              <a:avLst/>
              <a:gdLst/>
              <a:ahLst/>
              <a:cxnLst/>
              <a:rect l="l" t="t" r="r" b="b"/>
              <a:pathLst>
                <a:path w="2489" h="2130" extrusionOk="0">
                  <a:moveTo>
                    <a:pt x="1074" y="1"/>
                  </a:moveTo>
                  <a:cubicBezTo>
                    <a:pt x="480" y="1"/>
                    <a:pt x="0" y="472"/>
                    <a:pt x="0" y="1066"/>
                  </a:cubicBezTo>
                  <a:cubicBezTo>
                    <a:pt x="0" y="1704"/>
                    <a:pt x="525" y="2129"/>
                    <a:pt x="1073" y="2129"/>
                  </a:cubicBezTo>
                  <a:cubicBezTo>
                    <a:pt x="1335" y="2129"/>
                    <a:pt x="1603" y="2032"/>
                    <a:pt x="1821" y="1814"/>
                  </a:cubicBezTo>
                  <a:cubicBezTo>
                    <a:pt x="2488" y="1147"/>
                    <a:pt x="2017" y="1"/>
                    <a:pt x="1074"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1765;p54">
              <a:extLst>
                <a:ext uri="{FF2B5EF4-FFF2-40B4-BE49-F238E27FC236}">
                  <a16:creationId xmlns:a16="http://schemas.microsoft.com/office/drawing/2014/main" id="{4BCBFB13-B6B2-4224-9844-887FE2D7577B}"/>
                </a:ext>
              </a:extLst>
            </p:cNvPr>
            <p:cNvSpPr/>
            <p:nvPr/>
          </p:nvSpPr>
          <p:spPr>
            <a:xfrm>
              <a:off x="2218650" y="4085225"/>
              <a:ext cx="62225" cy="53350"/>
            </a:xfrm>
            <a:custGeom>
              <a:avLst/>
              <a:gdLst/>
              <a:ahLst/>
              <a:cxnLst/>
              <a:rect l="l" t="t" r="r" b="b"/>
              <a:pathLst>
                <a:path w="2489" h="2134" extrusionOk="0">
                  <a:moveTo>
                    <a:pt x="1074" y="0"/>
                  </a:moveTo>
                  <a:cubicBezTo>
                    <a:pt x="480" y="0"/>
                    <a:pt x="0" y="472"/>
                    <a:pt x="0" y="1065"/>
                  </a:cubicBezTo>
                  <a:cubicBezTo>
                    <a:pt x="0" y="1709"/>
                    <a:pt x="526" y="2133"/>
                    <a:pt x="1074" y="2133"/>
                  </a:cubicBezTo>
                  <a:cubicBezTo>
                    <a:pt x="1336" y="2133"/>
                    <a:pt x="1603" y="2037"/>
                    <a:pt x="1821" y="1821"/>
                  </a:cubicBezTo>
                  <a:cubicBezTo>
                    <a:pt x="2488" y="1147"/>
                    <a:pt x="2017" y="0"/>
                    <a:pt x="1074"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1766;p54">
              <a:extLst>
                <a:ext uri="{FF2B5EF4-FFF2-40B4-BE49-F238E27FC236}">
                  <a16:creationId xmlns:a16="http://schemas.microsoft.com/office/drawing/2014/main" id="{13E6D333-3763-404D-A831-72CC36F5763C}"/>
                </a:ext>
              </a:extLst>
            </p:cNvPr>
            <p:cNvSpPr/>
            <p:nvPr/>
          </p:nvSpPr>
          <p:spPr>
            <a:xfrm>
              <a:off x="2218650" y="4009000"/>
              <a:ext cx="62225" cy="53350"/>
            </a:xfrm>
            <a:custGeom>
              <a:avLst/>
              <a:gdLst/>
              <a:ahLst/>
              <a:cxnLst/>
              <a:rect l="l" t="t" r="r" b="b"/>
              <a:pathLst>
                <a:path w="2489" h="2134" extrusionOk="0">
                  <a:moveTo>
                    <a:pt x="1074" y="1"/>
                  </a:moveTo>
                  <a:cubicBezTo>
                    <a:pt x="480" y="1"/>
                    <a:pt x="0" y="480"/>
                    <a:pt x="0" y="1066"/>
                  </a:cubicBezTo>
                  <a:cubicBezTo>
                    <a:pt x="0" y="1710"/>
                    <a:pt x="526" y="2134"/>
                    <a:pt x="1074" y="2134"/>
                  </a:cubicBezTo>
                  <a:cubicBezTo>
                    <a:pt x="1336" y="2134"/>
                    <a:pt x="1603" y="2037"/>
                    <a:pt x="1821" y="1822"/>
                  </a:cubicBezTo>
                  <a:cubicBezTo>
                    <a:pt x="2488" y="1147"/>
                    <a:pt x="2017" y="1"/>
                    <a:pt x="1074"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1767;p54">
              <a:extLst>
                <a:ext uri="{FF2B5EF4-FFF2-40B4-BE49-F238E27FC236}">
                  <a16:creationId xmlns:a16="http://schemas.microsoft.com/office/drawing/2014/main" id="{414DAD0E-8334-4A50-94B1-CE54DA81AFB1}"/>
                </a:ext>
              </a:extLst>
            </p:cNvPr>
            <p:cNvSpPr/>
            <p:nvPr/>
          </p:nvSpPr>
          <p:spPr>
            <a:xfrm>
              <a:off x="2218650" y="3932800"/>
              <a:ext cx="62225" cy="53475"/>
            </a:xfrm>
            <a:custGeom>
              <a:avLst/>
              <a:gdLst/>
              <a:ahLst/>
              <a:cxnLst/>
              <a:rect l="l" t="t" r="r" b="b"/>
              <a:pathLst>
                <a:path w="2489" h="2139" extrusionOk="0">
                  <a:moveTo>
                    <a:pt x="1074" y="0"/>
                  </a:moveTo>
                  <a:cubicBezTo>
                    <a:pt x="480" y="0"/>
                    <a:pt x="0" y="480"/>
                    <a:pt x="0" y="1073"/>
                  </a:cubicBezTo>
                  <a:cubicBezTo>
                    <a:pt x="6" y="1715"/>
                    <a:pt x="530" y="2139"/>
                    <a:pt x="1075" y="2139"/>
                  </a:cubicBezTo>
                  <a:cubicBezTo>
                    <a:pt x="1337" y="2139"/>
                    <a:pt x="1605" y="2041"/>
                    <a:pt x="1821" y="1821"/>
                  </a:cubicBezTo>
                  <a:cubicBezTo>
                    <a:pt x="2488" y="1146"/>
                    <a:pt x="2017" y="8"/>
                    <a:pt x="1074"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1768;p54">
              <a:extLst>
                <a:ext uri="{FF2B5EF4-FFF2-40B4-BE49-F238E27FC236}">
                  <a16:creationId xmlns:a16="http://schemas.microsoft.com/office/drawing/2014/main" id="{92804DE6-97FF-40B1-A90E-94769609C803}"/>
                </a:ext>
              </a:extLst>
            </p:cNvPr>
            <p:cNvSpPr/>
            <p:nvPr/>
          </p:nvSpPr>
          <p:spPr>
            <a:xfrm>
              <a:off x="2218650" y="3856775"/>
              <a:ext cx="62225" cy="53300"/>
            </a:xfrm>
            <a:custGeom>
              <a:avLst/>
              <a:gdLst/>
              <a:ahLst/>
              <a:cxnLst/>
              <a:rect l="l" t="t" r="r" b="b"/>
              <a:pathLst>
                <a:path w="2489" h="2132" extrusionOk="0">
                  <a:moveTo>
                    <a:pt x="1074" y="1"/>
                  </a:moveTo>
                  <a:cubicBezTo>
                    <a:pt x="480" y="1"/>
                    <a:pt x="0" y="472"/>
                    <a:pt x="0" y="1066"/>
                  </a:cubicBezTo>
                  <a:cubicBezTo>
                    <a:pt x="0" y="1708"/>
                    <a:pt x="523" y="2131"/>
                    <a:pt x="1070" y="2131"/>
                  </a:cubicBezTo>
                  <a:cubicBezTo>
                    <a:pt x="1333" y="2131"/>
                    <a:pt x="1602" y="2033"/>
                    <a:pt x="1821" y="1814"/>
                  </a:cubicBezTo>
                  <a:cubicBezTo>
                    <a:pt x="2488" y="1147"/>
                    <a:pt x="2017" y="1"/>
                    <a:pt x="1074"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1769;p54">
              <a:extLst>
                <a:ext uri="{FF2B5EF4-FFF2-40B4-BE49-F238E27FC236}">
                  <a16:creationId xmlns:a16="http://schemas.microsoft.com/office/drawing/2014/main" id="{4B680A82-4604-4712-B31E-33CE22892317}"/>
                </a:ext>
              </a:extLst>
            </p:cNvPr>
            <p:cNvSpPr/>
            <p:nvPr/>
          </p:nvSpPr>
          <p:spPr>
            <a:xfrm>
              <a:off x="2218650" y="3780375"/>
              <a:ext cx="62425" cy="53475"/>
            </a:xfrm>
            <a:custGeom>
              <a:avLst/>
              <a:gdLst/>
              <a:ahLst/>
              <a:cxnLst/>
              <a:rect l="l" t="t" r="r" b="b"/>
              <a:pathLst>
                <a:path w="2497" h="2139" extrusionOk="0">
                  <a:moveTo>
                    <a:pt x="1074" y="0"/>
                  </a:moveTo>
                  <a:cubicBezTo>
                    <a:pt x="480" y="0"/>
                    <a:pt x="0" y="480"/>
                    <a:pt x="0" y="1073"/>
                  </a:cubicBezTo>
                  <a:cubicBezTo>
                    <a:pt x="6" y="1715"/>
                    <a:pt x="530" y="2139"/>
                    <a:pt x="1077" y="2139"/>
                  </a:cubicBezTo>
                  <a:cubicBezTo>
                    <a:pt x="1341" y="2139"/>
                    <a:pt x="1610" y="2040"/>
                    <a:pt x="1830" y="1821"/>
                  </a:cubicBezTo>
                  <a:cubicBezTo>
                    <a:pt x="2496" y="1146"/>
                    <a:pt x="2017" y="0"/>
                    <a:pt x="1074"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1770;p54">
              <a:extLst>
                <a:ext uri="{FF2B5EF4-FFF2-40B4-BE49-F238E27FC236}">
                  <a16:creationId xmlns:a16="http://schemas.microsoft.com/office/drawing/2014/main" id="{AD9D96C0-523A-49E5-978E-38031D40F2A1}"/>
                </a:ext>
              </a:extLst>
            </p:cNvPr>
            <p:cNvSpPr/>
            <p:nvPr/>
          </p:nvSpPr>
          <p:spPr>
            <a:xfrm>
              <a:off x="2218650" y="3704150"/>
              <a:ext cx="62225" cy="53450"/>
            </a:xfrm>
            <a:custGeom>
              <a:avLst/>
              <a:gdLst/>
              <a:ahLst/>
              <a:cxnLst/>
              <a:rect l="l" t="t" r="r" b="b"/>
              <a:pathLst>
                <a:path w="2489" h="2138" extrusionOk="0">
                  <a:moveTo>
                    <a:pt x="1074" y="1"/>
                  </a:moveTo>
                  <a:cubicBezTo>
                    <a:pt x="480" y="1"/>
                    <a:pt x="0" y="480"/>
                    <a:pt x="0" y="1066"/>
                  </a:cubicBezTo>
                  <a:cubicBezTo>
                    <a:pt x="0" y="1709"/>
                    <a:pt x="526" y="2137"/>
                    <a:pt x="1074" y="2137"/>
                  </a:cubicBezTo>
                  <a:cubicBezTo>
                    <a:pt x="1336" y="2137"/>
                    <a:pt x="1603" y="2040"/>
                    <a:pt x="1821" y="1822"/>
                  </a:cubicBezTo>
                  <a:cubicBezTo>
                    <a:pt x="2488" y="1155"/>
                    <a:pt x="2017" y="1"/>
                    <a:pt x="1074"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1771;p54">
              <a:extLst>
                <a:ext uri="{FF2B5EF4-FFF2-40B4-BE49-F238E27FC236}">
                  <a16:creationId xmlns:a16="http://schemas.microsoft.com/office/drawing/2014/main" id="{AAEC8A18-32BB-4282-AB61-4DBB41DC342D}"/>
                </a:ext>
              </a:extLst>
            </p:cNvPr>
            <p:cNvSpPr/>
            <p:nvPr/>
          </p:nvSpPr>
          <p:spPr>
            <a:xfrm>
              <a:off x="2218650" y="3627950"/>
              <a:ext cx="62225" cy="53425"/>
            </a:xfrm>
            <a:custGeom>
              <a:avLst/>
              <a:gdLst/>
              <a:ahLst/>
              <a:cxnLst/>
              <a:rect l="l" t="t" r="r" b="b"/>
              <a:pathLst>
                <a:path w="2489" h="2137" extrusionOk="0">
                  <a:moveTo>
                    <a:pt x="1074" y="0"/>
                  </a:moveTo>
                  <a:cubicBezTo>
                    <a:pt x="480" y="8"/>
                    <a:pt x="0" y="480"/>
                    <a:pt x="0" y="1073"/>
                  </a:cubicBezTo>
                  <a:cubicBezTo>
                    <a:pt x="0" y="1711"/>
                    <a:pt x="525" y="2137"/>
                    <a:pt x="1073" y="2137"/>
                  </a:cubicBezTo>
                  <a:cubicBezTo>
                    <a:pt x="1335" y="2137"/>
                    <a:pt x="1603" y="2039"/>
                    <a:pt x="1821" y="1821"/>
                  </a:cubicBezTo>
                  <a:cubicBezTo>
                    <a:pt x="2488" y="1154"/>
                    <a:pt x="2017" y="8"/>
                    <a:pt x="1074"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1772;p54">
              <a:extLst>
                <a:ext uri="{FF2B5EF4-FFF2-40B4-BE49-F238E27FC236}">
                  <a16:creationId xmlns:a16="http://schemas.microsoft.com/office/drawing/2014/main" id="{6D0FF293-AF0E-4A24-A951-3106E14E20A4}"/>
                </a:ext>
              </a:extLst>
            </p:cNvPr>
            <p:cNvSpPr/>
            <p:nvPr/>
          </p:nvSpPr>
          <p:spPr>
            <a:xfrm>
              <a:off x="2218650" y="3551925"/>
              <a:ext cx="62225" cy="53300"/>
            </a:xfrm>
            <a:custGeom>
              <a:avLst/>
              <a:gdLst/>
              <a:ahLst/>
              <a:cxnLst/>
              <a:rect l="l" t="t" r="r" b="b"/>
              <a:pathLst>
                <a:path w="2489" h="2132" extrusionOk="0">
                  <a:moveTo>
                    <a:pt x="1074" y="1"/>
                  </a:moveTo>
                  <a:cubicBezTo>
                    <a:pt x="480" y="1"/>
                    <a:pt x="0" y="472"/>
                    <a:pt x="0" y="1066"/>
                  </a:cubicBezTo>
                  <a:cubicBezTo>
                    <a:pt x="0" y="1708"/>
                    <a:pt x="523" y="2131"/>
                    <a:pt x="1070" y="2131"/>
                  </a:cubicBezTo>
                  <a:cubicBezTo>
                    <a:pt x="1333" y="2131"/>
                    <a:pt x="1602" y="2033"/>
                    <a:pt x="1821" y="1814"/>
                  </a:cubicBezTo>
                  <a:cubicBezTo>
                    <a:pt x="2488" y="1147"/>
                    <a:pt x="2017" y="1"/>
                    <a:pt x="1074"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1773;p54">
              <a:extLst>
                <a:ext uri="{FF2B5EF4-FFF2-40B4-BE49-F238E27FC236}">
                  <a16:creationId xmlns:a16="http://schemas.microsoft.com/office/drawing/2014/main" id="{FA08A447-E587-4AC5-9768-E4AE8983858F}"/>
                </a:ext>
              </a:extLst>
            </p:cNvPr>
            <p:cNvSpPr/>
            <p:nvPr/>
          </p:nvSpPr>
          <p:spPr>
            <a:xfrm>
              <a:off x="2218650" y="3475725"/>
              <a:ext cx="62225" cy="53350"/>
            </a:xfrm>
            <a:custGeom>
              <a:avLst/>
              <a:gdLst/>
              <a:ahLst/>
              <a:cxnLst/>
              <a:rect l="l" t="t" r="r" b="b"/>
              <a:pathLst>
                <a:path w="2489" h="2134" extrusionOk="0">
                  <a:moveTo>
                    <a:pt x="1074" y="0"/>
                  </a:moveTo>
                  <a:cubicBezTo>
                    <a:pt x="480" y="0"/>
                    <a:pt x="0" y="480"/>
                    <a:pt x="0" y="1065"/>
                  </a:cubicBezTo>
                  <a:cubicBezTo>
                    <a:pt x="0" y="1709"/>
                    <a:pt x="526" y="2133"/>
                    <a:pt x="1074" y="2133"/>
                  </a:cubicBezTo>
                  <a:cubicBezTo>
                    <a:pt x="1336" y="2133"/>
                    <a:pt x="1603" y="2037"/>
                    <a:pt x="1821" y="1821"/>
                  </a:cubicBezTo>
                  <a:cubicBezTo>
                    <a:pt x="2488" y="1146"/>
                    <a:pt x="2017" y="0"/>
                    <a:pt x="1074"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1774;p54">
              <a:extLst>
                <a:ext uri="{FF2B5EF4-FFF2-40B4-BE49-F238E27FC236}">
                  <a16:creationId xmlns:a16="http://schemas.microsoft.com/office/drawing/2014/main" id="{A32E4AF7-F8B4-4252-B6AC-4BB5274C0B8A}"/>
                </a:ext>
              </a:extLst>
            </p:cNvPr>
            <p:cNvSpPr/>
            <p:nvPr/>
          </p:nvSpPr>
          <p:spPr>
            <a:xfrm>
              <a:off x="2218650" y="3399500"/>
              <a:ext cx="62425" cy="53350"/>
            </a:xfrm>
            <a:custGeom>
              <a:avLst/>
              <a:gdLst/>
              <a:ahLst/>
              <a:cxnLst/>
              <a:rect l="l" t="t" r="r" b="b"/>
              <a:pathLst>
                <a:path w="2497" h="2134" extrusionOk="0">
                  <a:moveTo>
                    <a:pt x="1074" y="1"/>
                  </a:moveTo>
                  <a:cubicBezTo>
                    <a:pt x="480" y="1"/>
                    <a:pt x="9" y="480"/>
                    <a:pt x="0" y="1066"/>
                  </a:cubicBezTo>
                  <a:cubicBezTo>
                    <a:pt x="0" y="1709"/>
                    <a:pt x="526" y="2134"/>
                    <a:pt x="1074" y="2134"/>
                  </a:cubicBezTo>
                  <a:cubicBezTo>
                    <a:pt x="1336" y="2134"/>
                    <a:pt x="1603" y="2037"/>
                    <a:pt x="1821" y="1822"/>
                  </a:cubicBezTo>
                  <a:cubicBezTo>
                    <a:pt x="2496" y="1155"/>
                    <a:pt x="2017" y="1"/>
                    <a:pt x="1074"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1775;p54">
              <a:extLst>
                <a:ext uri="{FF2B5EF4-FFF2-40B4-BE49-F238E27FC236}">
                  <a16:creationId xmlns:a16="http://schemas.microsoft.com/office/drawing/2014/main" id="{FA725176-D091-405F-B9FE-95ECC65119CE}"/>
                </a:ext>
              </a:extLst>
            </p:cNvPr>
            <p:cNvSpPr/>
            <p:nvPr/>
          </p:nvSpPr>
          <p:spPr>
            <a:xfrm>
              <a:off x="2218650" y="3323300"/>
              <a:ext cx="62425" cy="53425"/>
            </a:xfrm>
            <a:custGeom>
              <a:avLst/>
              <a:gdLst/>
              <a:ahLst/>
              <a:cxnLst/>
              <a:rect l="l" t="t" r="r" b="b"/>
              <a:pathLst>
                <a:path w="2497" h="2137" extrusionOk="0">
                  <a:moveTo>
                    <a:pt x="1074" y="0"/>
                  </a:moveTo>
                  <a:cubicBezTo>
                    <a:pt x="480" y="0"/>
                    <a:pt x="9" y="480"/>
                    <a:pt x="0" y="1065"/>
                  </a:cubicBezTo>
                  <a:cubicBezTo>
                    <a:pt x="0" y="1709"/>
                    <a:pt x="526" y="2137"/>
                    <a:pt x="1074" y="2137"/>
                  </a:cubicBezTo>
                  <a:cubicBezTo>
                    <a:pt x="1336" y="2137"/>
                    <a:pt x="1603" y="2039"/>
                    <a:pt x="1821" y="1821"/>
                  </a:cubicBezTo>
                  <a:cubicBezTo>
                    <a:pt x="2496" y="1154"/>
                    <a:pt x="2017" y="8"/>
                    <a:pt x="1074"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1776;p54">
              <a:extLst>
                <a:ext uri="{FF2B5EF4-FFF2-40B4-BE49-F238E27FC236}">
                  <a16:creationId xmlns:a16="http://schemas.microsoft.com/office/drawing/2014/main" id="{57CC7352-57B9-4A73-823A-44B168BFEB1D}"/>
                </a:ext>
              </a:extLst>
            </p:cNvPr>
            <p:cNvSpPr/>
            <p:nvPr/>
          </p:nvSpPr>
          <p:spPr>
            <a:xfrm>
              <a:off x="2218650" y="3247075"/>
              <a:ext cx="62425" cy="53500"/>
            </a:xfrm>
            <a:custGeom>
              <a:avLst/>
              <a:gdLst/>
              <a:ahLst/>
              <a:cxnLst/>
              <a:rect l="l" t="t" r="r" b="b"/>
              <a:pathLst>
                <a:path w="2497" h="2140" extrusionOk="0">
                  <a:moveTo>
                    <a:pt x="1074" y="1"/>
                  </a:moveTo>
                  <a:cubicBezTo>
                    <a:pt x="480" y="9"/>
                    <a:pt x="9" y="480"/>
                    <a:pt x="0" y="1066"/>
                  </a:cubicBezTo>
                  <a:cubicBezTo>
                    <a:pt x="0" y="1711"/>
                    <a:pt x="529" y="2140"/>
                    <a:pt x="1079" y="2140"/>
                  </a:cubicBezTo>
                  <a:cubicBezTo>
                    <a:pt x="1339" y="2140"/>
                    <a:pt x="1605" y="2044"/>
                    <a:pt x="1821" y="1830"/>
                  </a:cubicBezTo>
                  <a:cubicBezTo>
                    <a:pt x="2496" y="1155"/>
                    <a:pt x="2017" y="9"/>
                    <a:pt x="1074"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1777;p54">
              <a:extLst>
                <a:ext uri="{FF2B5EF4-FFF2-40B4-BE49-F238E27FC236}">
                  <a16:creationId xmlns:a16="http://schemas.microsoft.com/office/drawing/2014/main" id="{93D2199B-274A-4268-BB0C-11B0B3FB75AA}"/>
                </a:ext>
              </a:extLst>
            </p:cNvPr>
            <p:cNvSpPr/>
            <p:nvPr/>
          </p:nvSpPr>
          <p:spPr>
            <a:xfrm>
              <a:off x="2218650" y="3171075"/>
              <a:ext cx="62225" cy="53300"/>
            </a:xfrm>
            <a:custGeom>
              <a:avLst/>
              <a:gdLst/>
              <a:ahLst/>
              <a:cxnLst/>
              <a:rect l="l" t="t" r="r" b="b"/>
              <a:pathLst>
                <a:path w="2489" h="2132" extrusionOk="0">
                  <a:moveTo>
                    <a:pt x="1074" y="0"/>
                  </a:moveTo>
                  <a:cubicBezTo>
                    <a:pt x="480" y="0"/>
                    <a:pt x="0" y="472"/>
                    <a:pt x="0" y="1065"/>
                  </a:cubicBezTo>
                  <a:cubicBezTo>
                    <a:pt x="0" y="1705"/>
                    <a:pt x="528" y="2131"/>
                    <a:pt x="1078" y="2131"/>
                  </a:cubicBezTo>
                  <a:cubicBezTo>
                    <a:pt x="1339" y="2131"/>
                    <a:pt x="1604" y="2036"/>
                    <a:pt x="1821" y="1821"/>
                  </a:cubicBezTo>
                  <a:cubicBezTo>
                    <a:pt x="2488" y="1146"/>
                    <a:pt x="2017" y="0"/>
                    <a:pt x="1074"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1778;p54">
              <a:extLst>
                <a:ext uri="{FF2B5EF4-FFF2-40B4-BE49-F238E27FC236}">
                  <a16:creationId xmlns:a16="http://schemas.microsoft.com/office/drawing/2014/main" id="{8DADFCB3-0B2B-4856-B93F-7C705274F9C5}"/>
                </a:ext>
              </a:extLst>
            </p:cNvPr>
            <p:cNvSpPr/>
            <p:nvPr/>
          </p:nvSpPr>
          <p:spPr>
            <a:xfrm>
              <a:off x="2218650" y="2180700"/>
              <a:ext cx="62225" cy="53350"/>
            </a:xfrm>
            <a:custGeom>
              <a:avLst/>
              <a:gdLst/>
              <a:ahLst/>
              <a:cxnLst/>
              <a:rect l="l" t="t" r="r" b="b"/>
              <a:pathLst>
                <a:path w="2489" h="2134" extrusionOk="0">
                  <a:moveTo>
                    <a:pt x="1074" y="1"/>
                  </a:moveTo>
                  <a:cubicBezTo>
                    <a:pt x="480" y="1"/>
                    <a:pt x="0" y="472"/>
                    <a:pt x="0" y="1066"/>
                  </a:cubicBezTo>
                  <a:cubicBezTo>
                    <a:pt x="0" y="1709"/>
                    <a:pt x="526" y="2133"/>
                    <a:pt x="1074" y="2133"/>
                  </a:cubicBezTo>
                  <a:cubicBezTo>
                    <a:pt x="1336" y="2133"/>
                    <a:pt x="1603" y="2037"/>
                    <a:pt x="1821" y="1822"/>
                  </a:cubicBezTo>
                  <a:cubicBezTo>
                    <a:pt x="2488" y="1147"/>
                    <a:pt x="2017" y="1"/>
                    <a:pt x="1074"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1779;p54">
              <a:extLst>
                <a:ext uri="{FF2B5EF4-FFF2-40B4-BE49-F238E27FC236}">
                  <a16:creationId xmlns:a16="http://schemas.microsoft.com/office/drawing/2014/main" id="{D96E77FA-E0DB-4A87-BFBF-0A926CD8EDE9}"/>
                </a:ext>
              </a:extLst>
            </p:cNvPr>
            <p:cNvSpPr/>
            <p:nvPr/>
          </p:nvSpPr>
          <p:spPr>
            <a:xfrm>
              <a:off x="2218650" y="2028275"/>
              <a:ext cx="62225" cy="53450"/>
            </a:xfrm>
            <a:custGeom>
              <a:avLst/>
              <a:gdLst/>
              <a:ahLst/>
              <a:cxnLst/>
              <a:rect l="l" t="t" r="r" b="b"/>
              <a:pathLst>
                <a:path w="2489" h="2138" extrusionOk="0">
                  <a:moveTo>
                    <a:pt x="1074" y="1"/>
                  </a:moveTo>
                  <a:cubicBezTo>
                    <a:pt x="480" y="1"/>
                    <a:pt x="0" y="480"/>
                    <a:pt x="0" y="1065"/>
                  </a:cubicBezTo>
                  <a:cubicBezTo>
                    <a:pt x="0" y="1709"/>
                    <a:pt x="526" y="2137"/>
                    <a:pt x="1074" y="2137"/>
                  </a:cubicBezTo>
                  <a:cubicBezTo>
                    <a:pt x="1336" y="2137"/>
                    <a:pt x="1603" y="2040"/>
                    <a:pt x="1821" y="1821"/>
                  </a:cubicBezTo>
                  <a:cubicBezTo>
                    <a:pt x="2488" y="1155"/>
                    <a:pt x="2017" y="1"/>
                    <a:pt x="1074"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1780;p54">
              <a:extLst>
                <a:ext uri="{FF2B5EF4-FFF2-40B4-BE49-F238E27FC236}">
                  <a16:creationId xmlns:a16="http://schemas.microsoft.com/office/drawing/2014/main" id="{C632492C-2673-4B2A-B6BA-9FF995088245}"/>
                </a:ext>
              </a:extLst>
            </p:cNvPr>
            <p:cNvSpPr/>
            <p:nvPr/>
          </p:nvSpPr>
          <p:spPr>
            <a:xfrm>
              <a:off x="2218650" y="1952050"/>
              <a:ext cx="62225" cy="53450"/>
            </a:xfrm>
            <a:custGeom>
              <a:avLst/>
              <a:gdLst/>
              <a:ahLst/>
              <a:cxnLst/>
              <a:rect l="l" t="t" r="r" b="b"/>
              <a:pathLst>
                <a:path w="2489" h="2138" extrusionOk="0">
                  <a:moveTo>
                    <a:pt x="1074" y="1"/>
                  </a:moveTo>
                  <a:cubicBezTo>
                    <a:pt x="480" y="9"/>
                    <a:pt x="0" y="481"/>
                    <a:pt x="0" y="1074"/>
                  </a:cubicBezTo>
                  <a:cubicBezTo>
                    <a:pt x="0" y="1712"/>
                    <a:pt x="525" y="2138"/>
                    <a:pt x="1073" y="2138"/>
                  </a:cubicBezTo>
                  <a:cubicBezTo>
                    <a:pt x="1335" y="2138"/>
                    <a:pt x="1603" y="2040"/>
                    <a:pt x="1821" y="1822"/>
                  </a:cubicBezTo>
                  <a:cubicBezTo>
                    <a:pt x="2488" y="1155"/>
                    <a:pt x="2017" y="9"/>
                    <a:pt x="1074"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1781;p54">
              <a:extLst>
                <a:ext uri="{FF2B5EF4-FFF2-40B4-BE49-F238E27FC236}">
                  <a16:creationId xmlns:a16="http://schemas.microsoft.com/office/drawing/2014/main" id="{2B63C536-5B57-4D06-8216-CD2BE4B87DFD}"/>
                </a:ext>
              </a:extLst>
            </p:cNvPr>
            <p:cNvSpPr/>
            <p:nvPr/>
          </p:nvSpPr>
          <p:spPr>
            <a:xfrm>
              <a:off x="2142425" y="4618300"/>
              <a:ext cx="62425" cy="53450"/>
            </a:xfrm>
            <a:custGeom>
              <a:avLst/>
              <a:gdLst/>
              <a:ahLst/>
              <a:cxnLst/>
              <a:rect l="l" t="t" r="r" b="b"/>
              <a:pathLst>
                <a:path w="2497" h="2138" extrusionOk="0">
                  <a:moveTo>
                    <a:pt x="1074" y="1"/>
                  </a:moveTo>
                  <a:cubicBezTo>
                    <a:pt x="481" y="9"/>
                    <a:pt x="9" y="480"/>
                    <a:pt x="1" y="1066"/>
                  </a:cubicBezTo>
                  <a:cubicBezTo>
                    <a:pt x="1" y="1709"/>
                    <a:pt x="530" y="2137"/>
                    <a:pt x="1078" y="2137"/>
                  </a:cubicBezTo>
                  <a:cubicBezTo>
                    <a:pt x="1340" y="2137"/>
                    <a:pt x="1606" y="2040"/>
                    <a:pt x="1822" y="1822"/>
                  </a:cubicBezTo>
                  <a:cubicBezTo>
                    <a:pt x="2497" y="1147"/>
                    <a:pt x="2017" y="1"/>
                    <a:pt x="1074"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1782;p54">
              <a:extLst>
                <a:ext uri="{FF2B5EF4-FFF2-40B4-BE49-F238E27FC236}">
                  <a16:creationId xmlns:a16="http://schemas.microsoft.com/office/drawing/2014/main" id="{B5E8A379-E28B-4A5E-97A2-78F5067F96AE}"/>
                </a:ext>
              </a:extLst>
            </p:cNvPr>
            <p:cNvSpPr/>
            <p:nvPr/>
          </p:nvSpPr>
          <p:spPr>
            <a:xfrm>
              <a:off x="2142425" y="4389875"/>
              <a:ext cx="62425" cy="53350"/>
            </a:xfrm>
            <a:custGeom>
              <a:avLst/>
              <a:gdLst/>
              <a:ahLst/>
              <a:cxnLst/>
              <a:rect l="l" t="t" r="r" b="b"/>
              <a:pathLst>
                <a:path w="2497" h="2134" extrusionOk="0">
                  <a:moveTo>
                    <a:pt x="1074" y="0"/>
                  </a:moveTo>
                  <a:cubicBezTo>
                    <a:pt x="481" y="0"/>
                    <a:pt x="9" y="480"/>
                    <a:pt x="1" y="1065"/>
                  </a:cubicBezTo>
                  <a:cubicBezTo>
                    <a:pt x="1" y="1709"/>
                    <a:pt x="530" y="2133"/>
                    <a:pt x="1079" y="2133"/>
                  </a:cubicBezTo>
                  <a:cubicBezTo>
                    <a:pt x="1340" y="2133"/>
                    <a:pt x="1607" y="2037"/>
                    <a:pt x="1822" y="1821"/>
                  </a:cubicBezTo>
                  <a:cubicBezTo>
                    <a:pt x="2497" y="1147"/>
                    <a:pt x="2017" y="0"/>
                    <a:pt x="1074"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1783;p54">
              <a:extLst>
                <a:ext uri="{FF2B5EF4-FFF2-40B4-BE49-F238E27FC236}">
                  <a16:creationId xmlns:a16="http://schemas.microsoft.com/office/drawing/2014/main" id="{10588F80-C4AB-40D6-9687-BF7B581E9AE6}"/>
                </a:ext>
              </a:extLst>
            </p:cNvPr>
            <p:cNvSpPr/>
            <p:nvPr/>
          </p:nvSpPr>
          <p:spPr>
            <a:xfrm>
              <a:off x="2142425" y="4313650"/>
              <a:ext cx="62425" cy="53450"/>
            </a:xfrm>
            <a:custGeom>
              <a:avLst/>
              <a:gdLst/>
              <a:ahLst/>
              <a:cxnLst/>
              <a:rect l="l" t="t" r="r" b="b"/>
              <a:pathLst>
                <a:path w="2497" h="2138" extrusionOk="0">
                  <a:moveTo>
                    <a:pt x="1074" y="1"/>
                  </a:moveTo>
                  <a:cubicBezTo>
                    <a:pt x="481" y="1"/>
                    <a:pt x="9" y="480"/>
                    <a:pt x="1" y="1066"/>
                  </a:cubicBezTo>
                  <a:cubicBezTo>
                    <a:pt x="1" y="1709"/>
                    <a:pt x="530" y="2137"/>
                    <a:pt x="1078" y="2137"/>
                  </a:cubicBezTo>
                  <a:cubicBezTo>
                    <a:pt x="1340" y="2137"/>
                    <a:pt x="1606" y="2040"/>
                    <a:pt x="1822" y="1822"/>
                  </a:cubicBezTo>
                  <a:cubicBezTo>
                    <a:pt x="2497" y="1147"/>
                    <a:pt x="2017" y="1"/>
                    <a:pt x="1074"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1784;p54">
              <a:extLst>
                <a:ext uri="{FF2B5EF4-FFF2-40B4-BE49-F238E27FC236}">
                  <a16:creationId xmlns:a16="http://schemas.microsoft.com/office/drawing/2014/main" id="{3C75E2CE-94EC-4B57-9EB9-2217AE947D38}"/>
                </a:ext>
              </a:extLst>
            </p:cNvPr>
            <p:cNvSpPr/>
            <p:nvPr/>
          </p:nvSpPr>
          <p:spPr>
            <a:xfrm>
              <a:off x="2142425" y="4237450"/>
              <a:ext cx="62425" cy="53425"/>
            </a:xfrm>
            <a:custGeom>
              <a:avLst/>
              <a:gdLst/>
              <a:ahLst/>
              <a:cxnLst/>
              <a:rect l="l" t="t" r="r" b="b"/>
              <a:pathLst>
                <a:path w="2497" h="2137" extrusionOk="0">
                  <a:moveTo>
                    <a:pt x="1074" y="0"/>
                  </a:moveTo>
                  <a:cubicBezTo>
                    <a:pt x="481" y="8"/>
                    <a:pt x="9" y="480"/>
                    <a:pt x="1" y="1073"/>
                  </a:cubicBezTo>
                  <a:cubicBezTo>
                    <a:pt x="1" y="1711"/>
                    <a:pt x="529" y="2137"/>
                    <a:pt x="1077" y="2137"/>
                  </a:cubicBezTo>
                  <a:cubicBezTo>
                    <a:pt x="1339" y="2137"/>
                    <a:pt x="1606" y="2040"/>
                    <a:pt x="1822" y="1821"/>
                  </a:cubicBezTo>
                  <a:cubicBezTo>
                    <a:pt x="2497" y="1155"/>
                    <a:pt x="2017" y="0"/>
                    <a:pt x="1074"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1785;p54">
              <a:extLst>
                <a:ext uri="{FF2B5EF4-FFF2-40B4-BE49-F238E27FC236}">
                  <a16:creationId xmlns:a16="http://schemas.microsoft.com/office/drawing/2014/main" id="{239C902A-9C03-4578-8574-943B259DD2A0}"/>
                </a:ext>
              </a:extLst>
            </p:cNvPr>
            <p:cNvSpPr/>
            <p:nvPr/>
          </p:nvSpPr>
          <p:spPr>
            <a:xfrm>
              <a:off x="2142425" y="4161425"/>
              <a:ext cx="62425" cy="53300"/>
            </a:xfrm>
            <a:custGeom>
              <a:avLst/>
              <a:gdLst/>
              <a:ahLst/>
              <a:cxnLst/>
              <a:rect l="l" t="t" r="r" b="b"/>
              <a:pathLst>
                <a:path w="2497" h="2132" extrusionOk="0">
                  <a:moveTo>
                    <a:pt x="1074" y="1"/>
                  </a:moveTo>
                  <a:cubicBezTo>
                    <a:pt x="481" y="1"/>
                    <a:pt x="9" y="472"/>
                    <a:pt x="1" y="1066"/>
                  </a:cubicBezTo>
                  <a:cubicBezTo>
                    <a:pt x="1" y="1708"/>
                    <a:pt x="527" y="2131"/>
                    <a:pt x="1074" y="2131"/>
                  </a:cubicBezTo>
                  <a:cubicBezTo>
                    <a:pt x="1337" y="2131"/>
                    <a:pt x="1605" y="2033"/>
                    <a:pt x="1822" y="1814"/>
                  </a:cubicBezTo>
                  <a:cubicBezTo>
                    <a:pt x="2497" y="1147"/>
                    <a:pt x="2017" y="1"/>
                    <a:pt x="1074"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1786;p54">
              <a:extLst>
                <a:ext uri="{FF2B5EF4-FFF2-40B4-BE49-F238E27FC236}">
                  <a16:creationId xmlns:a16="http://schemas.microsoft.com/office/drawing/2014/main" id="{2603B8AD-8161-4380-8AE9-8AE76756EFDC}"/>
                </a:ext>
              </a:extLst>
            </p:cNvPr>
            <p:cNvSpPr/>
            <p:nvPr/>
          </p:nvSpPr>
          <p:spPr>
            <a:xfrm>
              <a:off x="2142425" y="4085225"/>
              <a:ext cx="62425" cy="53350"/>
            </a:xfrm>
            <a:custGeom>
              <a:avLst/>
              <a:gdLst/>
              <a:ahLst/>
              <a:cxnLst/>
              <a:rect l="l" t="t" r="r" b="b"/>
              <a:pathLst>
                <a:path w="2497" h="2134" extrusionOk="0">
                  <a:moveTo>
                    <a:pt x="1074" y="0"/>
                  </a:moveTo>
                  <a:cubicBezTo>
                    <a:pt x="481" y="0"/>
                    <a:pt x="9" y="480"/>
                    <a:pt x="1" y="1065"/>
                  </a:cubicBezTo>
                  <a:cubicBezTo>
                    <a:pt x="1" y="1709"/>
                    <a:pt x="530" y="2133"/>
                    <a:pt x="1079" y="2133"/>
                  </a:cubicBezTo>
                  <a:cubicBezTo>
                    <a:pt x="1340" y="2133"/>
                    <a:pt x="1607" y="2037"/>
                    <a:pt x="1822" y="1821"/>
                  </a:cubicBezTo>
                  <a:cubicBezTo>
                    <a:pt x="2497" y="1147"/>
                    <a:pt x="2017" y="0"/>
                    <a:pt x="1074"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1787;p54">
              <a:extLst>
                <a:ext uri="{FF2B5EF4-FFF2-40B4-BE49-F238E27FC236}">
                  <a16:creationId xmlns:a16="http://schemas.microsoft.com/office/drawing/2014/main" id="{6F62278F-12D7-466A-95E5-C870B7E93726}"/>
                </a:ext>
              </a:extLst>
            </p:cNvPr>
            <p:cNvSpPr/>
            <p:nvPr/>
          </p:nvSpPr>
          <p:spPr>
            <a:xfrm>
              <a:off x="2142425" y="4009000"/>
              <a:ext cx="62425" cy="53350"/>
            </a:xfrm>
            <a:custGeom>
              <a:avLst/>
              <a:gdLst/>
              <a:ahLst/>
              <a:cxnLst/>
              <a:rect l="l" t="t" r="r" b="b"/>
              <a:pathLst>
                <a:path w="2497" h="2134" extrusionOk="0">
                  <a:moveTo>
                    <a:pt x="1074" y="1"/>
                  </a:moveTo>
                  <a:cubicBezTo>
                    <a:pt x="481" y="1"/>
                    <a:pt x="9" y="480"/>
                    <a:pt x="1" y="1066"/>
                  </a:cubicBezTo>
                  <a:cubicBezTo>
                    <a:pt x="1" y="1710"/>
                    <a:pt x="530" y="2134"/>
                    <a:pt x="1079" y="2134"/>
                  </a:cubicBezTo>
                  <a:cubicBezTo>
                    <a:pt x="1340" y="2134"/>
                    <a:pt x="1607" y="2037"/>
                    <a:pt x="1822" y="1822"/>
                  </a:cubicBezTo>
                  <a:cubicBezTo>
                    <a:pt x="2497" y="1147"/>
                    <a:pt x="2017" y="1"/>
                    <a:pt x="1074"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1788;p54">
              <a:extLst>
                <a:ext uri="{FF2B5EF4-FFF2-40B4-BE49-F238E27FC236}">
                  <a16:creationId xmlns:a16="http://schemas.microsoft.com/office/drawing/2014/main" id="{E116276B-4CC8-4439-B04B-1B904DF03BA6}"/>
                </a:ext>
              </a:extLst>
            </p:cNvPr>
            <p:cNvSpPr/>
            <p:nvPr/>
          </p:nvSpPr>
          <p:spPr>
            <a:xfrm>
              <a:off x="2142425" y="3932800"/>
              <a:ext cx="62425" cy="53475"/>
            </a:xfrm>
            <a:custGeom>
              <a:avLst/>
              <a:gdLst/>
              <a:ahLst/>
              <a:cxnLst/>
              <a:rect l="l" t="t" r="r" b="b"/>
              <a:pathLst>
                <a:path w="2497" h="2139" extrusionOk="0">
                  <a:moveTo>
                    <a:pt x="1074" y="0"/>
                  </a:moveTo>
                  <a:cubicBezTo>
                    <a:pt x="481" y="0"/>
                    <a:pt x="1" y="480"/>
                    <a:pt x="1" y="1073"/>
                  </a:cubicBezTo>
                  <a:cubicBezTo>
                    <a:pt x="6" y="1715"/>
                    <a:pt x="530" y="2139"/>
                    <a:pt x="1075" y="2139"/>
                  </a:cubicBezTo>
                  <a:cubicBezTo>
                    <a:pt x="1338" y="2139"/>
                    <a:pt x="1605" y="2041"/>
                    <a:pt x="1822" y="1821"/>
                  </a:cubicBezTo>
                  <a:cubicBezTo>
                    <a:pt x="2497" y="1146"/>
                    <a:pt x="2017" y="0"/>
                    <a:pt x="1074"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1789;p54">
              <a:extLst>
                <a:ext uri="{FF2B5EF4-FFF2-40B4-BE49-F238E27FC236}">
                  <a16:creationId xmlns:a16="http://schemas.microsoft.com/office/drawing/2014/main" id="{62018348-71E1-4FF6-87CC-2AF4D61320C5}"/>
                </a:ext>
              </a:extLst>
            </p:cNvPr>
            <p:cNvSpPr/>
            <p:nvPr/>
          </p:nvSpPr>
          <p:spPr>
            <a:xfrm>
              <a:off x="2142425" y="3856775"/>
              <a:ext cx="62425" cy="53300"/>
            </a:xfrm>
            <a:custGeom>
              <a:avLst/>
              <a:gdLst/>
              <a:ahLst/>
              <a:cxnLst/>
              <a:rect l="l" t="t" r="r" b="b"/>
              <a:pathLst>
                <a:path w="2497" h="2132" extrusionOk="0">
                  <a:moveTo>
                    <a:pt x="1074" y="1"/>
                  </a:moveTo>
                  <a:cubicBezTo>
                    <a:pt x="481" y="1"/>
                    <a:pt x="1" y="480"/>
                    <a:pt x="1" y="1066"/>
                  </a:cubicBezTo>
                  <a:cubicBezTo>
                    <a:pt x="6" y="1708"/>
                    <a:pt x="530" y="2131"/>
                    <a:pt x="1075" y="2131"/>
                  </a:cubicBezTo>
                  <a:cubicBezTo>
                    <a:pt x="1338" y="2131"/>
                    <a:pt x="1605" y="2033"/>
                    <a:pt x="1822" y="1814"/>
                  </a:cubicBezTo>
                  <a:cubicBezTo>
                    <a:pt x="2497" y="1147"/>
                    <a:pt x="2017" y="1"/>
                    <a:pt x="1074"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1790;p54">
              <a:extLst>
                <a:ext uri="{FF2B5EF4-FFF2-40B4-BE49-F238E27FC236}">
                  <a16:creationId xmlns:a16="http://schemas.microsoft.com/office/drawing/2014/main" id="{EB088464-E5C6-40DE-BD8C-9F0881485729}"/>
                </a:ext>
              </a:extLst>
            </p:cNvPr>
            <p:cNvSpPr/>
            <p:nvPr/>
          </p:nvSpPr>
          <p:spPr>
            <a:xfrm>
              <a:off x="2142425" y="3780375"/>
              <a:ext cx="62425" cy="53475"/>
            </a:xfrm>
            <a:custGeom>
              <a:avLst/>
              <a:gdLst/>
              <a:ahLst/>
              <a:cxnLst/>
              <a:rect l="l" t="t" r="r" b="b"/>
              <a:pathLst>
                <a:path w="2497" h="2139" extrusionOk="0">
                  <a:moveTo>
                    <a:pt x="1074" y="0"/>
                  </a:moveTo>
                  <a:cubicBezTo>
                    <a:pt x="481" y="0"/>
                    <a:pt x="1" y="480"/>
                    <a:pt x="1" y="1073"/>
                  </a:cubicBezTo>
                  <a:cubicBezTo>
                    <a:pt x="6" y="1715"/>
                    <a:pt x="530" y="2139"/>
                    <a:pt x="1078" y="2139"/>
                  </a:cubicBezTo>
                  <a:cubicBezTo>
                    <a:pt x="1342" y="2139"/>
                    <a:pt x="1611" y="2040"/>
                    <a:pt x="1830" y="1821"/>
                  </a:cubicBezTo>
                  <a:cubicBezTo>
                    <a:pt x="2497" y="1146"/>
                    <a:pt x="2017" y="0"/>
                    <a:pt x="1074"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1791;p54">
              <a:extLst>
                <a:ext uri="{FF2B5EF4-FFF2-40B4-BE49-F238E27FC236}">
                  <a16:creationId xmlns:a16="http://schemas.microsoft.com/office/drawing/2014/main" id="{73C0AF31-D797-4F53-B3F2-1230AD272D18}"/>
                </a:ext>
              </a:extLst>
            </p:cNvPr>
            <p:cNvSpPr/>
            <p:nvPr/>
          </p:nvSpPr>
          <p:spPr>
            <a:xfrm>
              <a:off x="2142425" y="3704150"/>
              <a:ext cx="62425" cy="53450"/>
            </a:xfrm>
            <a:custGeom>
              <a:avLst/>
              <a:gdLst/>
              <a:ahLst/>
              <a:cxnLst/>
              <a:rect l="l" t="t" r="r" b="b"/>
              <a:pathLst>
                <a:path w="2497" h="2138" extrusionOk="0">
                  <a:moveTo>
                    <a:pt x="1074" y="1"/>
                  </a:moveTo>
                  <a:cubicBezTo>
                    <a:pt x="481" y="1"/>
                    <a:pt x="9" y="480"/>
                    <a:pt x="1" y="1066"/>
                  </a:cubicBezTo>
                  <a:cubicBezTo>
                    <a:pt x="1" y="1709"/>
                    <a:pt x="530" y="2137"/>
                    <a:pt x="1078" y="2137"/>
                  </a:cubicBezTo>
                  <a:cubicBezTo>
                    <a:pt x="1340" y="2137"/>
                    <a:pt x="1606" y="2040"/>
                    <a:pt x="1822" y="1822"/>
                  </a:cubicBezTo>
                  <a:cubicBezTo>
                    <a:pt x="2497" y="1147"/>
                    <a:pt x="2017" y="1"/>
                    <a:pt x="1074"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1792;p54">
              <a:extLst>
                <a:ext uri="{FF2B5EF4-FFF2-40B4-BE49-F238E27FC236}">
                  <a16:creationId xmlns:a16="http://schemas.microsoft.com/office/drawing/2014/main" id="{BBC6036B-E745-42CD-85FC-AFFAB4BA8E0F}"/>
                </a:ext>
              </a:extLst>
            </p:cNvPr>
            <p:cNvSpPr/>
            <p:nvPr/>
          </p:nvSpPr>
          <p:spPr>
            <a:xfrm>
              <a:off x="2142425" y="3627950"/>
              <a:ext cx="62425" cy="53425"/>
            </a:xfrm>
            <a:custGeom>
              <a:avLst/>
              <a:gdLst/>
              <a:ahLst/>
              <a:cxnLst/>
              <a:rect l="l" t="t" r="r" b="b"/>
              <a:pathLst>
                <a:path w="2497" h="2137" extrusionOk="0">
                  <a:moveTo>
                    <a:pt x="1074" y="0"/>
                  </a:moveTo>
                  <a:cubicBezTo>
                    <a:pt x="481" y="8"/>
                    <a:pt x="9" y="480"/>
                    <a:pt x="1" y="1073"/>
                  </a:cubicBezTo>
                  <a:cubicBezTo>
                    <a:pt x="1" y="1711"/>
                    <a:pt x="529" y="2137"/>
                    <a:pt x="1077" y="2137"/>
                  </a:cubicBezTo>
                  <a:cubicBezTo>
                    <a:pt x="1339" y="2137"/>
                    <a:pt x="1606" y="2039"/>
                    <a:pt x="1822" y="1821"/>
                  </a:cubicBezTo>
                  <a:cubicBezTo>
                    <a:pt x="2497" y="1154"/>
                    <a:pt x="2017" y="0"/>
                    <a:pt x="1074"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1793;p54">
              <a:extLst>
                <a:ext uri="{FF2B5EF4-FFF2-40B4-BE49-F238E27FC236}">
                  <a16:creationId xmlns:a16="http://schemas.microsoft.com/office/drawing/2014/main" id="{418096FE-1BD4-4501-A27D-7F77069F64D4}"/>
                </a:ext>
              </a:extLst>
            </p:cNvPr>
            <p:cNvSpPr/>
            <p:nvPr/>
          </p:nvSpPr>
          <p:spPr>
            <a:xfrm>
              <a:off x="2142425" y="3551925"/>
              <a:ext cx="62425" cy="53300"/>
            </a:xfrm>
            <a:custGeom>
              <a:avLst/>
              <a:gdLst/>
              <a:ahLst/>
              <a:cxnLst/>
              <a:rect l="l" t="t" r="r" b="b"/>
              <a:pathLst>
                <a:path w="2497" h="2132" extrusionOk="0">
                  <a:moveTo>
                    <a:pt x="1074" y="1"/>
                  </a:moveTo>
                  <a:cubicBezTo>
                    <a:pt x="481" y="1"/>
                    <a:pt x="1" y="480"/>
                    <a:pt x="1" y="1066"/>
                  </a:cubicBezTo>
                  <a:cubicBezTo>
                    <a:pt x="6" y="1708"/>
                    <a:pt x="530" y="2131"/>
                    <a:pt x="1075" y="2131"/>
                  </a:cubicBezTo>
                  <a:cubicBezTo>
                    <a:pt x="1338" y="2131"/>
                    <a:pt x="1605" y="2033"/>
                    <a:pt x="1822" y="1814"/>
                  </a:cubicBezTo>
                  <a:cubicBezTo>
                    <a:pt x="2497" y="1147"/>
                    <a:pt x="2017" y="1"/>
                    <a:pt x="1074"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1794;p54">
              <a:extLst>
                <a:ext uri="{FF2B5EF4-FFF2-40B4-BE49-F238E27FC236}">
                  <a16:creationId xmlns:a16="http://schemas.microsoft.com/office/drawing/2014/main" id="{80AC9D89-369C-4B79-B748-B029ABF34F58}"/>
                </a:ext>
              </a:extLst>
            </p:cNvPr>
            <p:cNvSpPr/>
            <p:nvPr/>
          </p:nvSpPr>
          <p:spPr>
            <a:xfrm>
              <a:off x="2142425" y="3475725"/>
              <a:ext cx="62425" cy="53350"/>
            </a:xfrm>
            <a:custGeom>
              <a:avLst/>
              <a:gdLst/>
              <a:ahLst/>
              <a:cxnLst/>
              <a:rect l="l" t="t" r="r" b="b"/>
              <a:pathLst>
                <a:path w="2497" h="2134" extrusionOk="0">
                  <a:moveTo>
                    <a:pt x="1074" y="0"/>
                  </a:moveTo>
                  <a:cubicBezTo>
                    <a:pt x="481" y="0"/>
                    <a:pt x="1" y="480"/>
                    <a:pt x="1" y="1065"/>
                  </a:cubicBezTo>
                  <a:cubicBezTo>
                    <a:pt x="1" y="1709"/>
                    <a:pt x="530" y="2133"/>
                    <a:pt x="1079" y="2133"/>
                  </a:cubicBezTo>
                  <a:cubicBezTo>
                    <a:pt x="1340" y="2133"/>
                    <a:pt x="1607" y="2037"/>
                    <a:pt x="1822" y="1821"/>
                  </a:cubicBezTo>
                  <a:cubicBezTo>
                    <a:pt x="2497" y="1146"/>
                    <a:pt x="2017" y="0"/>
                    <a:pt x="1074"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1795;p54">
              <a:extLst>
                <a:ext uri="{FF2B5EF4-FFF2-40B4-BE49-F238E27FC236}">
                  <a16:creationId xmlns:a16="http://schemas.microsoft.com/office/drawing/2014/main" id="{ABA8B0E5-0542-41BB-93AE-23A2930510F6}"/>
                </a:ext>
              </a:extLst>
            </p:cNvPr>
            <p:cNvSpPr/>
            <p:nvPr/>
          </p:nvSpPr>
          <p:spPr>
            <a:xfrm>
              <a:off x="2142425" y="3399500"/>
              <a:ext cx="62425" cy="53350"/>
            </a:xfrm>
            <a:custGeom>
              <a:avLst/>
              <a:gdLst/>
              <a:ahLst/>
              <a:cxnLst/>
              <a:rect l="l" t="t" r="r" b="b"/>
              <a:pathLst>
                <a:path w="2497" h="2134" extrusionOk="0">
                  <a:moveTo>
                    <a:pt x="1074" y="1"/>
                  </a:moveTo>
                  <a:cubicBezTo>
                    <a:pt x="481" y="1"/>
                    <a:pt x="9" y="480"/>
                    <a:pt x="1" y="1066"/>
                  </a:cubicBezTo>
                  <a:cubicBezTo>
                    <a:pt x="1" y="1709"/>
                    <a:pt x="526" y="2134"/>
                    <a:pt x="1075" y="2134"/>
                  </a:cubicBezTo>
                  <a:cubicBezTo>
                    <a:pt x="1337" y="2134"/>
                    <a:pt x="1604" y="2037"/>
                    <a:pt x="1822" y="1822"/>
                  </a:cubicBezTo>
                  <a:cubicBezTo>
                    <a:pt x="2497" y="1147"/>
                    <a:pt x="2017" y="1"/>
                    <a:pt x="1074"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1796;p54">
              <a:extLst>
                <a:ext uri="{FF2B5EF4-FFF2-40B4-BE49-F238E27FC236}">
                  <a16:creationId xmlns:a16="http://schemas.microsoft.com/office/drawing/2014/main" id="{8B5FA9EA-DFCB-4169-AEC5-2EBA5F863837}"/>
                </a:ext>
              </a:extLst>
            </p:cNvPr>
            <p:cNvSpPr/>
            <p:nvPr/>
          </p:nvSpPr>
          <p:spPr>
            <a:xfrm>
              <a:off x="2142425" y="3323300"/>
              <a:ext cx="62425" cy="53425"/>
            </a:xfrm>
            <a:custGeom>
              <a:avLst/>
              <a:gdLst/>
              <a:ahLst/>
              <a:cxnLst/>
              <a:rect l="l" t="t" r="r" b="b"/>
              <a:pathLst>
                <a:path w="2497" h="2137" extrusionOk="0">
                  <a:moveTo>
                    <a:pt x="1074" y="0"/>
                  </a:moveTo>
                  <a:cubicBezTo>
                    <a:pt x="481" y="0"/>
                    <a:pt x="9" y="480"/>
                    <a:pt x="1" y="1065"/>
                  </a:cubicBezTo>
                  <a:cubicBezTo>
                    <a:pt x="1" y="1709"/>
                    <a:pt x="526" y="2137"/>
                    <a:pt x="1075" y="2137"/>
                  </a:cubicBezTo>
                  <a:cubicBezTo>
                    <a:pt x="1337" y="2137"/>
                    <a:pt x="1604" y="2039"/>
                    <a:pt x="1822" y="1821"/>
                  </a:cubicBezTo>
                  <a:cubicBezTo>
                    <a:pt x="2497" y="1154"/>
                    <a:pt x="2017" y="0"/>
                    <a:pt x="1074"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1797;p54">
              <a:extLst>
                <a:ext uri="{FF2B5EF4-FFF2-40B4-BE49-F238E27FC236}">
                  <a16:creationId xmlns:a16="http://schemas.microsoft.com/office/drawing/2014/main" id="{CF8EA256-D864-49E1-B347-976F7FA41ABA}"/>
                </a:ext>
              </a:extLst>
            </p:cNvPr>
            <p:cNvSpPr/>
            <p:nvPr/>
          </p:nvSpPr>
          <p:spPr>
            <a:xfrm>
              <a:off x="2142425" y="3247075"/>
              <a:ext cx="62425" cy="53450"/>
            </a:xfrm>
            <a:custGeom>
              <a:avLst/>
              <a:gdLst/>
              <a:ahLst/>
              <a:cxnLst/>
              <a:rect l="l" t="t" r="r" b="b"/>
              <a:pathLst>
                <a:path w="2497" h="2138" extrusionOk="0">
                  <a:moveTo>
                    <a:pt x="1074" y="1"/>
                  </a:moveTo>
                  <a:cubicBezTo>
                    <a:pt x="481" y="9"/>
                    <a:pt x="9" y="480"/>
                    <a:pt x="1" y="1066"/>
                  </a:cubicBezTo>
                  <a:cubicBezTo>
                    <a:pt x="1" y="1709"/>
                    <a:pt x="526" y="2137"/>
                    <a:pt x="1075" y="2137"/>
                  </a:cubicBezTo>
                  <a:cubicBezTo>
                    <a:pt x="1337" y="2137"/>
                    <a:pt x="1604" y="2040"/>
                    <a:pt x="1822" y="1822"/>
                  </a:cubicBezTo>
                  <a:cubicBezTo>
                    <a:pt x="2497" y="1155"/>
                    <a:pt x="2017" y="1"/>
                    <a:pt x="1074"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1798;p54">
              <a:extLst>
                <a:ext uri="{FF2B5EF4-FFF2-40B4-BE49-F238E27FC236}">
                  <a16:creationId xmlns:a16="http://schemas.microsoft.com/office/drawing/2014/main" id="{711AAB32-70C9-4A52-9041-81F6EF3B479B}"/>
                </a:ext>
              </a:extLst>
            </p:cNvPr>
            <p:cNvSpPr/>
            <p:nvPr/>
          </p:nvSpPr>
          <p:spPr>
            <a:xfrm>
              <a:off x="2142425" y="3171075"/>
              <a:ext cx="62425" cy="53275"/>
            </a:xfrm>
            <a:custGeom>
              <a:avLst/>
              <a:gdLst/>
              <a:ahLst/>
              <a:cxnLst/>
              <a:rect l="l" t="t" r="r" b="b"/>
              <a:pathLst>
                <a:path w="2497" h="2131" extrusionOk="0">
                  <a:moveTo>
                    <a:pt x="1074" y="0"/>
                  </a:moveTo>
                  <a:cubicBezTo>
                    <a:pt x="481" y="0"/>
                    <a:pt x="9" y="472"/>
                    <a:pt x="1" y="1065"/>
                  </a:cubicBezTo>
                  <a:cubicBezTo>
                    <a:pt x="1" y="1707"/>
                    <a:pt x="527" y="2131"/>
                    <a:pt x="1074" y="2131"/>
                  </a:cubicBezTo>
                  <a:cubicBezTo>
                    <a:pt x="1337" y="2131"/>
                    <a:pt x="1605" y="2032"/>
                    <a:pt x="1822" y="1813"/>
                  </a:cubicBezTo>
                  <a:cubicBezTo>
                    <a:pt x="2497" y="1146"/>
                    <a:pt x="2017" y="0"/>
                    <a:pt x="1074"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1799;p54">
              <a:extLst>
                <a:ext uri="{FF2B5EF4-FFF2-40B4-BE49-F238E27FC236}">
                  <a16:creationId xmlns:a16="http://schemas.microsoft.com/office/drawing/2014/main" id="{C7736FA8-B538-418F-9151-72760AB91306}"/>
                </a:ext>
              </a:extLst>
            </p:cNvPr>
            <p:cNvSpPr/>
            <p:nvPr/>
          </p:nvSpPr>
          <p:spPr>
            <a:xfrm>
              <a:off x="2142425" y="2180700"/>
              <a:ext cx="62425" cy="53350"/>
            </a:xfrm>
            <a:custGeom>
              <a:avLst/>
              <a:gdLst/>
              <a:ahLst/>
              <a:cxnLst/>
              <a:rect l="l" t="t" r="r" b="b"/>
              <a:pathLst>
                <a:path w="2497" h="2134" extrusionOk="0">
                  <a:moveTo>
                    <a:pt x="1074" y="1"/>
                  </a:moveTo>
                  <a:cubicBezTo>
                    <a:pt x="481" y="1"/>
                    <a:pt x="9" y="480"/>
                    <a:pt x="1" y="1066"/>
                  </a:cubicBezTo>
                  <a:cubicBezTo>
                    <a:pt x="1" y="1709"/>
                    <a:pt x="530" y="2133"/>
                    <a:pt x="1079" y="2133"/>
                  </a:cubicBezTo>
                  <a:cubicBezTo>
                    <a:pt x="1340" y="2133"/>
                    <a:pt x="1607" y="2037"/>
                    <a:pt x="1822" y="1822"/>
                  </a:cubicBezTo>
                  <a:cubicBezTo>
                    <a:pt x="2497" y="1147"/>
                    <a:pt x="2017" y="1"/>
                    <a:pt x="1074"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1800;p54">
              <a:extLst>
                <a:ext uri="{FF2B5EF4-FFF2-40B4-BE49-F238E27FC236}">
                  <a16:creationId xmlns:a16="http://schemas.microsoft.com/office/drawing/2014/main" id="{5BCF15F7-52F1-485B-B2FB-141B047F60EC}"/>
                </a:ext>
              </a:extLst>
            </p:cNvPr>
            <p:cNvSpPr/>
            <p:nvPr/>
          </p:nvSpPr>
          <p:spPr>
            <a:xfrm>
              <a:off x="2142425" y="2028275"/>
              <a:ext cx="62425" cy="53450"/>
            </a:xfrm>
            <a:custGeom>
              <a:avLst/>
              <a:gdLst/>
              <a:ahLst/>
              <a:cxnLst/>
              <a:rect l="l" t="t" r="r" b="b"/>
              <a:pathLst>
                <a:path w="2497" h="2138" extrusionOk="0">
                  <a:moveTo>
                    <a:pt x="1074" y="1"/>
                  </a:moveTo>
                  <a:cubicBezTo>
                    <a:pt x="481" y="1"/>
                    <a:pt x="9" y="480"/>
                    <a:pt x="1" y="1065"/>
                  </a:cubicBezTo>
                  <a:cubicBezTo>
                    <a:pt x="1" y="1709"/>
                    <a:pt x="530" y="2137"/>
                    <a:pt x="1078" y="2137"/>
                  </a:cubicBezTo>
                  <a:cubicBezTo>
                    <a:pt x="1340" y="2137"/>
                    <a:pt x="1606" y="2040"/>
                    <a:pt x="1822" y="1821"/>
                  </a:cubicBezTo>
                  <a:cubicBezTo>
                    <a:pt x="2497" y="1147"/>
                    <a:pt x="2017" y="1"/>
                    <a:pt x="1074"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1801;p54">
              <a:extLst>
                <a:ext uri="{FF2B5EF4-FFF2-40B4-BE49-F238E27FC236}">
                  <a16:creationId xmlns:a16="http://schemas.microsoft.com/office/drawing/2014/main" id="{F785E0A4-CD37-4CB2-A3EB-6D75DA27F50E}"/>
                </a:ext>
              </a:extLst>
            </p:cNvPr>
            <p:cNvSpPr/>
            <p:nvPr/>
          </p:nvSpPr>
          <p:spPr>
            <a:xfrm>
              <a:off x="2142425" y="1952050"/>
              <a:ext cx="62425" cy="53450"/>
            </a:xfrm>
            <a:custGeom>
              <a:avLst/>
              <a:gdLst/>
              <a:ahLst/>
              <a:cxnLst/>
              <a:rect l="l" t="t" r="r" b="b"/>
              <a:pathLst>
                <a:path w="2497" h="2138" extrusionOk="0">
                  <a:moveTo>
                    <a:pt x="1074" y="1"/>
                  </a:moveTo>
                  <a:cubicBezTo>
                    <a:pt x="481" y="9"/>
                    <a:pt x="9" y="481"/>
                    <a:pt x="1" y="1074"/>
                  </a:cubicBezTo>
                  <a:cubicBezTo>
                    <a:pt x="1" y="1712"/>
                    <a:pt x="529" y="2138"/>
                    <a:pt x="1077" y="2138"/>
                  </a:cubicBezTo>
                  <a:cubicBezTo>
                    <a:pt x="1339" y="2138"/>
                    <a:pt x="1606" y="2040"/>
                    <a:pt x="1822" y="1822"/>
                  </a:cubicBezTo>
                  <a:cubicBezTo>
                    <a:pt x="2497" y="1155"/>
                    <a:pt x="2017" y="1"/>
                    <a:pt x="1074"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1802;p54">
              <a:extLst>
                <a:ext uri="{FF2B5EF4-FFF2-40B4-BE49-F238E27FC236}">
                  <a16:creationId xmlns:a16="http://schemas.microsoft.com/office/drawing/2014/main" id="{DCFA8660-1246-4E55-B9C2-0532C6954EA9}"/>
                </a:ext>
              </a:extLst>
            </p:cNvPr>
            <p:cNvSpPr/>
            <p:nvPr/>
          </p:nvSpPr>
          <p:spPr>
            <a:xfrm>
              <a:off x="2142425" y="1876050"/>
              <a:ext cx="62425" cy="53275"/>
            </a:xfrm>
            <a:custGeom>
              <a:avLst/>
              <a:gdLst/>
              <a:ahLst/>
              <a:cxnLst/>
              <a:rect l="l" t="t" r="r" b="b"/>
              <a:pathLst>
                <a:path w="2497" h="2131" extrusionOk="0">
                  <a:moveTo>
                    <a:pt x="1074" y="1"/>
                  </a:moveTo>
                  <a:cubicBezTo>
                    <a:pt x="481" y="1"/>
                    <a:pt x="9" y="472"/>
                    <a:pt x="1" y="1066"/>
                  </a:cubicBezTo>
                  <a:cubicBezTo>
                    <a:pt x="1" y="1707"/>
                    <a:pt x="527" y="2131"/>
                    <a:pt x="1074" y="2131"/>
                  </a:cubicBezTo>
                  <a:cubicBezTo>
                    <a:pt x="1337" y="2131"/>
                    <a:pt x="1605" y="2033"/>
                    <a:pt x="1822" y="1813"/>
                  </a:cubicBezTo>
                  <a:cubicBezTo>
                    <a:pt x="2497" y="1147"/>
                    <a:pt x="2017" y="1"/>
                    <a:pt x="1074"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1803;p54">
              <a:extLst>
                <a:ext uri="{FF2B5EF4-FFF2-40B4-BE49-F238E27FC236}">
                  <a16:creationId xmlns:a16="http://schemas.microsoft.com/office/drawing/2014/main" id="{9CCBB9B3-3414-4BB9-865B-3DDDD4E87909}"/>
                </a:ext>
              </a:extLst>
            </p:cNvPr>
            <p:cNvSpPr/>
            <p:nvPr/>
          </p:nvSpPr>
          <p:spPr>
            <a:xfrm>
              <a:off x="2142425" y="1799850"/>
              <a:ext cx="62425" cy="53325"/>
            </a:xfrm>
            <a:custGeom>
              <a:avLst/>
              <a:gdLst/>
              <a:ahLst/>
              <a:cxnLst/>
              <a:rect l="l" t="t" r="r" b="b"/>
              <a:pathLst>
                <a:path w="2497" h="2133" extrusionOk="0">
                  <a:moveTo>
                    <a:pt x="1074" y="0"/>
                  </a:moveTo>
                  <a:cubicBezTo>
                    <a:pt x="481" y="0"/>
                    <a:pt x="9" y="480"/>
                    <a:pt x="1" y="1065"/>
                  </a:cubicBezTo>
                  <a:cubicBezTo>
                    <a:pt x="1" y="1709"/>
                    <a:pt x="530" y="2133"/>
                    <a:pt x="1079" y="2133"/>
                  </a:cubicBezTo>
                  <a:cubicBezTo>
                    <a:pt x="1340" y="2133"/>
                    <a:pt x="1607" y="2036"/>
                    <a:pt x="1822" y="1821"/>
                  </a:cubicBezTo>
                  <a:cubicBezTo>
                    <a:pt x="2497" y="1146"/>
                    <a:pt x="2017" y="0"/>
                    <a:pt x="1074"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1804;p54">
              <a:extLst>
                <a:ext uri="{FF2B5EF4-FFF2-40B4-BE49-F238E27FC236}">
                  <a16:creationId xmlns:a16="http://schemas.microsoft.com/office/drawing/2014/main" id="{71C8E777-394A-47EB-8934-984E92B43FF7}"/>
                </a:ext>
              </a:extLst>
            </p:cNvPr>
            <p:cNvSpPr/>
            <p:nvPr/>
          </p:nvSpPr>
          <p:spPr>
            <a:xfrm>
              <a:off x="2142425" y="1571400"/>
              <a:ext cx="62425" cy="53250"/>
            </a:xfrm>
            <a:custGeom>
              <a:avLst/>
              <a:gdLst/>
              <a:ahLst/>
              <a:cxnLst/>
              <a:rect l="l" t="t" r="r" b="b"/>
              <a:pathLst>
                <a:path w="2497" h="2130" extrusionOk="0">
                  <a:moveTo>
                    <a:pt x="1074" y="1"/>
                  </a:moveTo>
                  <a:cubicBezTo>
                    <a:pt x="481" y="1"/>
                    <a:pt x="9" y="472"/>
                    <a:pt x="1" y="1066"/>
                  </a:cubicBezTo>
                  <a:cubicBezTo>
                    <a:pt x="1" y="1703"/>
                    <a:pt x="529" y="2129"/>
                    <a:pt x="1077" y="2129"/>
                  </a:cubicBezTo>
                  <a:cubicBezTo>
                    <a:pt x="1339" y="2129"/>
                    <a:pt x="1606" y="2032"/>
                    <a:pt x="1822" y="1813"/>
                  </a:cubicBezTo>
                  <a:cubicBezTo>
                    <a:pt x="2497" y="1147"/>
                    <a:pt x="2017" y="1"/>
                    <a:pt x="1074"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1805;p54">
              <a:extLst>
                <a:ext uri="{FF2B5EF4-FFF2-40B4-BE49-F238E27FC236}">
                  <a16:creationId xmlns:a16="http://schemas.microsoft.com/office/drawing/2014/main" id="{D26319C7-8D84-4FE7-B3A2-7CA33E9422E4}"/>
                </a:ext>
              </a:extLst>
            </p:cNvPr>
            <p:cNvSpPr/>
            <p:nvPr/>
          </p:nvSpPr>
          <p:spPr>
            <a:xfrm>
              <a:off x="2142425" y="1495200"/>
              <a:ext cx="62425" cy="53325"/>
            </a:xfrm>
            <a:custGeom>
              <a:avLst/>
              <a:gdLst/>
              <a:ahLst/>
              <a:cxnLst/>
              <a:rect l="l" t="t" r="r" b="b"/>
              <a:pathLst>
                <a:path w="2497" h="2133" extrusionOk="0">
                  <a:moveTo>
                    <a:pt x="1074" y="0"/>
                  </a:moveTo>
                  <a:cubicBezTo>
                    <a:pt x="481" y="0"/>
                    <a:pt x="9" y="480"/>
                    <a:pt x="1" y="1065"/>
                  </a:cubicBezTo>
                  <a:cubicBezTo>
                    <a:pt x="1" y="1709"/>
                    <a:pt x="530" y="2133"/>
                    <a:pt x="1079" y="2133"/>
                  </a:cubicBezTo>
                  <a:cubicBezTo>
                    <a:pt x="1340" y="2133"/>
                    <a:pt x="1607" y="2036"/>
                    <a:pt x="1822" y="1821"/>
                  </a:cubicBezTo>
                  <a:cubicBezTo>
                    <a:pt x="2497" y="1146"/>
                    <a:pt x="2017" y="0"/>
                    <a:pt x="1074"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1806;p54">
              <a:extLst>
                <a:ext uri="{FF2B5EF4-FFF2-40B4-BE49-F238E27FC236}">
                  <a16:creationId xmlns:a16="http://schemas.microsoft.com/office/drawing/2014/main" id="{D9D3DB61-7F86-466E-A6D6-45B22F119A10}"/>
                </a:ext>
              </a:extLst>
            </p:cNvPr>
            <p:cNvSpPr/>
            <p:nvPr/>
          </p:nvSpPr>
          <p:spPr>
            <a:xfrm>
              <a:off x="2142425" y="1038125"/>
              <a:ext cx="62425" cy="53325"/>
            </a:xfrm>
            <a:custGeom>
              <a:avLst/>
              <a:gdLst/>
              <a:ahLst/>
              <a:cxnLst/>
              <a:rect l="l" t="t" r="r" b="b"/>
              <a:pathLst>
                <a:path w="2497" h="2133" extrusionOk="0">
                  <a:moveTo>
                    <a:pt x="1074" y="0"/>
                  </a:moveTo>
                  <a:cubicBezTo>
                    <a:pt x="481" y="0"/>
                    <a:pt x="9" y="480"/>
                    <a:pt x="1" y="1065"/>
                  </a:cubicBezTo>
                  <a:cubicBezTo>
                    <a:pt x="1" y="1709"/>
                    <a:pt x="530" y="2133"/>
                    <a:pt x="1079" y="2133"/>
                  </a:cubicBezTo>
                  <a:cubicBezTo>
                    <a:pt x="1340" y="2133"/>
                    <a:pt x="1607" y="2036"/>
                    <a:pt x="1822" y="1821"/>
                  </a:cubicBezTo>
                  <a:cubicBezTo>
                    <a:pt x="2497" y="1146"/>
                    <a:pt x="2017" y="0"/>
                    <a:pt x="1074"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1807;p54">
              <a:extLst>
                <a:ext uri="{FF2B5EF4-FFF2-40B4-BE49-F238E27FC236}">
                  <a16:creationId xmlns:a16="http://schemas.microsoft.com/office/drawing/2014/main" id="{A922C493-4736-47C4-87D4-A33542E4361B}"/>
                </a:ext>
              </a:extLst>
            </p:cNvPr>
            <p:cNvSpPr/>
            <p:nvPr/>
          </p:nvSpPr>
          <p:spPr>
            <a:xfrm>
              <a:off x="2066425" y="4618300"/>
              <a:ext cx="62225" cy="53450"/>
            </a:xfrm>
            <a:custGeom>
              <a:avLst/>
              <a:gdLst/>
              <a:ahLst/>
              <a:cxnLst/>
              <a:rect l="l" t="t" r="r" b="b"/>
              <a:pathLst>
                <a:path w="2489" h="2138" extrusionOk="0">
                  <a:moveTo>
                    <a:pt x="1065" y="1"/>
                  </a:moveTo>
                  <a:cubicBezTo>
                    <a:pt x="472" y="9"/>
                    <a:pt x="0" y="480"/>
                    <a:pt x="0" y="1066"/>
                  </a:cubicBezTo>
                  <a:cubicBezTo>
                    <a:pt x="0" y="1709"/>
                    <a:pt x="526" y="2137"/>
                    <a:pt x="1072" y="2137"/>
                  </a:cubicBezTo>
                  <a:cubicBezTo>
                    <a:pt x="1332" y="2137"/>
                    <a:pt x="1598" y="2040"/>
                    <a:pt x="1813" y="1822"/>
                  </a:cubicBezTo>
                  <a:cubicBezTo>
                    <a:pt x="2488" y="1147"/>
                    <a:pt x="2008"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1808;p54">
              <a:extLst>
                <a:ext uri="{FF2B5EF4-FFF2-40B4-BE49-F238E27FC236}">
                  <a16:creationId xmlns:a16="http://schemas.microsoft.com/office/drawing/2014/main" id="{AA8ED713-215C-47E9-8804-AE3ACBDFF0B9}"/>
                </a:ext>
              </a:extLst>
            </p:cNvPr>
            <p:cNvSpPr/>
            <p:nvPr/>
          </p:nvSpPr>
          <p:spPr>
            <a:xfrm>
              <a:off x="2066425" y="4542300"/>
              <a:ext cx="62225" cy="53275"/>
            </a:xfrm>
            <a:custGeom>
              <a:avLst/>
              <a:gdLst/>
              <a:ahLst/>
              <a:cxnLst/>
              <a:rect l="l" t="t" r="r" b="b"/>
              <a:pathLst>
                <a:path w="2489" h="2131" extrusionOk="0">
                  <a:moveTo>
                    <a:pt x="1065" y="0"/>
                  </a:moveTo>
                  <a:cubicBezTo>
                    <a:pt x="472" y="0"/>
                    <a:pt x="0" y="472"/>
                    <a:pt x="0" y="1065"/>
                  </a:cubicBezTo>
                  <a:cubicBezTo>
                    <a:pt x="0" y="1707"/>
                    <a:pt x="523" y="2131"/>
                    <a:pt x="1067" y="2131"/>
                  </a:cubicBezTo>
                  <a:cubicBezTo>
                    <a:pt x="1329" y="2131"/>
                    <a:pt x="1597" y="2033"/>
                    <a:pt x="1813" y="1813"/>
                  </a:cubicBezTo>
                  <a:cubicBezTo>
                    <a:pt x="2488" y="1147"/>
                    <a:pt x="2008"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1809;p54">
              <a:extLst>
                <a:ext uri="{FF2B5EF4-FFF2-40B4-BE49-F238E27FC236}">
                  <a16:creationId xmlns:a16="http://schemas.microsoft.com/office/drawing/2014/main" id="{B7ACE34A-238D-44CD-A817-6410C3251AEC}"/>
                </a:ext>
              </a:extLst>
            </p:cNvPr>
            <p:cNvSpPr/>
            <p:nvPr/>
          </p:nvSpPr>
          <p:spPr>
            <a:xfrm>
              <a:off x="2066425" y="4466075"/>
              <a:ext cx="62225" cy="53300"/>
            </a:xfrm>
            <a:custGeom>
              <a:avLst/>
              <a:gdLst/>
              <a:ahLst/>
              <a:cxnLst/>
              <a:rect l="l" t="t" r="r" b="b"/>
              <a:pathLst>
                <a:path w="2489" h="2132" extrusionOk="0">
                  <a:moveTo>
                    <a:pt x="1065" y="1"/>
                  </a:moveTo>
                  <a:cubicBezTo>
                    <a:pt x="472" y="1"/>
                    <a:pt x="0" y="472"/>
                    <a:pt x="0" y="1066"/>
                  </a:cubicBezTo>
                  <a:cubicBezTo>
                    <a:pt x="0" y="1708"/>
                    <a:pt x="523" y="2131"/>
                    <a:pt x="1067" y="2131"/>
                  </a:cubicBezTo>
                  <a:cubicBezTo>
                    <a:pt x="1329" y="2131"/>
                    <a:pt x="1597" y="2033"/>
                    <a:pt x="1813" y="1814"/>
                  </a:cubicBezTo>
                  <a:cubicBezTo>
                    <a:pt x="2488" y="1147"/>
                    <a:pt x="2008"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1810;p54">
              <a:extLst>
                <a:ext uri="{FF2B5EF4-FFF2-40B4-BE49-F238E27FC236}">
                  <a16:creationId xmlns:a16="http://schemas.microsoft.com/office/drawing/2014/main" id="{1D8A42E7-BEE2-42BD-B9A8-25F54BD50B48}"/>
                </a:ext>
              </a:extLst>
            </p:cNvPr>
            <p:cNvSpPr/>
            <p:nvPr/>
          </p:nvSpPr>
          <p:spPr>
            <a:xfrm>
              <a:off x="2066425" y="4389875"/>
              <a:ext cx="62225" cy="53350"/>
            </a:xfrm>
            <a:custGeom>
              <a:avLst/>
              <a:gdLst/>
              <a:ahLst/>
              <a:cxnLst/>
              <a:rect l="l" t="t" r="r" b="b"/>
              <a:pathLst>
                <a:path w="2489" h="2134" extrusionOk="0">
                  <a:moveTo>
                    <a:pt x="1065" y="0"/>
                  </a:moveTo>
                  <a:cubicBezTo>
                    <a:pt x="472" y="0"/>
                    <a:pt x="0" y="480"/>
                    <a:pt x="0" y="1065"/>
                  </a:cubicBezTo>
                  <a:cubicBezTo>
                    <a:pt x="0" y="1709"/>
                    <a:pt x="526" y="2133"/>
                    <a:pt x="1072" y="2133"/>
                  </a:cubicBezTo>
                  <a:cubicBezTo>
                    <a:pt x="1333" y="2133"/>
                    <a:pt x="1598" y="2037"/>
                    <a:pt x="1813" y="1821"/>
                  </a:cubicBezTo>
                  <a:cubicBezTo>
                    <a:pt x="2488" y="1147"/>
                    <a:pt x="2008"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1811;p54">
              <a:extLst>
                <a:ext uri="{FF2B5EF4-FFF2-40B4-BE49-F238E27FC236}">
                  <a16:creationId xmlns:a16="http://schemas.microsoft.com/office/drawing/2014/main" id="{8346F2A4-D593-4A2E-9D85-742DCC7FA1CB}"/>
                </a:ext>
              </a:extLst>
            </p:cNvPr>
            <p:cNvSpPr/>
            <p:nvPr/>
          </p:nvSpPr>
          <p:spPr>
            <a:xfrm>
              <a:off x="2066425" y="4313650"/>
              <a:ext cx="62225" cy="53450"/>
            </a:xfrm>
            <a:custGeom>
              <a:avLst/>
              <a:gdLst/>
              <a:ahLst/>
              <a:cxnLst/>
              <a:rect l="l" t="t" r="r" b="b"/>
              <a:pathLst>
                <a:path w="2489" h="2138" extrusionOk="0">
                  <a:moveTo>
                    <a:pt x="1065" y="1"/>
                  </a:moveTo>
                  <a:cubicBezTo>
                    <a:pt x="472" y="1"/>
                    <a:pt x="0" y="480"/>
                    <a:pt x="0" y="1066"/>
                  </a:cubicBezTo>
                  <a:cubicBezTo>
                    <a:pt x="0" y="1709"/>
                    <a:pt x="526" y="2137"/>
                    <a:pt x="1072" y="2137"/>
                  </a:cubicBezTo>
                  <a:cubicBezTo>
                    <a:pt x="1332" y="2137"/>
                    <a:pt x="1598" y="2040"/>
                    <a:pt x="1813" y="1822"/>
                  </a:cubicBezTo>
                  <a:cubicBezTo>
                    <a:pt x="2488" y="1147"/>
                    <a:pt x="2008"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1812;p54">
              <a:extLst>
                <a:ext uri="{FF2B5EF4-FFF2-40B4-BE49-F238E27FC236}">
                  <a16:creationId xmlns:a16="http://schemas.microsoft.com/office/drawing/2014/main" id="{636DCEBB-D9F7-46A9-B211-6A0063104468}"/>
                </a:ext>
              </a:extLst>
            </p:cNvPr>
            <p:cNvSpPr/>
            <p:nvPr/>
          </p:nvSpPr>
          <p:spPr>
            <a:xfrm>
              <a:off x="2066425" y="4237450"/>
              <a:ext cx="62225" cy="53425"/>
            </a:xfrm>
            <a:custGeom>
              <a:avLst/>
              <a:gdLst/>
              <a:ahLst/>
              <a:cxnLst/>
              <a:rect l="l" t="t" r="r" b="b"/>
              <a:pathLst>
                <a:path w="2489" h="2137" extrusionOk="0">
                  <a:moveTo>
                    <a:pt x="1065" y="0"/>
                  </a:moveTo>
                  <a:cubicBezTo>
                    <a:pt x="472" y="8"/>
                    <a:pt x="0" y="480"/>
                    <a:pt x="0" y="1073"/>
                  </a:cubicBezTo>
                  <a:cubicBezTo>
                    <a:pt x="0" y="1711"/>
                    <a:pt x="525" y="2137"/>
                    <a:pt x="1071" y="2137"/>
                  </a:cubicBezTo>
                  <a:cubicBezTo>
                    <a:pt x="1332" y="2137"/>
                    <a:pt x="1598" y="2040"/>
                    <a:pt x="1813" y="1821"/>
                  </a:cubicBezTo>
                  <a:cubicBezTo>
                    <a:pt x="2488" y="1155"/>
                    <a:pt x="2008"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1813;p54">
              <a:extLst>
                <a:ext uri="{FF2B5EF4-FFF2-40B4-BE49-F238E27FC236}">
                  <a16:creationId xmlns:a16="http://schemas.microsoft.com/office/drawing/2014/main" id="{21CBF7F1-6E58-4B2E-AA5B-67F4D1B49C87}"/>
                </a:ext>
              </a:extLst>
            </p:cNvPr>
            <p:cNvSpPr/>
            <p:nvPr/>
          </p:nvSpPr>
          <p:spPr>
            <a:xfrm>
              <a:off x="2066425" y="4161425"/>
              <a:ext cx="62225" cy="53300"/>
            </a:xfrm>
            <a:custGeom>
              <a:avLst/>
              <a:gdLst/>
              <a:ahLst/>
              <a:cxnLst/>
              <a:rect l="l" t="t" r="r" b="b"/>
              <a:pathLst>
                <a:path w="2489" h="2132" extrusionOk="0">
                  <a:moveTo>
                    <a:pt x="1065" y="1"/>
                  </a:moveTo>
                  <a:cubicBezTo>
                    <a:pt x="472" y="1"/>
                    <a:pt x="0" y="472"/>
                    <a:pt x="0" y="1066"/>
                  </a:cubicBezTo>
                  <a:cubicBezTo>
                    <a:pt x="0" y="1708"/>
                    <a:pt x="523" y="2131"/>
                    <a:pt x="1067" y="2131"/>
                  </a:cubicBezTo>
                  <a:cubicBezTo>
                    <a:pt x="1329" y="2131"/>
                    <a:pt x="1597" y="2033"/>
                    <a:pt x="1813" y="1814"/>
                  </a:cubicBezTo>
                  <a:cubicBezTo>
                    <a:pt x="2488" y="1147"/>
                    <a:pt x="2008"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1814;p54">
              <a:extLst>
                <a:ext uri="{FF2B5EF4-FFF2-40B4-BE49-F238E27FC236}">
                  <a16:creationId xmlns:a16="http://schemas.microsoft.com/office/drawing/2014/main" id="{6F456715-A369-4911-A415-539D38EB3603}"/>
                </a:ext>
              </a:extLst>
            </p:cNvPr>
            <p:cNvSpPr/>
            <p:nvPr/>
          </p:nvSpPr>
          <p:spPr>
            <a:xfrm>
              <a:off x="2066425" y="3704150"/>
              <a:ext cx="62225" cy="53450"/>
            </a:xfrm>
            <a:custGeom>
              <a:avLst/>
              <a:gdLst/>
              <a:ahLst/>
              <a:cxnLst/>
              <a:rect l="l" t="t" r="r" b="b"/>
              <a:pathLst>
                <a:path w="2489" h="2138" extrusionOk="0">
                  <a:moveTo>
                    <a:pt x="1065" y="1"/>
                  </a:moveTo>
                  <a:cubicBezTo>
                    <a:pt x="472" y="1"/>
                    <a:pt x="0" y="480"/>
                    <a:pt x="0" y="1066"/>
                  </a:cubicBezTo>
                  <a:cubicBezTo>
                    <a:pt x="0" y="1709"/>
                    <a:pt x="526" y="2137"/>
                    <a:pt x="1072" y="2137"/>
                  </a:cubicBezTo>
                  <a:cubicBezTo>
                    <a:pt x="1332" y="2137"/>
                    <a:pt x="1598" y="2040"/>
                    <a:pt x="1813" y="1822"/>
                  </a:cubicBezTo>
                  <a:cubicBezTo>
                    <a:pt x="2488" y="1147"/>
                    <a:pt x="2008"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1815;p54">
              <a:extLst>
                <a:ext uri="{FF2B5EF4-FFF2-40B4-BE49-F238E27FC236}">
                  <a16:creationId xmlns:a16="http://schemas.microsoft.com/office/drawing/2014/main" id="{70FF5050-5A9F-4CEC-86AB-D387B4D35AB5}"/>
                </a:ext>
              </a:extLst>
            </p:cNvPr>
            <p:cNvSpPr/>
            <p:nvPr/>
          </p:nvSpPr>
          <p:spPr>
            <a:xfrm>
              <a:off x="2066425" y="3627950"/>
              <a:ext cx="62225" cy="53425"/>
            </a:xfrm>
            <a:custGeom>
              <a:avLst/>
              <a:gdLst/>
              <a:ahLst/>
              <a:cxnLst/>
              <a:rect l="l" t="t" r="r" b="b"/>
              <a:pathLst>
                <a:path w="2489" h="2137" extrusionOk="0">
                  <a:moveTo>
                    <a:pt x="1065" y="0"/>
                  </a:moveTo>
                  <a:cubicBezTo>
                    <a:pt x="472" y="8"/>
                    <a:pt x="0" y="480"/>
                    <a:pt x="0" y="1073"/>
                  </a:cubicBezTo>
                  <a:cubicBezTo>
                    <a:pt x="0" y="1711"/>
                    <a:pt x="525" y="2137"/>
                    <a:pt x="1071" y="2137"/>
                  </a:cubicBezTo>
                  <a:cubicBezTo>
                    <a:pt x="1332" y="2137"/>
                    <a:pt x="1598" y="2039"/>
                    <a:pt x="1813" y="1821"/>
                  </a:cubicBezTo>
                  <a:cubicBezTo>
                    <a:pt x="2488" y="1154"/>
                    <a:pt x="2008"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1816;p54">
              <a:extLst>
                <a:ext uri="{FF2B5EF4-FFF2-40B4-BE49-F238E27FC236}">
                  <a16:creationId xmlns:a16="http://schemas.microsoft.com/office/drawing/2014/main" id="{36AE6C3D-7594-4611-B765-64E8C5C8574D}"/>
                </a:ext>
              </a:extLst>
            </p:cNvPr>
            <p:cNvSpPr/>
            <p:nvPr/>
          </p:nvSpPr>
          <p:spPr>
            <a:xfrm>
              <a:off x="2066425" y="3551925"/>
              <a:ext cx="62225" cy="53300"/>
            </a:xfrm>
            <a:custGeom>
              <a:avLst/>
              <a:gdLst/>
              <a:ahLst/>
              <a:cxnLst/>
              <a:rect l="l" t="t" r="r" b="b"/>
              <a:pathLst>
                <a:path w="2489" h="2132" extrusionOk="0">
                  <a:moveTo>
                    <a:pt x="1065" y="1"/>
                  </a:moveTo>
                  <a:cubicBezTo>
                    <a:pt x="472" y="1"/>
                    <a:pt x="0" y="480"/>
                    <a:pt x="0" y="1066"/>
                  </a:cubicBezTo>
                  <a:cubicBezTo>
                    <a:pt x="0" y="1708"/>
                    <a:pt x="523" y="2131"/>
                    <a:pt x="1067" y="2131"/>
                  </a:cubicBezTo>
                  <a:cubicBezTo>
                    <a:pt x="1329" y="2131"/>
                    <a:pt x="1597" y="2033"/>
                    <a:pt x="1813" y="1814"/>
                  </a:cubicBezTo>
                  <a:cubicBezTo>
                    <a:pt x="2488" y="1147"/>
                    <a:pt x="2008"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1817;p54">
              <a:extLst>
                <a:ext uri="{FF2B5EF4-FFF2-40B4-BE49-F238E27FC236}">
                  <a16:creationId xmlns:a16="http://schemas.microsoft.com/office/drawing/2014/main" id="{3AE56430-F759-4D44-AE1B-899E0DF9BF15}"/>
                </a:ext>
              </a:extLst>
            </p:cNvPr>
            <p:cNvSpPr/>
            <p:nvPr/>
          </p:nvSpPr>
          <p:spPr>
            <a:xfrm>
              <a:off x="2066425" y="3475725"/>
              <a:ext cx="62225" cy="53350"/>
            </a:xfrm>
            <a:custGeom>
              <a:avLst/>
              <a:gdLst/>
              <a:ahLst/>
              <a:cxnLst/>
              <a:rect l="l" t="t" r="r" b="b"/>
              <a:pathLst>
                <a:path w="2489" h="2134" extrusionOk="0">
                  <a:moveTo>
                    <a:pt x="1065" y="0"/>
                  </a:moveTo>
                  <a:cubicBezTo>
                    <a:pt x="472" y="0"/>
                    <a:pt x="0" y="480"/>
                    <a:pt x="0" y="1065"/>
                  </a:cubicBezTo>
                  <a:cubicBezTo>
                    <a:pt x="0" y="1709"/>
                    <a:pt x="526" y="2133"/>
                    <a:pt x="1072" y="2133"/>
                  </a:cubicBezTo>
                  <a:cubicBezTo>
                    <a:pt x="1333" y="2133"/>
                    <a:pt x="1598" y="2037"/>
                    <a:pt x="1813" y="1821"/>
                  </a:cubicBezTo>
                  <a:cubicBezTo>
                    <a:pt x="2488" y="1146"/>
                    <a:pt x="2008"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1818;p54">
              <a:extLst>
                <a:ext uri="{FF2B5EF4-FFF2-40B4-BE49-F238E27FC236}">
                  <a16:creationId xmlns:a16="http://schemas.microsoft.com/office/drawing/2014/main" id="{A66425FB-F6A6-4BC0-BFB7-D83F8FB9CB00}"/>
                </a:ext>
              </a:extLst>
            </p:cNvPr>
            <p:cNvSpPr/>
            <p:nvPr/>
          </p:nvSpPr>
          <p:spPr>
            <a:xfrm>
              <a:off x="2066275" y="3399500"/>
              <a:ext cx="62375" cy="53350"/>
            </a:xfrm>
            <a:custGeom>
              <a:avLst/>
              <a:gdLst/>
              <a:ahLst/>
              <a:cxnLst/>
              <a:rect l="l" t="t" r="r" b="b"/>
              <a:pathLst>
                <a:path w="2495" h="2134" extrusionOk="0">
                  <a:moveTo>
                    <a:pt x="1071" y="1"/>
                  </a:moveTo>
                  <a:cubicBezTo>
                    <a:pt x="478" y="1"/>
                    <a:pt x="6" y="480"/>
                    <a:pt x="6" y="1066"/>
                  </a:cubicBezTo>
                  <a:cubicBezTo>
                    <a:pt x="1" y="1709"/>
                    <a:pt x="528" y="2134"/>
                    <a:pt x="1076" y="2134"/>
                  </a:cubicBezTo>
                  <a:cubicBezTo>
                    <a:pt x="1338" y="2134"/>
                    <a:pt x="1604" y="2037"/>
                    <a:pt x="1819" y="1822"/>
                  </a:cubicBezTo>
                  <a:cubicBezTo>
                    <a:pt x="2494" y="1147"/>
                    <a:pt x="2014" y="1"/>
                    <a:pt x="1071"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1819;p54">
              <a:extLst>
                <a:ext uri="{FF2B5EF4-FFF2-40B4-BE49-F238E27FC236}">
                  <a16:creationId xmlns:a16="http://schemas.microsoft.com/office/drawing/2014/main" id="{50CAD424-0C38-41F2-BA71-A45CE3F5B480}"/>
                </a:ext>
              </a:extLst>
            </p:cNvPr>
            <p:cNvSpPr/>
            <p:nvPr/>
          </p:nvSpPr>
          <p:spPr>
            <a:xfrm>
              <a:off x="2066275" y="3323300"/>
              <a:ext cx="62375" cy="53425"/>
            </a:xfrm>
            <a:custGeom>
              <a:avLst/>
              <a:gdLst/>
              <a:ahLst/>
              <a:cxnLst/>
              <a:rect l="l" t="t" r="r" b="b"/>
              <a:pathLst>
                <a:path w="2495" h="2137" extrusionOk="0">
                  <a:moveTo>
                    <a:pt x="1071" y="0"/>
                  </a:moveTo>
                  <a:cubicBezTo>
                    <a:pt x="478" y="8"/>
                    <a:pt x="6" y="480"/>
                    <a:pt x="6" y="1065"/>
                  </a:cubicBezTo>
                  <a:cubicBezTo>
                    <a:pt x="1" y="1709"/>
                    <a:pt x="524" y="2137"/>
                    <a:pt x="1072" y="2137"/>
                  </a:cubicBezTo>
                  <a:cubicBezTo>
                    <a:pt x="1334" y="2137"/>
                    <a:pt x="1601" y="2039"/>
                    <a:pt x="1819" y="1821"/>
                  </a:cubicBezTo>
                  <a:cubicBezTo>
                    <a:pt x="2494" y="1154"/>
                    <a:pt x="2023" y="0"/>
                    <a:pt x="1071"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1820;p54">
              <a:extLst>
                <a:ext uri="{FF2B5EF4-FFF2-40B4-BE49-F238E27FC236}">
                  <a16:creationId xmlns:a16="http://schemas.microsoft.com/office/drawing/2014/main" id="{5851C3CD-96D3-4F97-B008-2832D7B89E92}"/>
                </a:ext>
              </a:extLst>
            </p:cNvPr>
            <p:cNvSpPr/>
            <p:nvPr/>
          </p:nvSpPr>
          <p:spPr>
            <a:xfrm>
              <a:off x="2066275" y="3247075"/>
              <a:ext cx="62375" cy="53450"/>
            </a:xfrm>
            <a:custGeom>
              <a:avLst/>
              <a:gdLst/>
              <a:ahLst/>
              <a:cxnLst/>
              <a:rect l="l" t="t" r="r" b="b"/>
              <a:pathLst>
                <a:path w="2495" h="2138" extrusionOk="0">
                  <a:moveTo>
                    <a:pt x="1071" y="1"/>
                  </a:moveTo>
                  <a:cubicBezTo>
                    <a:pt x="486" y="9"/>
                    <a:pt x="6" y="480"/>
                    <a:pt x="6" y="1066"/>
                  </a:cubicBezTo>
                  <a:cubicBezTo>
                    <a:pt x="1" y="1709"/>
                    <a:pt x="524" y="2137"/>
                    <a:pt x="1072" y="2137"/>
                  </a:cubicBezTo>
                  <a:cubicBezTo>
                    <a:pt x="1334" y="2137"/>
                    <a:pt x="1601" y="2040"/>
                    <a:pt x="1819" y="1822"/>
                  </a:cubicBezTo>
                  <a:cubicBezTo>
                    <a:pt x="2494" y="1155"/>
                    <a:pt x="2023" y="1"/>
                    <a:pt x="1071"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1821;p54">
              <a:extLst>
                <a:ext uri="{FF2B5EF4-FFF2-40B4-BE49-F238E27FC236}">
                  <a16:creationId xmlns:a16="http://schemas.microsoft.com/office/drawing/2014/main" id="{B220204C-4E35-4BF0-A524-94D7D9F395AC}"/>
                </a:ext>
              </a:extLst>
            </p:cNvPr>
            <p:cNvSpPr/>
            <p:nvPr/>
          </p:nvSpPr>
          <p:spPr>
            <a:xfrm>
              <a:off x="2066425" y="3171075"/>
              <a:ext cx="62225" cy="53275"/>
            </a:xfrm>
            <a:custGeom>
              <a:avLst/>
              <a:gdLst/>
              <a:ahLst/>
              <a:cxnLst/>
              <a:rect l="l" t="t" r="r" b="b"/>
              <a:pathLst>
                <a:path w="2489" h="2131" extrusionOk="0">
                  <a:moveTo>
                    <a:pt x="1065" y="0"/>
                  </a:moveTo>
                  <a:cubicBezTo>
                    <a:pt x="472" y="0"/>
                    <a:pt x="0" y="472"/>
                    <a:pt x="0" y="1065"/>
                  </a:cubicBezTo>
                  <a:cubicBezTo>
                    <a:pt x="0" y="1707"/>
                    <a:pt x="523" y="2131"/>
                    <a:pt x="1067" y="2131"/>
                  </a:cubicBezTo>
                  <a:cubicBezTo>
                    <a:pt x="1329" y="2131"/>
                    <a:pt x="1597" y="2032"/>
                    <a:pt x="1813" y="1813"/>
                  </a:cubicBezTo>
                  <a:cubicBezTo>
                    <a:pt x="2488" y="1146"/>
                    <a:pt x="2008"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1822;p54">
              <a:extLst>
                <a:ext uri="{FF2B5EF4-FFF2-40B4-BE49-F238E27FC236}">
                  <a16:creationId xmlns:a16="http://schemas.microsoft.com/office/drawing/2014/main" id="{1D0B7484-0D00-44DA-84B2-E5E429985873}"/>
                </a:ext>
              </a:extLst>
            </p:cNvPr>
            <p:cNvSpPr/>
            <p:nvPr/>
          </p:nvSpPr>
          <p:spPr>
            <a:xfrm>
              <a:off x="2066425" y="3094850"/>
              <a:ext cx="62225" cy="53350"/>
            </a:xfrm>
            <a:custGeom>
              <a:avLst/>
              <a:gdLst/>
              <a:ahLst/>
              <a:cxnLst/>
              <a:rect l="l" t="t" r="r" b="b"/>
              <a:pathLst>
                <a:path w="2489" h="2134" extrusionOk="0">
                  <a:moveTo>
                    <a:pt x="1065" y="1"/>
                  </a:moveTo>
                  <a:cubicBezTo>
                    <a:pt x="472" y="1"/>
                    <a:pt x="0" y="480"/>
                    <a:pt x="0" y="1066"/>
                  </a:cubicBezTo>
                  <a:cubicBezTo>
                    <a:pt x="0" y="1709"/>
                    <a:pt x="526" y="2134"/>
                    <a:pt x="1072" y="2134"/>
                  </a:cubicBezTo>
                  <a:cubicBezTo>
                    <a:pt x="1333" y="2134"/>
                    <a:pt x="1598" y="2037"/>
                    <a:pt x="1813" y="1822"/>
                  </a:cubicBezTo>
                  <a:cubicBezTo>
                    <a:pt x="2488" y="1147"/>
                    <a:pt x="2008"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1823;p54">
              <a:extLst>
                <a:ext uri="{FF2B5EF4-FFF2-40B4-BE49-F238E27FC236}">
                  <a16:creationId xmlns:a16="http://schemas.microsoft.com/office/drawing/2014/main" id="{FBD405B5-F104-4754-9A4F-4ECC924AAC5E}"/>
                </a:ext>
              </a:extLst>
            </p:cNvPr>
            <p:cNvSpPr/>
            <p:nvPr/>
          </p:nvSpPr>
          <p:spPr>
            <a:xfrm>
              <a:off x="2066425" y="2942425"/>
              <a:ext cx="62225" cy="53450"/>
            </a:xfrm>
            <a:custGeom>
              <a:avLst/>
              <a:gdLst/>
              <a:ahLst/>
              <a:cxnLst/>
              <a:rect l="l" t="t" r="r" b="b"/>
              <a:pathLst>
                <a:path w="2489" h="2138" extrusionOk="0">
                  <a:moveTo>
                    <a:pt x="1065" y="1"/>
                  </a:moveTo>
                  <a:cubicBezTo>
                    <a:pt x="472" y="9"/>
                    <a:pt x="0" y="480"/>
                    <a:pt x="0" y="1066"/>
                  </a:cubicBezTo>
                  <a:cubicBezTo>
                    <a:pt x="0" y="1709"/>
                    <a:pt x="526" y="2137"/>
                    <a:pt x="1072" y="2137"/>
                  </a:cubicBezTo>
                  <a:cubicBezTo>
                    <a:pt x="1332" y="2137"/>
                    <a:pt x="1598" y="2040"/>
                    <a:pt x="1813" y="1822"/>
                  </a:cubicBezTo>
                  <a:cubicBezTo>
                    <a:pt x="2488" y="1147"/>
                    <a:pt x="2008"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1824;p54">
              <a:extLst>
                <a:ext uri="{FF2B5EF4-FFF2-40B4-BE49-F238E27FC236}">
                  <a16:creationId xmlns:a16="http://schemas.microsoft.com/office/drawing/2014/main" id="{55263656-2019-47C3-91E4-920C03E0755A}"/>
                </a:ext>
              </a:extLst>
            </p:cNvPr>
            <p:cNvSpPr/>
            <p:nvPr/>
          </p:nvSpPr>
          <p:spPr>
            <a:xfrm>
              <a:off x="2066425" y="2256925"/>
              <a:ext cx="62350" cy="53425"/>
            </a:xfrm>
            <a:custGeom>
              <a:avLst/>
              <a:gdLst/>
              <a:ahLst/>
              <a:cxnLst/>
              <a:rect l="l" t="t" r="r" b="b"/>
              <a:pathLst>
                <a:path w="2494" h="2137" extrusionOk="0">
                  <a:moveTo>
                    <a:pt x="1075" y="0"/>
                  </a:moveTo>
                  <a:cubicBezTo>
                    <a:pt x="1072" y="0"/>
                    <a:pt x="1069" y="0"/>
                    <a:pt x="1065" y="0"/>
                  </a:cubicBezTo>
                  <a:cubicBezTo>
                    <a:pt x="472" y="0"/>
                    <a:pt x="0" y="480"/>
                    <a:pt x="0" y="1065"/>
                  </a:cubicBezTo>
                  <a:cubicBezTo>
                    <a:pt x="0" y="1709"/>
                    <a:pt x="526" y="2137"/>
                    <a:pt x="1074" y="2137"/>
                  </a:cubicBezTo>
                  <a:cubicBezTo>
                    <a:pt x="1336" y="2137"/>
                    <a:pt x="1603" y="2039"/>
                    <a:pt x="1821" y="1821"/>
                  </a:cubicBezTo>
                  <a:cubicBezTo>
                    <a:pt x="2494" y="1149"/>
                    <a:pt x="2020" y="0"/>
                    <a:pt x="107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1825;p54">
              <a:extLst>
                <a:ext uri="{FF2B5EF4-FFF2-40B4-BE49-F238E27FC236}">
                  <a16:creationId xmlns:a16="http://schemas.microsoft.com/office/drawing/2014/main" id="{2AD63A0F-3D7A-4ECF-9258-A4F4A2EBCDBE}"/>
                </a:ext>
              </a:extLst>
            </p:cNvPr>
            <p:cNvSpPr/>
            <p:nvPr/>
          </p:nvSpPr>
          <p:spPr>
            <a:xfrm>
              <a:off x="2066425" y="2180700"/>
              <a:ext cx="62225" cy="53350"/>
            </a:xfrm>
            <a:custGeom>
              <a:avLst/>
              <a:gdLst/>
              <a:ahLst/>
              <a:cxnLst/>
              <a:rect l="l" t="t" r="r" b="b"/>
              <a:pathLst>
                <a:path w="2489" h="2134" extrusionOk="0">
                  <a:moveTo>
                    <a:pt x="1065" y="1"/>
                  </a:moveTo>
                  <a:cubicBezTo>
                    <a:pt x="472" y="1"/>
                    <a:pt x="0" y="480"/>
                    <a:pt x="0" y="1066"/>
                  </a:cubicBezTo>
                  <a:cubicBezTo>
                    <a:pt x="0" y="1709"/>
                    <a:pt x="526" y="2133"/>
                    <a:pt x="1072" y="2133"/>
                  </a:cubicBezTo>
                  <a:cubicBezTo>
                    <a:pt x="1333" y="2133"/>
                    <a:pt x="1598" y="2037"/>
                    <a:pt x="1813" y="1822"/>
                  </a:cubicBezTo>
                  <a:cubicBezTo>
                    <a:pt x="2488" y="1147"/>
                    <a:pt x="2008"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1826;p54">
              <a:extLst>
                <a:ext uri="{FF2B5EF4-FFF2-40B4-BE49-F238E27FC236}">
                  <a16:creationId xmlns:a16="http://schemas.microsoft.com/office/drawing/2014/main" id="{7B8B3286-0C68-453B-B0F2-0C8A75A46C99}"/>
                </a:ext>
              </a:extLst>
            </p:cNvPr>
            <p:cNvSpPr/>
            <p:nvPr/>
          </p:nvSpPr>
          <p:spPr>
            <a:xfrm>
              <a:off x="2066425" y="2104500"/>
              <a:ext cx="62225" cy="53325"/>
            </a:xfrm>
            <a:custGeom>
              <a:avLst/>
              <a:gdLst/>
              <a:ahLst/>
              <a:cxnLst/>
              <a:rect l="l" t="t" r="r" b="b"/>
              <a:pathLst>
                <a:path w="2489" h="2133" extrusionOk="0">
                  <a:moveTo>
                    <a:pt x="1065" y="0"/>
                  </a:moveTo>
                  <a:cubicBezTo>
                    <a:pt x="472" y="0"/>
                    <a:pt x="0" y="480"/>
                    <a:pt x="0" y="1065"/>
                  </a:cubicBezTo>
                  <a:cubicBezTo>
                    <a:pt x="0" y="1709"/>
                    <a:pt x="526" y="2133"/>
                    <a:pt x="1072" y="2133"/>
                  </a:cubicBezTo>
                  <a:cubicBezTo>
                    <a:pt x="1333" y="2133"/>
                    <a:pt x="1598" y="2036"/>
                    <a:pt x="1813" y="1821"/>
                  </a:cubicBezTo>
                  <a:cubicBezTo>
                    <a:pt x="2488" y="1146"/>
                    <a:pt x="2008"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1827;p54">
              <a:extLst>
                <a:ext uri="{FF2B5EF4-FFF2-40B4-BE49-F238E27FC236}">
                  <a16:creationId xmlns:a16="http://schemas.microsoft.com/office/drawing/2014/main" id="{B0FC7A22-24E9-4EA1-AE90-0F3191B4D0CB}"/>
                </a:ext>
              </a:extLst>
            </p:cNvPr>
            <p:cNvSpPr/>
            <p:nvPr/>
          </p:nvSpPr>
          <p:spPr>
            <a:xfrm>
              <a:off x="2066425" y="2028275"/>
              <a:ext cx="62225" cy="53450"/>
            </a:xfrm>
            <a:custGeom>
              <a:avLst/>
              <a:gdLst/>
              <a:ahLst/>
              <a:cxnLst/>
              <a:rect l="l" t="t" r="r" b="b"/>
              <a:pathLst>
                <a:path w="2489" h="2138" extrusionOk="0">
                  <a:moveTo>
                    <a:pt x="1065" y="1"/>
                  </a:moveTo>
                  <a:cubicBezTo>
                    <a:pt x="472" y="1"/>
                    <a:pt x="0" y="480"/>
                    <a:pt x="0" y="1065"/>
                  </a:cubicBezTo>
                  <a:cubicBezTo>
                    <a:pt x="0" y="1709"/>
                    <a:pt x="526" y="2137"/>
                    <a:pt x="1072" y="2137"/>
                  </a:cubicBezTo>
                  <a:cubicBezTo>
                    <a:pt x="1332" y="2137"/>
                    <a:pt x="1598" y="2040"/>
                    <a:pt x="1813" y="1821"/>
                  </a:cubicBezTo>
                  <a:cubicBezTo>
                    <a:pt x="2488" y="1147"/>
                    <a:pt x="2008"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1828;p54">
              <a:extLst>
                <a:ext uri="{FF2B5EF4-FFF2-40B4-BE49-F238E27FC236}">
                  <a16:creationId xmlns:a16="http://schemas.microsoft.com/office/drawing/2014/main" id="{9DE76041-4725-4408-9064-89CA06EC9104}"/>
                </a:ext>
              </a:extLst>
            </p:cNvPr>
            <p:cNvSpPr/>
            <p:nvPr/>
          </p:nvSpPr>
          <p:spPr>
            <a:xfrm>
              <a:off x="2066425" y="1876050"/>
              <a:ext cx="62225" cy="53275"/>
            </a:xfrm>
            <a:custGeom>
              <a:avLst/>
              <a:gdLst/>
              <a:ahLst/>
              <a:cxnLst/>
              <a:rect l="l" t="t" r="r" b="b"/>
              <a:pathLst>
                <a:path w="2489" h="2131" extrusionOk="0">
                  <a:moveTo>
                    <a:pt x="1065" y="1"/>
                  </a:moveTo>
                  <a:cubicBezTo>
                    <a:pt x="472" y="1"/>
                    <a:pt x="0" y="472"/>
                    <a:pt x="0" y="1066"/>
                  </a:cubicBezTo>
                  <a:cubicBezTo>
                    <a:pt x="0" y="1707"/>
                    <a:pt x="523" y="2131"/>
                    <a:pt x="1067" y="2131"/>
                  </a:cubicBezTo>
                  <a:cubicBezTo>
                    <a:pt x="1329" y="2131"/>
                    <a:pt x="1597" y="2033"/>
                    <a:pt x="1813" y="1813"/>
                  </a:cubicBezTo>
                  <a:cubicBezTo>
                    <a:pt x="2488" y="1147"/>
                    <a:pt x="2008"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1829;p54">
              <a:extLst>
                <a:ext uri="{FF2B5EF4-FFF2-40B4-BE49-F238E27FC236}">
                  <a16:creationId xmlns:a16="http://schemas.microsoft.com/office/drawing/2014/main" id="{E56051DE-0405-483F-A488-132C5C77E346}"/>
                </a:ext>
              </a:extLst>
            </p:cNvPr>
            <p:cNvSpPr/>
            <p:nvPr/>
          </p:nvSpPr>
          <p:spPr>
            <a:xfrm>
              <a:off x="2066425" y="1647400"/>
              <a:ext cx="62225" cy="53450"/>
            </a:xfrm>
            <a:custGeom>
              <a:avLst/>
              <a:gdLst/>
              <a:ahLst/>
              <a:cxnLst/>
              <a:rect l="l" t="t" r="r" b="b"/>
              <a:pathLst>
                <a:path w="2489" h="2138" extrusionOk="0">
                  <a:moveTo>
                    <a:pt x="1065" y="1"/>
                  </a:moveTo>
                  <a:cubicBezTo>
                    <a:pt x="472" y="9"/>
                    <a:pt x="0" y="481"/>
                    <a:pt x="0" y="1066"/>
                  </a:cubicBezTo>
                  <a:cubicBezTo>
                    <a:pt x="0" y="1710"/>
                    <a:pt x="526" y="2138"/>
                    <a:pt x="1072" y="2138"/>
                  </a:cubicBezTo>
                  <a:cubicBezTo>
                    <a:pt x="1332" y="2138"/>
                    <a:pt x="1598" y="2040"/>
                    <a:pt x="1813" y="1822"/>
                  </a:cubicBezTo>
                  <a:cubicBezTo>
                    <a:pt x="2488" y="1147"/>
                    <a:pt x="2008"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1830;p54">
              <a:extLst>
                <a:ext uri="{FF2B5EF4-FFF2-40B4-BE49-F238E27FC236}">
                  <a16:creationId xmlns:a16="http://schemas.microsoft.com/office/drawing/2014/main" id="{14F91C89-36E6-407B-9DF3-84DC69DC788B}"/>
                </a:ext>
              </a:extLst>
            </p:cNvPr>
            <p:cNvSpPr/>
            <p:nvPr/>
          </p:nvSpPr>
          <p:spPr>
            <a:xfrm>
              <a:off x="2066425" y="1571400"/>
              <a:ext cx="62225" cy="53250"/>
            </a:xfrm>
            <a:custGeom>
              <a:avLst/>
              <a:gdLst/>
              <a:ahLst/>
              <a:cxnLst/>
              <a:rect l="l" t="t" r="r" b="b"/>
              <a:pathLst>
                <a:path w="2489" h="2130" extrusionOk="0">
                  <a:moveTo>
                    <a:pt x="1065" y="1"/>
                  </a:moveTo>
                  <a:cubicBezTo>
                    <a:pt x="472" y="1"/>
                    <a:pt x="0" y="472"/>
                    <a:pt x="0" y="1066"/>
                  </a:cubicBezTo>
                  <a:cubicBezTo>
                    <a:pt x="0" y="1703"/>
                    <a:pt x="525" y="2129"/>
                    <a:pt x="1071" y="2129"/>
                  </a:cubicBezTo>
                  <a:cubicBezTo>
                    <a:pt x="1332" y="2129"/>
                    <a:pt x="1598" y="2032"/>
                    <a:pt x="1813" y="1813"/>
                  </a:cubicBezTo>
                  <a:cubicBezTo>
                    <a:pt x="2488" y="1147"/>
                    <a:pt x="2008"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1831;p54">
              <a:extLst>
                <a:ext uri="{FF2B5EF4-FFF2-40B4-BE49-F238E27FC236}">
                  <a16:creationId xmlns:a16="http://schemas.microsoft.com/office/drawing/2014/main" id="{657104F3-AAF9-48ED-B470-467CB5221193}"/>
                </a:ext>
              </a:extLst>
            </p:cNvPr>
            <p:cNvSpPr/>
            <p:nvPr/>
          </p:nvSpPr>
          <p:spPr>
            <a:xfrm>
              <a:off x="2066425" y="1495200"/>
              <a:ext cx="62225" cy="53325"/>
            </a:xfrm>
            <a:custGeom>
              <a:avLst/>
              <a:gdLst/>
              <a:ahLst/>
              <a:cxnLst/>
              <a:rect l="l" t="t" r="r" b="b"/>
              <a:pathLst>
                <a:path w="2489" h="2133" extrusionOk="0">
                  <a:moveTo>
                    <a:pt x="1065" y="0"/>
                  </a:moveTo>
                  <a:cubicBezTo>
                    <a:pt x="472" y="0"/>
                    <a:pt x="0" y="480"/>
                    <a:pt x="0" y="1065"/>
                  </a:cubicBezTo>
                  <a:cubicBezTo>
                    <a:pt x="0" y="1709"/>
                    <a:pt x="526" y="2133"/>
                    <a:pt x="1072" y="2133"/>
                  </a:cubicBezTo>
                  <a:cubicBezTo>
                    <a:pt x="1333" y="2133"/>
                    <a:pt x="1598" y="2036"/>
                    <a:pt x="1813" y="1821"/>
                  </a:cubicBezTo>
                  <a:cubicBezTo>
                    <a:pt x="2488" y="1146"/>
                    <a:pt x="2008"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1832;p54">
              <a:extLst>
                <a:ext uri="{FF2B5EF4-FFF2-40B4-BE49-F238E27FC236}">
                  <a16:creationId xmlns:a16="http://schemas.microsoft.com/office/drawing/2014/main" id="{4D480DE9-32FE-4E53-9FC3-323E6B6C4989}"/>
                </a:ext>
              </a:extLst>
            </p:cNvPr>
            <p:cNvSpPr/>
            <p:nvPr/>
          </p:nvSpPr>
          <p:spPr>
            <a:xfrm>
              <a:off x="2066425" y="1418975"/>
              <a:ext cx="62225" cy="53350"/>
            </a:xfrm>
            <a:custGeom>
              <a:avLst/>
              <a:gdLst/>
              <a:ahLst/>
              <a:cxnLst/>
              <a:rect l="l" t="t" r="r" b="b"/>
              <a:pathLst>
                <a:path w="2489" h="2134" extrusionOk="0">
                  <a:moveTo>
                    <a:pt x="1065" y="1"/>
                  </a:moveTo>
                  <a:cubicBezTo>
                    <a:pt x="472" y="1"/>
                    <a:pt x="0" y="480"/>
                    <a:pt x="0" y="1065"/>
                  </a:cubicBezTo>
                  <a:cubicBezTo>
                    <a:pt x="0" y="1709"/>
                    <a:pt x="526" y="2133"/>
                    <a:pt x="1072" y="2133"/>
                  </a:cubicBezTo>
                  <a:cubicBezTo>
                    <a:pt x="1333" y="2133"/>
                    <a:pt x="1598" y="2037"/>
                    <a:pt x="1813" y="1822"/>
                  </a:cubicBezTo>
                  <a:cubicBezTo>
                    <a:pt x="2488" y="1147"/>
                    <a:pt x="2008"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1833;p54">
              <a:extLst>
                <a:ext uri="{FF2B5EF4-FFF2-40B4-BE49-F238E27FC236}">
                  <a16:creationId xmlns:a16="http://schemas.microsoft.com/office/drawing/2014/main" id="{CDD3D28D-BA6D-4377-A18E-C64C9CFF4F8E}"/>
                </a:ext>
              </a:extLst>
            </p:cNvPr>
            <p:cNvSpPr/>
            <p:nvPr/>
          </p:nvSpPr>
          <p:spPr>
            <a:xfrm>
              <a:off x="2066425" y="1114325"/>
              <a:ext cx="62225" cy="53350"/>
            </a:xfrm>
            <a:custGeom>
              <a:avLst/>
              <a:gdLst/>
              <a:ahLst/>
              <a:cxnLst/>
              <a:rect l="l" t="t" r="r" b="b"/>
              <a:pathLst>
                <a:path w="2489" h="2134" extrusionOk="0">
                  <a:moveTo>
                    <a:pt x="1065" y="1"/>
                  </a:moveTo>
                  <a:cubicBezTo>
                    <a:pt x="472" y="1"/>
                    <a:pt x="0" y="480"/>
                    <a:pt x="0" y="1065"/>
                  </a:cubicBezTo>
                  <a:cubicBezTo>
                    <a:pt x="0" y="1709"/>
                    <a:pt x="526" y="2133"/>
                    <a:pt x="1072" y="2133"/>
                  </a:cubicBezTo>
                  <a:cubicBezTo>
                    <a:pt x="1333" y="2133"/>
                    <a:pt x="1598" y="2037"/>
                    <a:pt x="1813" y="1822"/>
                  </a:cubicBezTo>
                  <a:cubicBezTo>
                    <a:pt x="2488" y="1147"/>
                    <a:pt x="2008"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1834;p54">
              <a:extLst>
                <a:ext uri="{FF2B5EF4-FFF2-40B4-BE49-F238E27FC236}">
                  <a16:creationId xmlns:a16="http://schemas.microsoft.com/office/drawing/2014/main" id="{745B03A8-78DD-4862-A5D3-319C4A76B945}"/>
                </a:ext>
              </a:extLst>
            </p:cNvPr>
            <p:cNvSpPr/>
            <p:nvPr/>
          </p:nvSpPr>
          <p:spPr>
            <a:xfrm>
              <a:off x="2066425" y="1038125"/>
              <a:ext cx="62225" cy="53325"/>
            </a:xfrm>
            <a:custGeom>
              <a:avLst/>
              <a:gdLst/>
              <a:ahLst/>
              <a:cxnLst/>
              <a:rect l="l" t="t" r="r" b="b"/>
              <a:pathLst>
                <a:path w="2489" h="2133" extrusionOk="0">
                  <a:moveTo>
                    <a:pt x="1065" y="0"/>
                  </a:moveTo>
                  <a:cubicBezTo>
                    <a:pt x="472" y="0"/>
                    <a:pt x="0" y="480"/>
                    <a:pt x="0" y="1065"/>
                  </a:cubicBezTo>
                  <a:cubicBezTo>
                    <a:pt x="0" y="1709"/>
                    <a:pt x="526" y="2133"/>
                    <a:pt x="1072" y="2133"/>
                  </a:cubicBezTo>
                  <a:cubicBezTo>
                    <a:pt x="1333" y="2133"/>
                    <a:pt x="1598" y="2036"/>
                    <a:pt x="1813" y="1821"/>
                  </a:cubicBezTo>
                  <a:cubicBezTo>
                    <a:pt x="2488" y="1146"/>
                    <a:pt x="2008"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1835;p54">
              <a:extLst>
                <a:ext uri="{FF2B5EF4-FFF2-40B4-BE49-F238E27FC236}">
                  <a16:creationId xmlns:a16="http://schemas.microsoft.com/office/drawing/2014/main" id="{19FE998A-121E-434D-8A1A-BD3B5FFA9749}"/>
                </a:ext>
              </a:extLst>
            </p:cNvPr>
            <p:cNvSpPr/>
            <p:nvPr/>
          </p:nvSpPr>
          <p:spPr>
            <a:xfrm>
              <a:off x="1990200" y="4542300"/>
              <a:ext cx="62225" cy="53275"/>
            </a:xfrm>
            <a:custGeom>
              <a:avLst/>
              <a:gdLst/>
              <a:ahLst/>
              <a:cxnLst/>
              <a:rect l="l" t="t" r="r" b="b"/>
              <a:pathLst>
                <a:path w="2489" h="2131" extrusionOk="0">
                  <a:moveTo>
                    <a:pt x="1066" y="0"/>
                  </a:moveTo>
                  <a:cubicBezTo>
                    <a:pt x="481" y="0"/>
                    <a:pt x="1" y="472"/>
                    <a:pt x="1" y="1065"/>
                  </a:cubicBezTo>
                  <a:cubicBezTo>
                    <a:pt x="1" y="1707"/>
                    <a:pt x="523" y="2131"/>
                    <a:pt x="1070" y="2131"/>
                  </a:cubicBezTo>
                  <a:cubicBezTo>
                    <a:pt x="1333" y="2131"/>
                    <a:pt x="1603" y="2033"/>
                    <a:pt x="1822" y="1813"/>
                  </a:cubicBezTo>
                  <a:cubicBezTo>
                    <a:pt x="2489" y="1147"/>
                    <a:pt x="2017" y="0"/>
                    <a:pt x="106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1836;p54">
              <a:extLst>
                <a:ext uri="{FF2B5EF4-FFF2-40B4-BE49-F238E27FC236}">
                  <a16:creationId xmlns:a16="http://schemas.microsoft.com/office/drawing/2014/main" id="{DEA97CE1-4CCC-4BD8-A248-82338C8CD854}"/>
                </a:ext>
              </a:extLst>
            </p:cNvPr>
            <p:cNvSpPr/>
            <p:nvPr/>
          </p:nvSpPr>
          <p:spPr>
            <a:xfrm>
              <a:off x="1990200" y="4466075"/>
              <a:ext cx="62225" cy="53300"/>
            </a:xfrm>
            <a:custGeom>
              <a:avLst/>
              <a:gdLst/>
              <a:ahLst/>
              <a:cxnLst/>
              <a:rect l="l" t="t" r="r" b="b"/>
              <a:pathLst>
                <a:path w="2489" h="2132" extrusionOk="0">
                  <a:moveTo>
                    <a:pt x="1066" y="1"/>
                  </a:moveTo>
                  <a:cubicBezTo>
                    <a:pt x="481" y="1"/>
                    <a:pt x="1" y="472"/>
                    <a:pt x="1" y="1066"/>
                  </a:cubicBezTo>
                  <a:cubicBezTo>
                    <a:pt x="1" y="1708"/>
                    <a:pt x="523" y="2131"/>
                    <a:pt x="1070" y="2131"/>
                  </a:cubicBezTo>
                  <a:cubicBezTo>
                    <a:pt x="1333" y="2131"/>
                    <a:pt x="1603" y="2033"/>
                    <a:pt x="1822" y="1814"/>
                  </a:cubicBezTo>
                  <a:cubicBezTo>
                    <a:pt x="2489"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1837;p54">
              <a:extLst>
                <a:ext uri="{FF2B5EF4-FFF2-40B4-BE49-F238E27FC236}">
                  <a16:creationId xmlns:a16="http://schemas.microsoft.com/office/drawing/2014/main" id="{1797608B-5183-4BBB-B80A-A40D50B71CB9}"/>
                </a:ext>
              </a:extLst>
            </p:cNvPr>
            <p:cNvSpPr/>
            <p:nvPr/>
          </p:nvSpPr>
          <p:spPr>
            <a:xfrm>
              <a:off x="1990200" y="4389875"/>
              <a:ext cx="62225" cy="53350"/>
            </a:xfrm>
            <a:custGeom>
              <a:avLst/>
              <a:gdLst/>
              <a:ahLst/>
              <a:cxnLst/>
              <a:rect l="l" t="t" r="r" b="b"/>
              <a:pathLst>
                <a:path w="2489" h="2134" extrusionOk="0">
                  <a:moveTo>
                    <a:pt x="1066" y="0"/>
                  </a:moveTo>
                  <a:cubicBezTo>
                    <a:pt x="481" y="0"/>
                    <a:pt x="1" y="480"/>
                    <a:pt x="1" y="1065"/>
                  </a:cubicBezTo>
                  <a:cubicBezTo>
                    <a:pt x="1" y="1709"/>
                    <a:pt x="526" y="2133"/>
                    <a:pt x="1075" y="2133"/>
                  </a:cubicBezTo>
                  <a:cubicBezTo>
                    <a:pt x="1337" y="2133"/>
                    <a:pt x="1604" y="2037"/>
                    <a:pt x="1822" y="1821"/>
                  </a:cubicBezTo>
                  <a:cubicBezTo>
                    <a:pt x="2489" y="1147"/>
                    <a:pt x="2017" y="0"/>
                    <a:pt x="106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1838;p54">
              <a:extLst>
                <a:ext uri="{FF2B5EF4-FFF2-40B4-BE49-F238E27FC236}">
                  <a16:creationId xmlns:a16="http://schemas.microsoft.com/office/drawing/2014/main" id="{8CF06A1A-2115-4A79-8D29-E0FBE4D2AB78}"/>
                </a:ext>
              </a:extLst>
            </p:cNvPr>
            <p:cNvSpPr/>
            <p:nvPr/>
          </p:nvSpPr>
          <p:spPr>
            <a:xfrm>
              <a:off x="1990200" y="3627950"/>
              <a:ext cx="62225" cy="53425"/>
            </a:xfrm>
            <a:custGeom>
              <a:avLst/>
              <a:gdLst/>
              <a:ahLst/>
              <a:cxnLst/>
              <a:rect l="l" t="t" r="r" b="b"/>
              <a:pathLst>
                <a:path w="2489" h="2137" extrusionOk="0">
                  <a:moveTo>
                    <a:pt x="1066" y="0"/>
                  </a:moveTo>
                  <a:cubicBezTo>
                    <a:pt x="481" y="8"/>
                    <a:pt x="1" y="480"/>
                    <a:pt x="1" y="1073"/>
                  </a:cubicBezTo>
                  <a:cubicBezTo>
                    <a:pt x="1" y="1711"/>
                    <a:pt x="525" y="2137"/>
                    <a:pt x="1074" y="2137"/>
                  </a:cubicBezTo>
                  <a:cubicBezTo>
                    <a:pt x="1336" y="2137"/>
                    <a:pt x="1604" y="2039"/>
                    <a:pt x="1822" y="1821"/>
                  </a:cubicBezTo>
                  <a:cubicBezTo>
                    <a:pt x="2489" y="1154"/>
                    <a:pt x="2017" y="0"/>
                    <a:pt x="106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1839;p54">
              <a:extLst>
                <a:ext uri="{FF2B5EF4-FFF2-40B4-BE49-F238E27FC236}">
                  <a16:creationId xmlns:a16="http://schemas.microsoft.com/office/drawing/2014/main" id="{3B094882-2287-438A-9416-5B2D875D6730}"/>
                </a:ext>
              </a:extLst>
            </p:cNvPr>
            <p:cNvSpPr/>
            <p:nvPr/>
          </p:nvSpPr>
          <p:spPr>
            <a:xfrm>
              <a:off x="1990200" y="3551925"/>
              <a:ext cx="62225" cy="53300"/>
            </a:xfrm>
            <a:custGeom>
              <a:avLst/>
              <a:gdLst/>
              <a:ahLst/>
              <a:cxnLst/>
              <a:rect l="l" t="t" r="r" b="b"/>
              <a:pathLst>
                <a:path w="2489" h="2132" extrusionOk="0">
                  <a:moveTo>
                    <a:pt x="1066" y="1"/>
                  </a:moveTo>
                  <a:cubicBezTo>
                    <a:pt x="472" y="1"/>
                    <a:pt x="1" y="480"/>
                    <a:pt x="1" y="1066"/>
                  </a:cubicBezTo>
                  <a:cubicBezTo>
                    <a:pt x="1" y="1708"/>
                    <a:pt x="523" y="2131"/>
                    <a:pt x="1070" y="2131"/>
                  </a:cubicBezTo>
                  <a:cubicBezTo>
                    <a:pt x="1333" y="2131"/>
                    <a:pt x="1603" y="2033"/>
                    <a:pt x="1822" y="1814"/>
                  </a:cubicBezTo>
                  <a:cubicBezTo>
                    <a:pt x="2489"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1840;p54">
              <a:extLst>
                <a:ext uri="{FF2B5EF4-FFF2-40B4-BE49-F238E27FC236}">
                  <a16:creationId xmlns:a16="http://schemas.microsoft.com/office/drawing/2014/main" id="{1CAA09B7-0984-4F9D-BD96-FB60EC580604}"/>
                </a:ext>
              </a:extLst>
            </p:cNvPr>
            <p:cNvSpPr/>
            <p:nvPr/>
          </p:nvSpPr>
          <p:spPr>
            <a:xfrm>
              <a:off x="1990200" y="3475725"/>
              <a:ext cx="62225" cy="53350"/>
            </a:xfrm>
            <a:custGeom>
              <a:avLst/>
              <a:gdLst/>
              <a:ahLst/>
              <a:cxnLst/>
              <a:rect l="l" t="t" r="r" b="b"/>
              <a:pathLst>
                <a:path w="2489" h="2134" extrusionOk="0">
                  <a:moveTo>
                    <a:pt x="1066" y="0"/>
                  </a:moveTo>
                  <a:cubicBezTo>
                    <a:pt x="472" y="0"/>
                    <a:pt x="1" y="480"/>
                    <a:pt x="1" y="1065"/>
                  </a:cubicBezTo>
                  <a:cubicBezTo>
                    <a:pt x="1" y="1709"/>
                    <a:pt x="526" y="2133"/>
                    <a:pt x="1075" y="2133"/>
                  </a:cubicBezTo>
                  <a:cubicBezTo>
                    <a:pt x="1337" y="2133"/>
                    <a:pt x="1604" y="2037"/>
                    <a:pt x="1822" y="1821"/>
                  </a:cubicBezTo>
                  <a:cubicBezTo>
                    <a:pt x="2489" y="1146"/>
                    <a:pt x="2017" y="0"/>
                    <a:pt x="106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1841;p54">
              <a:extLst>
                <a:ext uri="{FF2B5EF4-FFF2-40B4-BE49-F238E27FC236}">
                  <a16:creationId xmlns:a16="http://schemas.microsoft.com/office/drawing/2014/main" id="{A8E4E572-6DB5-4E3D-9355-E1DB18E9CF7E}"/>
                </a:ext>
              </a:extLst>
            </p:cNvPr>
            <p:cNvSpPr/>
            <p:nvPr/>
          </p:nvSpPr>
          <p:spPr>
            <a:xfrm>
              <a:off x="1990200" y="3399500"/>
              <a:ext cx="62225" cy="53350"/>
            </a:xfrm>
            <a:custGeom>
              <a:avLst/>
              <a:gdLst/>
              <a:ahLst/>
              <a:cxnLst/>
              <a:rect l="l" t="t" r="r" b="b"/>
              <a:pathLst>
                <a:path w="2489" h="2134" extrusionOk="0">
                  <a:moveTo>
                    <a:pt x="1066" y="1"/>
                  </a:moveTo>
                  <a:cubicBezTo>
                    <a:pt x="481" y="1"/>
                    <a:pt x="1" y="480"/>
                    <a:pt x="1" y="1066"/>
                  </a:cubicBezTo>
                  <a:cubicBezTo>
                    <a:pt x="1" y="1709"/>
                    <a:pt x="526" y="2134"/>
                    <a:pt x="1075" y="2134"/>
                  </a:cubicBezTo>
                  <a:cubicBezTo>
                    <a:pt x="1337" y="2134"/>
                    <a:pt x="1604" y="2037"/>
                    <a:pt x="1822" y="1822"/>
                  </a:cubicBezTo>
                  <a:cubicBezTo>
                    <a:pt x="2489"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1842;p54">
              <a:extLst>
                <a:ext uri="{FF2B5EF4-FFF2-40B4-BE49-F238E27FC236}">
                  <a16:creationId xmlns:a16="http://schemas.microsoft.com/office/drawing/2014/main" id="{62D27D5A-5FD0-45CA-BA37-F3A5722BAB0D}"/>
                </a:ext>
              </a:extLst>
            </p:cNvPr>
            <p:cNvSpPr/>
            <p:nvPr/>
          </p:nvSpPr>
          <p:spPr>
            <a:xfrm>
              <a:off x="1990075" y="3323300"/>
              <a:ext cx="62350" cy="53425"/>
            </a:xfrm>
            <a:custGeom>
              <a:avLst/>
              <a:gdLst/>
              <a:ahLst/>
              <a:cxnLst/>
              <a:rect l="l" t="t" r="r" b="b"/>
              <a:pathLst>
                <a:path w="2494" h="2137" extrusionOk="0">
                  <a:moveTo>
                    <a:pt x="1071" y="0"/>
                  </a:moveTo>
                  <a:cubicBezTo>
                    <a:pt x="486" y="8"/>
                    <a:pt x="6" y="480"/>
                    <a:pt x="6" y="1065"/>
                  </a:cubicBezTo>
                  <a:cubicBezTo>
                    <a:pt x="0" y="1709"/>
                    <a:pt x="528" y="2137"/>
                    <a:pt x="1075" y="2137"/>
                  </a:cubicBezTo>
                  <a:cubicBezTo>
                    <a:pt x="1337" y="2137"/>
                    <a:pt x="1603" y="2039"/>
                    <a:pt x="1819" y="1821"/>
                  </a:cubicBezTo>
                  <a:cubicBezTo>
                    <a:pt x="2494" y="1154"/>
                    <a:pt x="2022" y="0"/>
                    <a:pt x="1071"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1843;p54">
              <a:extLst>
                <a:ext uri="{FF2B5EF4-FFF2-40B4-BE49-F238E27FC236}">
                  <a16:creationId xmlns:a16="http://schemas.microsoft.com/office/drawing/2014/main" id="{0150A11A-CDE4-4921-A7B5-4ED75167DABC}"/>
                </a:ext>
              </a:extLst>
            </p:cNvPr>
            <p:cNvSpPr/>
            <p:nvPr/>
          </p:nvSpPr>
          <p:spPr>
            <a:xfrm>
              <a:off x="1990075" y="3247075"/>
              <a:ext cx="62350" cy="53450"/>
            </a:xfrm>
            <a:custGeom>
              <a:avLst/>
              <a:gdLst/>
              <a:ahLst/>
              <a:cxnLst/>
              <a:rect l="l" t="t" r="r" b="b"/>
              <a:pathLst>
                <a:path w="2494" h="2138" extrusionOk="0">
                  <a:moveTo>
                    <a:pt x="1071" y="1"/>
                  </a:moveTo>
                  <a:cubicBezTo>
                    <a:pt x="486" y="9"/>
                    <a:pt x="6" y="480"/>
                    <a:pt x="6" y="1066"/>
                  </a:cubicBezTo>
                  <a:cubicBezTo>
                    <a:pt x="0" y="1709"/>
                    <a:pt x="528" y="2137"/>
                    <a:pt x="1075" y="2137"/>
                  </a:cubicBezTo>
                  <a:cubicBezTo>
                    <a:pt x="1337" y="2137"/>
                    <a:pt x="1603" y="2040"/>
                    <a:pt x="1819" y="1822"/>
                  </a:cubicBezTo>
                  <a:cubicBezTo>
                    <a:pt x="2494" y="1155"/>
                    <a:pt x="2022" y="1"/>
                    <a:pt x="1071"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1844;p54">
              <a:extLst>
                <a:ext uri="{FF2B5EF4-FFF2-40B4-BE49-F238E27FC236}">
                  <a16:creationId xmlns:a16="http://schemas.microsoft.com/office/drawing/2014/main" id="{DE1E93EF-3D45-446E-8AF8-547C87C15E8F}"/>
                </a:ext>
              </a:extLst>
            </p:cNvPr>
            <p:cNvSpPr/>
            <p:nvPr/>
          </p:nvSpPr>
          <p:spPr>
            <a:xfrm>
              <a:off x="1990200" y="3171075"/>
              <a:ext cx="62225" cy="53275"/>
            </a:xfrm>
            <a:custGeom>
              <a:avLst/>
              <a:gdLst/>
              <a:ahLst/>
              <a:cxnLst/>
              <a:rect l="l" t="t" r="r" b="b"/>
              <a:pathLst>
                <a:path w="2489" h="2131" extrusionOk="0">
                  <a:moveTo>
                    <a:pt x="1066" y="0"/>
                  </a:moveTo>
                  <a:cubicBezTo>
                    <a:pt x="481" y="0"/>
                    <a:pt x="1" y="472"/>
                    <a:pt x="1" y="1065"/>
                  </a:cubicBezTo>
                  <a:cubicBezTo>
                    <a:pt x="1" y="1707"/>
                    <a:pt x="523" y="2131"/>
                    <a:pt x="1070" y="2131"/>
                  </a:cubicBezTo>
                  <a:cubicBezTo>
                    <a:pt x="1333" y="2131"/>
                    <a:pt x="1603" y="2032"/>
                    <a:pt x="1822" y="1813"/>
                  </a:cubicBezTo>
                  <a:cubicBezTo>
                    <a:pt x="2489" y="1146"/>
                    <a:pt x="2017" y="0"/>
                    <a:pt x="106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1845;p54">
              <a:extLst>
                <a:ext uri="{FF2B5EF4-FFF2-40B4-BE49-F238E27FC236}">
                  <a16:creationId xmlns:a16="http://schemas.microsoft.com/office/drawing/2014/main" id="{A5815A67-B0F7-42A4-8C92-43B4CF66D822}"/>
                </a:ext>
              </a:extLst>
            </p:cNvPr>
            <p:cNvSpPr/>
            <p:nvPr/>
          </p:nvSpPr>
          <p:spPr>
            <a:xfrm>
              <a:off x="1990200" y="2942425"/>
              <a:ext cx="62225" cy="53450"/>
            </a:xfrm>
            <a:custGeom>
              <a:avLst/>
              <a:gdLst/>
              <a:ahLst/>
              <a:cxnLst/>
              <a:rect l="l" t="t" r="r" b="b"/>
              <a:pathLst>
                <a:path w="2489" h="2138" extrusionOk="0">
                  <a:moveTo>
                    <a:pt x="1066" y="1"/>
                  </a:moveTo>
                  <a:cubicBezTo>
                    <a:pt x="481" y="9"/>
                    <a:pt x="1" y="480"/>
                    <a:pt x="1" y="1066"/>
                  </a:cubicBezTo>
                  <a:cubicBezTo>
                    <a:pt x="1" y="1709"/>
                    <a:pt x="526" y="2137"/>
                    <a:pt x="1075" y="2137"/>
                  </a:cubicBezTo>
                  <a:cubicBezTo>
                    <a:pt x="1337" y="2137"/>
                    <a:pt x="1604" y="2040"/>
                    <a:pt x="1822" y="1822"/>
                  </a:cubicBezTo>
                  <a:cubicBezTo>
                    <a:pt x="2489"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1846;p54">
              <a:extLst>
                <a:ext uri="{FF2B5EF4-FFF2-40B4-BE49-F238E27FC236}">
                  <a16:creationId xmlns:a16="http://schemas.microsoft.com/office/drawing/2014/main" id="{9491BB7E-7438-43C5-9A22-111BA200F427}"/>
                </a:ext>
              </a:extLst>
            </p:cNvPr>
            <p:cNvSpPr/>
            <p:nvPr/>
          </p:nvSpPr>
          <p:spPr>
            <a:xfrm>
              <a:off x="1990200" y="2866425"/>
              <a:ext cx="62225" cy="53275"/>
            </a:xfrm>
            <a:custGeom>
              <a:avLst/>
              <a:gdLst/>
              <a:ahLst/>
              <a:cxnLst/>
              <a:rect l="l" t="t" r="r" b="b"/>
              <a:pathLst>
                <a:path w="2489" h="2131" extrusionOk="0">
                  <a:moveTo>
                    <a:pt x="1066" y="0"/>
                  </a:moveTo>
                  <a:cubicBezTo>
                    <a:pt x="481" y="0"/>
                    <a:pt x="1" y="472"/>
                    <a:pt x="1" y="1065"/>
                  </a:cubicBezTo>
                  <a:cubicBezTo>
                    <a:pt x="1" y="1707"/>
                    <a:pt x="523" y="2131"/>
                    <a:pt x="1070" y="2131"/>
                  </a:cubicBezTo>
                  <a:cubicBezTo>
                    <a:pt x="1333" y="2131"/>
                    <a:pt x="1603" y="2032"/>
                    <a:pt x="1822" y="1813"/>
                  </a:cubicBezTo>
                  <a:cubicBezTo>
                    <a:pt x="2489" y="1146"/>
                    <a:pt x="2017" y="0"/>
                    <a:pt x="106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1847;p54">
              <a:extLst>
                <a:ext uri="{FF2B5EF4-FFF2-40B4-BE49-F238E27FC236}">
                  <a16:creationId xmlns:a16="http://schemas.microsoft.com/office/drawing/2014/main" id="{8D19DDDA-69C6-4546-BB87-FB3FE99AD8B9}"/>
                </a:ext>
              </a:extLst>
            </p:cNvPr>
            <p:cNvSpPr/>
            <p:nvPr/>
          </p:nvSpPr>
          <p:spPr>
            <a:xfrm>
              <a:off x="1990200" y="2333125"/>
              <a:ext cx="62225" cy="53450"/>
            </a:xfrm>
            <a:custGeom>
              <a:avLst/>
              <a:gdLst/>
              <a:ahLst/>
              <a:cxnLst/>
              <a:rect l="l" t="t" r="r" b="b"/>
              <a:pathLst>
                <a:path w="2489" h="2138" extrusionOk="0">
                  <a:moveTo>
                    <a:pt x="1066" y="1"/>
                  </a:moveTo>
                  <a:cubicBezTo>
                    <a:pt x="481" y="1"/>
                    <a:pt x="1" y="480"/>
                    <a:pt x="1" y="1066"/>
                  </a:cubicBezTo>
                  <a:cubicBezTo>
                    <a:pt x="1" y="1709"/>
                    <a:pt x="526" y="2137"/>
                    <a:pt x="1075" y="2137"/>
                  </a:cubicBezTo>
                  <a:cubicBezTo>
                    <a:pt x="1337" y="2137"/>
                    <a:pt x="1604" y="2040"/>
                    <a:pt x="1822" y="1822"/>
                  </a:cubicBezTo>
                  <a:cubicBezTo>
                    <a:pt x="2489"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1848;p54">
              <a:extLst>
                <a:ext uri="{FF2B5EF4-FFF2-40B4-BE49-F238E27FC236}">
                  <a16:creationId xmlns:a16="http://schemas.microsoft.com/office/drawing/2014/main" id="{3CED17FB-2254-47DD-ACF0-A0E363B6B4B3}"/>
                </a:ext>
              </a:extLst>
            </p:cNvPr>
            <p:cNvSpPr/>
            <p:nvPr/>
          </p:nvSpPr>
          <p:spPr>
            <a:xfrm>
              <a:off x="1990200" y="2256925"/>
              <a:ext cx="62375" cy="53425"/>
            </a:xfrm>
            <a:custGeom>
              <a:avLst/>
              <a:gdLst/>
              <a:ahLst/>
              <a:cxnLst/>
              <a:rect l="l" t="t" r="r" b="b"/>
              <a:pathLst>
                <a:path w="2495" h="2137" extrusionOk="0">
                  <a:moveTo>
                    <a:pt x="1076" y="0"/>
                  </a:moveTo>
                  <a:cubicBezTo>
                    <a:pt x="1073" y="0"/>
                    <a:pt x="1069" y="0"/>
                    <a:pt x="1066" y="0"/>
                  </a:cubicBezTo>
                  <a:cubicBezTo>
                    <a:pt x="472" y="0"/>
                    <a:pt x="1" y="480"/>
                    <a:pt x="1" y="1065"/>
                  </a:cubicBezTo>
                  <a:cubicBezTo>
                    <a:pt x="1" y="1709"/>
                    <a:pt x="530" y="2137"/>
                    <a:pt x="1078" y="2137"/>
                  </a:cubicBezTo>
                  <a:cubicBezTo>
                    <a:pt x="1340" y="2137"/>
                    <a:pt x="1607" y="2039"/>
                    <a:pt x="1822" y="1821"/>
                  </a:cubicBezTo>
                  <a:cubicBezTo>
                    <a:pt x="2494" y="1149"/>
                    <a:pt x="2020" y="0"/>
                    <a:pt x="107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1849;p54">
              <a:extLst>
                <a:ext uri="{FF2B5EF4-FFF2-40B4-BE49-F238E27FC236}">
                  <a16:creationId xmlns:a16="http://schemas.microsoft.com/office/drawing/2014/main" id="{690E3D00-AEB8-4AE5-A9D0-E60521FC5982}"/>
                </a:ext>
              </a:extLst>
            </p:cNvPr>
            <p:cNvSpPr/>
            <p:nvPr/>
          </p:nvSpPr>
          <p:spPr>
            <a:xfrm>
              <a:off x="1990200" y="2180700"/>
              <a:ext cx="62225" cy="53350"/>
            </a:xfrm>
            <a:custGeom>
              <a:avLst/>
              <a:gdLst/>
              <a:ahLst/>
              <a:cxnLst/>
              <a:rect l="l" t="t" r="r" b="b"/>
              <a:pathLst>
                <a:path w="2489" h="2134" extrusionOk="0">
                  <a:moveTo>
                    <a:pt x="1066" y="1"/>
                  </a:moveTo>
                  <a:cubicBezTo>
                    <a:pt x="481" y="1"/>
                    <a:pt x="1" y="480"/>
                    <a:pt x="1" y="1066"/>
                  </a:cubicBezTo>
                  <a:cubicBezTo>
                    <a:pt x="1" y="1709"/>
                    <a:pt x="526" y="2133"/>
                    <a:pt x="1075" y="2133"/>
                  </a:cubicBezTo>
                  <a:cubicBezTo>
                    <a:pt x="1337" y="2133"/>
                    <a:pt x="1604" y="2037"/>
                    <a:pt x="1822" y="1822"/>
                  </a:cubicBezTo>
                  <a:cubicBezTo>
                    <a:pt x="2489"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1850;p54">
              <a:extLst>
                <a:ext uri="{FF2B5EF4-FFF2-40B4-BE49-F238E27FC236}">
                  <a16:creationId xmlns:a16="http://schemas.microsoft.com/office/drawing/2014/main" id="{5E2DB768-272E-4F7C-B939-E12C4E6D7B83}"/>
                </a:ext>
              </a:extLst>
            </p:cNvPr>
            <p:cNvSpPr/>
            <p:nvPr/>
          </p:nvSpPr>
          <p:spPr>
            <a:xfrm>
              <a:off x="1990200" y="2104500"/>
              <a:ext cx="62225" cy="53325"/>
            </a:xfrm>
            <a:custGeom>
              <a:avLst/>
              <a:gdLst/>
              <a:ahLst/>
              <a:cxnLst/>
              <a:rect l="l" t="t" r="r" b="b"/>
              <a:pathLst>
                <a:path w="2489" h="2133" extrusionOk="0">
                  <a:moveTo>
                    <a:pt x="1066" y="0"/>
                  </a:moveTo>
                  <a:cubicBezTo>
                    <a:pt x="481" y="0"/>
                    <a:pt x="1" y="480"/>
                    <a:pt x="1" y="1065"/>
                  </a:cubicBezTo>
                  <a:cubicBezTo>
                    <a:pt x="1" y="1709"/>
                    <a:pt x="526" y="2133"/>
                    <a:pt x="1075" y="2133"/>
                  </a:cubicBezTo>
                  <a:cubicBezTo>
                    <a:pt x="1337" y="2133"/>
                    <a:pt x="1604" y="2036"/>
                    <a:pt x="1822" y="1821"/>
                  </a:cubicBezTo>
                  <a:cubicBezTo>
                    <a:pt x="2489" y="1146"/>
                    <a:pt x="2017" y="0"/>
                    <a:pt x="106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1851;p54">
              <a:extLst>
                <a:ext uri="{FF2B5EF4-FFF2-40B4-BE49-F238E27FC236}">
                  <a16:creationId xmlns:a16="http://schemas.microsoft.com/office/drawing/2014/main" id="{6D956941-3E7A-46C3-9E6F-22627F77C6AC}"/>
                </a:ext>
              </a:extLst>
            </p:cNvPr>
            <p:cNvSpPr/>
            <p:nvPr/>
          </p:nvSpPr>
          <p:spPr>
            <a:xfrm>
              <a:off x="1990200" y="2028275"/>
              <a:ext cx="62225" cy="53450"/>
            </a:xfrm>
            <a:custGeom>
              <a:avLst/>
              <a:gdLst/>
              <a:ahLst/>
              <a:cxnLst/>
              <a:rect l="l" t="t" r="r" b="b"/>
              <a:pathLst>
                <a:path w="2489" h="2138" extrusionOk="0">
                  <a:moveTo>
                    <a:pt x="1066" y="1"/>
                  </a:moveTo>
                  <a:cubicBezTo>
                    <a:pt x="481" y="1"/>
                    <a:pt x="1" y="480"/>
                    <a:pt x="1" y="1065"/>
                  </a:cubicBezTo>
                  <a:cubicBezTo>
                    <a:pt x="1" y="1709"/>
                    <a:pt x="526" y="2137"/>
                    <a:pt x="1075" y="2137"/>
                  </a:cubicBezTo>
                  <a:cubicBezTo>
                    <a:pt x="1337" y="2137"/>
                    <a:pt x="1604" y="2040"/>
                    <a:pt x="1822" y="1821"/>
                  </a:cubicBezTo>
                  <a:cubicBezTo>
                    <a:pt x="2489"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1852;p54">
              <a:extLst>
                <a:ext uri="{FF2B5EF4-FFF2-40B4-BE49-F238E27FC236}">
                  <a16:creationId xmlns:a16="http://schemas.microsoft.com/office/drawing/2014/main" id="{84FB35C6-13C3-4147-975B-8763B522A26B}"/>
                </a:ext>
              </a:extLst>
            </p:cNvPr>
            <p:cNvSpPr/>
            <p:nvPr/>
          </p:nvSpPr>
          <p:spPr>
            <a:xfrm>
              <a:off x="1990200" y="1952050"/>
              <a:ext cx="62225" cy="53450"/>
            </a:xfrm>
            <a:custGeom>
              <a:avLst/>
              <a:gdLst/>
              <a:ahLst/>
              <a:cxnLst/>
              <a:rect l="l" t="t" r="r" b="b"/>
              <a:pathLst>
                <a:path w="2489" h="2138" extrusionOk="0">
                  <a:moveTo>
                    <a:pt x="1066" y="1"/>
                  </a:moveTo>
                  <a:cubicBezTo>
                    <a:pt x="481" y="9"/>
                    <a:pt x="1" y="481"/>
                    <a:pt x="1" y="1074"/>
                  </a:cubicBezTo>
                  <a:cubicBezTo>
                    <a:pt x="1" y="1712"/>
                    <a:pt x="525" y="2138"/>
                    <a:pt x="1074" y="2138"/>
                  </a:cubicBezTo>
                  <a:cubicBezTo>
                    <a:pt x="1336" y="2138"/>
                    <a:pt x="1604" y="2040"/>
                    <a:pt x="1822" y="1822"/>
                  </a:cubicBezTo>
                  <a:cubicBezTo>
                    <a:pt x="2489" y="1155"/>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1853;p54">
              <a:extLst>
                <a:ext uri="{FF2B5EF4-FFF2-40B4-BE49-F238E27FC236}">
                  <a16:creationId xmlns:a16="http://schemas.microsoft.com/office/drawing/2014/main" id="{7A1EF464-8059-4BC1-919E-FFD36658F483}"/>
                </a:ext>
              </a:extLst>
            </p:cNvPr>
            <p:cNvSpPr/>
            <p:nvPr/>
          </p:nvSpPr>
          <p:spPr>
            <a:xfrm>
              <a:off x="1990200" y="1876050"/>
              <a:ext cx="62225" cy="53275"/>
            </a:xfrm>
            <a:custGeom>
              <a:avLst/>
              <a:gdLst/>
              <a:ahLst/>
              <a:cxnLst/>
              <a:rect l="l" t="t" r="r" b="b"/>
              <a:pathLst>
                <a:path w="2489" h="2131" extrusionOk="0">
                  <a:moveTo>
                    <a:pt x="1066" y="1"/>
                  </a:moveTo>
                  <a:cubicBezTo>
                    <a:pt x="481" y="1"/>
                    <a:pt x="1" y="472"/>
                    <a:pt x="1" y="1066"/>
                  </a:cubicBezTo>
                  <a:cubicBezTo>
                    <a:pt x="1" y="1707"/>
                    <a:pt x="523" y="2131"/>
                    <a:pt x="1070" y="2131"/>
                  </a:cubicBezTo>
                  <a:cubicBezTo>
                    <a:pt x="1333" y="2131"/>
                    <a:pt x="1603" y="2033"/>
                    <a:pt x="1822" y="1813"/>
                  </a:cubicBezTo>
                  <a:cubicBezTo>
                    <a:pt x="2489"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1854;p54">
              <a:extLst>
                <a:ext uri="{FF2B5EF4-FFF2-40B4-BE49-F238E27FC236}">
                  <a16:creationId xmlns:a16="http://schemas.microsoft.com/office/drawing/2014/main" id="{8E9545DE-EA5E-4A8E-91C5-26CE6D8A2139}"/>
                </a:ext>
              </a:extLst>
            </p:cNvPr>
            <p:cNvSpPr/>
            <p:nvPr/>
          </p:nvSpPr>
          <p:spPr>
            <a:xfrm>
              <a:off x="1990200" y="1799850"/>
              <a:ext cx="62225" cy="53325"/>
            </a:xfrm>
            <a:custGeom>
              <a:avLst/>
              <a:gdLst/>
              <a:ahLst/>
              <a:cxnLst/>
              <a:rect l="l" t="t" r="r" b="b"/>
              <a:pathLst>
                <a:path w="2489" h="2133" extrusionOk="0">
                  <a:moveTo>
                    <a:pt x="1066" y="0"/>
                  </a:moveTo>
                  <a:cubicBezTo>
                    <a:pt x="481" y="0"/>
                    <a:pt x="1" y="480"/>
                    <a:pt x="1" y="1065"/>
                  </a:cubicBezTo>
                  <a:cubicBezTo>
                    <a:pt x="1" y="1709"/>
                    <a:pt x="526" y="2133"/>
                    <a:pt x="1075" y="2133"/>
                  </a:cubicBezTo>
                  <a:cubicBezTo>
                    <a:pt x="1337" y="2133"/>
                    <a:pt x="1604" y="2036"/>
                    <a:pt x="1822" y="1821"/>
                  </a:cubicBezTo>
                  <a:cubicBezTo>
                    <a:pt x="2489" y="1146"/>
                    <a:pt x="2017" y="0"/>
                    <a:pt x="106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1855;p54">
              <a:extLst>
                <a:ext uri="{FF2B5EF4-FFF2-40B4-BE49-F238E27FC236}">
                  <a16:creationId xmlns:a16="http://schemas.microsoft.com/office/drawing/2014/main" id="{317D9204-850B-40FC-94D0-62399CE1E529}"/>
                </a:ext>
              </a:extLst>
            </p:cNvPr>
            <p:cNvSpPr/>
            <p:nvPr/>
          </p:nvSpPr>
          <p:spPr>
            <a:xfrm>
              <a:off x="1990200" y="1647400"/>
              <a:ext cx="62225" cy="53450"/>
            </a:xfrm>
            <a:custGeom>
              <a:avLst/>
              <a:gdLst/>
              <a:ahLst/>
              <a:cxnLst/>
              <a:rect l="l" t="t" r="r" b="b"/>
              <a:pathLst>
                <a:path w="2489" h="2138" extrusionOk="0">
                  <a:moveTo>
                    <a:pt x="1066" y="1"/>
                  </a:moveTo>
                  <a:cubicBezTo>
                    <a:pt x="481" y="9"/>
                    <a:pt x="1" y="481"/>
                    <a:pt x="1" y="1066"/>
                  </a:cubicBezTo>
                  <a:cubicBezTo>
                    <a:pt x="1" y="1710"/>
                    <a:pt x="526" y="2138"/>
                    <a:pt x="1075" y="2138"/>
                  </a:cubicBezTo>
                  <a:cubicBezTo>
                    <a:pt x="1337" y="2138"/>
                    <a:pt x="1604" y="2040"/>
                    <a:pt x="1822" y="1822"/>
                  </a:cubicBezTo>
                  <a:cubicBezTo>
                    <a:pt x="2489"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1856;p54">
              <a:extLst>
                <a:ext uri="{FF2B5EF4-FFF2-40B4-BE49-F238E27FC236}">
                  <a16:creationId xmlns:a16="http://schemas.microsoft.com/office/drawing/2014/main" id="{024625A1-162E-4799-B51C-73064495B860}"/>
                </a:ext>
              </a:extLst>
            </p:cNvPr>
            <p:cNvSpPr/>
            <p:nvPr/>
          </p:nvSpPr>
          <p:spPr>
            <a:xfrm>
              <a:off x="1990200" y="1571400"/>
              <a:ext cx="62225" cy="53250"/>
            </a:xfrm>
            <a:custGeom>
              <a:avLst/>
              <a:gdLst/>
              <a:ahLst/>
              <a:cxnLst/>
              <a:rect l="l" t="t" r="r" b="b"/>
              <a:pathLst>
                <a:path w="2489" h="2130" extrusionOk="0">
                  <a:moveTo>
                    <a:pt x="1066" y="1"/>
                  </a:moveTo>
                  <a:cubicBezTo>
                    <a:pt x="481" y="1"/>
                    <a:pt x="1" y="472"/>
                    <a:pt x="1" y="1066"/>
                  </a:cubicBezTo>
                  <a:cubicBezTo>
                    <a:pt x="1" y="1703"/>
                    <a:pt x="525" y="2129"/>
                    <a:pt x="1074" y="2129"/>
                  </a:cubicBezTo>
                  <a:cubicBezTo>
                    <a:pt x="1336" y="2129"/>
                    <a:pt x="1604" y="2032"/>
                    <a:pt x="1822" y="1813"/>
                  </a:cubicBezTo>
                  <a:cubicBezTo>
                    <a:pt x="2489"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1857;p54">
              <a:extLst>
                <a:ext uri="{FF2B5EF4-FFF2-40B4-BE49-F238E27FC236}">
                  <a16:creationId xmlns:a16="http://schemas.microsoft.com/office/drawing/2014/main" id="{E49A7BE5-D8F3-4CC9-9758-548D6D3A3F4F}"/>
                </a:ext>
              </a:extLst>
            </p:cNvPr>
            <p:cNvSpPr/>
            <p:nvPr/>
          </p:nvSpPr>
          <p:spPr>
            <a:xfrm>
              <a:off x="1990200" y="1495200"/>
              <a:ext cx="62225" cy="53325"/>
            </a:xfrm>
            <a:custGeom>
              <a:avLst/>
              <a:gdLst/>
              <a:ahLst/>
              <a:cxnLst/>
              <a:rect l="l" t="t" r="r" b="b"/>
              <a:pathLst>
                <a:path w="2489" h="2133" extrusionOk="0">
                  <a:moveTo>
                    <a:pt x="1066" y="0"/>
                  </a:moveTo>
                  <a:cubicBezTo>
                    <a:pt x="481" y="0"/>
                    <a:pt x="1" y="480"/>
                    <a:pt x="1" y="1065"/>
                  </a:cubicBezTo>
                  <a:cubicBezTo>
                    <a:pt x="1" y="1709"/>
                    <a:pt x="526" y="2133"/>
                    <a:pt x="1075" y="2133"/>
                  </a:cubicBezTo>
                  <a:cubicBezTo>
                    <a:pt x="1337" y="2133"/>
                    <a:pt x="1604" y="2036"/>
                    <a:pt x="1822" y="1821"/>
                  </a:cubicBezTo>
                  <a:cubicBezTo>
                    <a:pt x="2489" y="1146"/>
                    <a:pt x="2017" y="0"/>
                    <a:pt x="106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1858;p54">
              <a:extLst>
                <a:ext uri="{FF2B5EF4-FFF2-40B4-BE49-F238E27FC236}">
                  <a16:creationId xmlns:a16="http://schemas.microsoft.com/office/drawing/2014/main" id="{C4BDB21C-6FBB-4535-9E34-1A32DE4F832E}"/>
                </a:ext>
              </a:extLst>
            </p:cNvPr>
            <p:cNvSpPr/>
            <p:nvPr/>
          </p:nvSpPr>
          <p:spPr>
            <a:xfrm>
              <a:off x="1990200" y="1418975"/>
              <a:ext cx="62225" cy="53350"/>
            </a:xfrm>
            <a:custGeom>
              <a:avLst/>
              <a:gdLst/>
              <a:ahLst/>
              <a:cxnLst/>
              <a:rect l="l" t="t" r="r" b="b"/>
              <a:pathLst>
                <a:path w="2489" h="2134" extrusionOk="0">
                  <a:moveTo>
                    <a:pt x="1066" y="1"/>
                  </a:moveTo>
                  <a:cubicBezTo>
                    <a:pt x="481" y="1"/>
                    <a:pt x="1" y="480"/>
                    <a:pt x="1" y="1065"/>
                  </a:cubicBezTo>
                  <a:cubicBezTo>
                    <a:pt x="1" y="1709"/>
                    <a:pt x="526" y="2133"/>
                    <a:pt x="1075" y="2133"/>
                  </a:cubicBezTo>
                  <a:cubicBezTo>
                    <a:pt x="1337" y="2133"/>
                    <a:pt x="1604" y="2037"/>
                    <a:pt x="1822" y="1822"/>
                  </a:cubicBezTo>
                  <a:cubicBezTo>
                    <a:pt x="2489"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1859;p54">
              <a:extLst>
                <a:ext uri="{FF2B5EF4-FFF2-40B4-BE49-F238E27FC236}">
                  <a16:creationId xmlns:a16="http://schemas.microsoft.com/office/drawing/2014/main" id="{19FF7E85-904E-4CA0-A629-2E7F859934E8}"/>
                </a:ext>
              </a:extLst>
            </p:cNvPr>
            <p:cNvSpPr/>
            <p:nvPr/>
          </p:nvSpPr>
          <p:spPr>
            <a:xfrm>
              <a:off x="1990200" y="1114325"/>
              <a:ext cx="62225" cy="53350"/>
            </a:xfrm>
            <a:custGeom>
              <a:avLst/>
              <a:gdLst/>
              <a:ahLst/>
              <a:cxnLst/>
              <a:rect l="l" t="t" r="r" b="b"/>
              <a:pathLst>
                <a:path w="2489" h="2134" extrusionOk="0">
                  <a:moveTo>
                    <a:pt x="1066" y="1"/>
                  </a:moveTo>
                  <a:cubicBezTo>
                    <a:pt x="481" y="1"/>
                    <a:pt x="1" y="480"/>
                    <a:pt x="1" y="1065"/>
                  </a:cubicBezTo>
                  <a:cubicBezTo>
                    <a:pt x="1" y="1709"/>
                    <a:pt x="526" y="2133"/>
                    <a:pt x="1075" y="2133"/>
                  </a:cubicBezTo>
                  <a:cubicBezTo>
                    <a:pt x="1337" y="2133"/>
                    <a:pt x="1604" y="2037"/>
                    <a:pt x="1822" y="1822"/>
                  </a:cubicBezTo>
                  <a:cubicBezTo>
                    <a:pt x="2489"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1860;p54">
              <a:extLst>
                <a:ext uri="{FF2B5EF4-FFF2-40B4-BE49-F238E27FC236}">
                  <a16:creationId xmlns:a16="http://schemas.microsoft.com/office/drawing/2014/main" id="{0CE80F0D-2BB7-442F-BBF9-2A4DFA46E674}"/>
                </a:ext>
              </a:extLst>
            </p:cNvPr>
            <p:cNvSpPr/>
            <p:nvPr/>
          </p:nvSpPr>
          <p:spPr>
            <a:xfrm>
              <a:off x="1990200" y="1038125"/>
              <a:ext cx="62225" cy="53325"/>
            </a:xfrm>
            <a:custGeom>
              <a:avLst/>
              <a:gdLst/>
              <a:ahLst/>
              <a:cxnLst/>
              <a:rect l="l" t="t" r="r" b="b"/>
              <a:pathLst>
                <a:path w="2489" h="2133" extrusionOk="0">
                  <a:moveTo>
                    <a:pt x="1066" y="0"/>
                  </a:moveTo>
                  <a:cubicBezTo>
                    <a:pt x="481" y="0"/>
                    <a:pt x="1" y="480"/>
                    <a:pt x="1" y="1065"/>
                  </a:cubicBezTo>
                  <a:cubicBezTo>
                    <a:pt x="1" y="1709"/>
                    <a:pt x="526" y="2133"/>
                    <a:pt x="1075" y="2133"/>
                  </a:cubicBezTo>
                  <a:cubicBezTo>
                    <a:pt x="1337" y="2133"/>
                    <a:pt x="1604" y="2036"/>
                    <a:pt x="1822" y="1821"/>
                  </a:cubicBezTo>
                  <a:cubicBezTo>
                    <a:pt x="2489" y="1146"/>
                    <a:pt x="2017" y="0"/>
                    <a:pt x="106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1861;p54">
              <a:extLst>
                <a:ext uri="{FF2B5EF4-FFF2-40B4-BE49-F238E27FC236}">
                  <a16:creationId xmlns:a16="http://schemas.microsoft.com/office/drawing/2014/main" id="{2EAF74C7-02E9-4395-9099-006BD8983AB4}"/>
                </a:ext>
              </a:extLst>
            </p:cNvPr>
            <p:cNvSpPr/>
            <p:nvPr/>
          </p:nvSpPr>
          <p:spPr>
            <a:xfrm>
              <a:off x="1914000" y="3551925"/>
              <a:ext cx="62225" cy="53300"/>
            </a:xfrm>
            <a:custGeom>
              <a:avLst/>
              <a:gdLst/>
              <a:ahLst/>
              <a:cxnLst/>
              <a:rect l="l" t="t" r="r" b="b"/>
              <a:pathLst>
                <a:path w="2489" h="2132" extrusionOk="0">
                  <a:moveTo>
                    <a:pt x="1065" y="1"/>
                  </a:moveTo>
                  <a:cubicBezTo>
                    <a:pt x="480" y="1"/>
                    <a:pt x="0" y="480"/>
                    <a:pt x="0" y="1066"/>
                  </a:cubicBezTo>
                  <a:cubicBezTo>
                    <a:pt x="0" y="1708"/>
                    <a:pt x="526" y="2131"/>
                    <a:pt x="1073" y="2131"/>
                  </a:cubicBezTo>
                  <a:cubicBezTo>
                    <a:pt x="1337" y="2131"/>
                    <a:pt x="1605" y="2033"/>
                    <a:pt x="1821" y="1814"/>
                  </a:cubicBezTo>
                  <a:cubicBezTo>
                    <a:pt x="2488" y="1147"/>
                    <a:pt x="2017"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1862;p54">
              <a:extLst>
                <a:ext uri="{FF2B5EF4-FFF2-40B4-BE49-F238E27FC236}">
                  <a16:creationId xmlns:a16="http://schemas.microsoft.com/office/drawing/2014/main" id="{CB668EEA-6D11-44DC-91C9-9495877531C8}"/>
                </a:ext>
              </a:extLst>
            </p:cNvPr>
            <p:cNvSpPr/>
            <p:nvPr/>
          </p:nvSpPr>
          <p:spPr>
            <a:xfrm>
              <a:off x="1914000" y="3475725"/>
              <a:ext cx="62225" cy="53350"/>
            </a:xfrm>
            <a:custGeom>
              <a:avLst/>
              <a:gdLst/>
              <a:ahLst/>
              <a:cxnLst/>
              <a:rect l="l" t="t" r="r" b="b"/>
              <a:pathLst>
                <a:path w="2489" h="2134" extrusionOk="0">
                  <a:moveTo>
                    <a:pt x="1065" y="0"/>
                  </a:moveTo>
                  <a:cubicBezTo>
                    <a:pt x="480" y="0"/>
                    <a:pt x="0" y="480"/>
                    <a:pt x="0" y="1065"/>
                  </a:cubicBezTo>
                  <a:cubicBezTo>
                    <a:pt x="0" y="1709"/>
                    <a:pt x="526" y="2133"/>
                    <a:pt x="1074" y="2133"/>
                  </a:cubicBezTo>
                  <a:cubicBezTo>
                    <a:pt x="1336" y="2133"/>
                    <a:pt x="1603" y="2037"/>
                    <a:pt x="1821" y="1821"/>
                  </a:cubicBezTo>
                  <a:cubicBezTo>
                    <a:pt x="2488" y="1146"/>
                    <a:pt x="2017"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1863;p54">
              <a:extLst>
                <a:ext uri="{FF2B5EF4-FFF2-40B4-BE49-F238E27FC236}">
                  <a16:creationId xmlns:a16="http://schemas.microsoft.com/office/drawing/2014/main" id="{F02FBDE1-7160-47C7-A56E-98B5F4113DBF}"/>
                </a:ext>
              </a:extLst>
            </p:cNvPr>
            <p:cNvSpPr/>
            <p:nvPr/>
          </p:nvSpPr>
          <p:spPr>
            <a:xfrm>
              <a:off x="1914000" y="3399500"/>
              <a:ext cx="62225" cy="53350"/>
            </a:xfrm>
            <a:custGeom>
              <a:avLst/>
              <a:gdLst/>
              <a:ahLst/>
              <a:cxnLst/>
              <a:rect l="l" t="t" r="r" b="b"/>
              <a:pathLst>
                <a:path w="2489" h="2134" extrusionOk="0">
                  <a:moveTo>
                    <a:pt x="1065" y="1"/>
                  </a:moveTo>
                  <a:cubicBezTo>
                    <a:pt x="480" y="1"/>
                    <a:pt x="0" y="480"/>
                    <a:pt x="0" y="1066"/>
                  </a:cubicBezTo>
                  <a:cubicBezTo>
                    <a:pt x="0" y="1709"/>
                    <a:pt x="526" y="2134"/>
                    <a:pt x="1074" y="2134"/>
                  </a:cubicBezTo>
                  <a:cubicBezTo>
                    <a:pt x="1336" y="2134"/>
                    <a:pt x="1603" y="2037"/>
                    <a:pt x="1821" y="1822"/>
                  </a:cubicBezTo>
                  <a:cubicBezTo>
                    <a:pt x="2488" y="1147"/>
                    <a:pt x="2017"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1864;p54">
              <a:extLst>
                <a:ext uri="{FF2B5EF4-FFF2-40B4-BE49-F238E27FC236}">
                  <a16:creationId xmlns:a16="http://schemas.microsoft.com/office/drawing/2014/main" id="{90382F11-58BE-43D9-856A-A2D97354597A}"/>
                </a:ext>
              </a:extLst>
            </p:cNvPr>
            <p:cNvSpPr/>
            <p:nvPr/>
          </p:nvSpPr>
          <p:spPr>
            <a:xfrm>
              <a:off x="1914000" y="3323300"/>
              <a:ext cx="62225" cy="53425"/>
            </a:xfrm>
            <a:custGeom>
              <a:avLst/>
              <a:gdLst/>
              <a:ahLst/>
              <a:cxnLst/>
              <a:rect l="l" t="t" r="r" b="b"/>
              <a:pathLst>
                <a:path w="2489" h="2137" extrusionOk="0">
                  <a:moveTo>
                    <a:pt x="1065" y="0"/>
                  </a:moveTo>
                  <a:cubicBezTo>
                    <a:pt x="480" y="8"/>
                    <a:pt x="0" y="480"/>
                    <a:pt x="0" y="1065"/>
                  </a:cubicBezTo>
                  <a:cubicBezTo>
                    <a:pt x="0" y="1709"/>
                    <a:pt x="526" y="2137"/>
                    <a:pt x="1074" y="2137"/>
                  </a:cubicBezTo>
                  <a:cubicBezTo>
                    <a:pt x="1336" y="2137"/>
                    <a:pt x="1603" y="2039"/>
                    <a:pt x="1821" y="1821"/>
                  </a:cubicBezTo>
                  <a:cubicBezTo>
                    <a:pt x="2488" y="1154"/>
                    <a:pt x="2017"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1865;p54">
              <a:extLst>
                <a:ext uri="{FF2B5EF4-FFF2-40B4-BE49-F238E27FC236}">
                  <a16:creationId xmlns:a16="http://schemas.microsoft.com/office/drawing/2014/main" id="{15193863-CD3A-4BE8-99F5-4BBC0F70E13E}"/>
                </a:ext>
              </a:extLst>
            </p:cNvPr>
            <p:cNvSpPr/>
            <p:nvPr/>
          </p:nvSpPr>
          <p:spPr>
            <a:xfrm>
              <a:off x="1914000" y="3247075"/>
              <a:ext cx="62425" cy="53450"/>
            </a:xfrm>
            <a:custGeom>
              <a:avLst/>
              <a:gdLst/>
              <a:ahLst/>
              <a:cxnLst/>
              <a:rect l="l" t="t" r="r" b="b"/>
              <a:pathLst>
                <a:path w="2497" h="2138" extrusionOk="0">
                  <a:moveTo>
                    <a:pt x="1065" y="1"/>
                  </a:moveTo>
                  <a:cubicBezTo>
                    <a:pt x="480" y="9"/>
                    <a:pt x="9" y="480"/>
                    <a:pt x="0" y="1066"/>
                  </a:cubicBezTo>
                  <a:cubicBezTo>
                    <a:pt x="0" y="1709"/>
                    <a:pt x="526" y="2137"/>
                    <a:pt x="1074" y="2137"/>
                  </a:cubicBezTo>
                  <a:cubicBezTo>
                    <a:pt x="1336" y="2137"/>
                    <a:pt x="1603" y="2040"/>
                    <a:pt x="1821" y="1822"/>
                  </a:cubicBezTo>
                  <a:cubicBezTo>
                    <a:pt x="2496" y="1155"/>
                    <a:pt x="2017"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1866;p54">
              <a:extLst>
                <a:ext uri="{FF2B5EF4-FFF2-40B4-BE49-F238E27FC236}">
                  <a16:creationId xmlns:a16="http://schemas.microsoft.com/office/drawing/2014/main" id="{55473C29-FDC5-4FF4-BFAF-88FF130E7090}"/>
                </a:ext>
              </a:extLst>
            </p:cNvPr>
            <p:cNvSpPr/>
            <p:nvPr/>
          </p:nvSpPr>
          <p:spPr>
            <a:xfrm>
              <a:off x="1914000" y="3171075"/>
              <a:ext cx="62225" cy="53275"/>
            </a:xfrm>
            <a:custGeom>
              <a:avLst/>
              <a:gdLst/>
              <a:ahLst/>
              <a:cxnLst/>
              <a:rect l="l" t="t" r="r" b="b"/>
              <a:pathLst>
                <a:path w="2489" h="2131" extrusionOk="0">
                  <a:moveTo>
                    <a:pt x="1065" y="0"/>
                  </a:moveTo>
                  <a:cubicBezTo>
                    <a:pt x="480" y="0"/>
                    <a:pt x="0" y="472"/>
                    <a:pt x="0" y="1065"/>
                  </a:cubicBezTo>
                  <a:cubicBezTo>
                    <a:pt x="0" y="1707"/>
                    <a:pt x="523" y="2131"/>
                    <a:pt x="1070" y="2131"/>
                  </a:cubicBezTo>
                  <a:cubicBezTo>
                    <a:pt x="1333" y="2131"/>
                    <a:pt x="1602" y="2032"/>
                    <a:pt x="1821" y="1813"/>
                  </a:cubicBezTo>
                  <a:cubicBezTo>
                    <a:pt x="2488" y="1146"/>
                    <a:pt x="2017"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1867;p54">
              <a:extLst>
                <a:ext uri="{FF2B5EF4-FFF2-40B4-BE49-F238E27FC236}">
                  <a16:creationId xmlns:a16="http://schemas.microsoft.com/office/drawing/2014/main" id="{3A7C22A6-C70A-40A9-ABC4-6BCACBC30546}"/>
                </a:ext>
              </a:extLst>
            </p:cNvPr>
            <p:cNvSpPr/>
            <p:nvPr/>
          </p:nvSpPr>
          <p:spPr>
            <a:xfrm>
              <a:off x="1914000" y="2866425"/>
              <a:ext cx="62225" cy="53275"/>
            </a:xfrm>
            <a:custGeom>
              <a:avLst/>
              <a:gdLst/>
              <a:ahLst/>
              <a:cxnLst/>
              <a:rect l="l" t="t" r="r" b="b"/>
              <a:pathLst>
                <a:path w="2489" h="2131" extrusionOk="0">
                  <a:moveTo>
                    <a:pt x="1065" y="0"/>
                  </a:moveTo>
                  <a:cubicBezTo>
                    <a:pt x="480" y="0"/>
                    <a:pt x="0" y="472"/>
                    <a:pt x="0" y="1065"/>
                  </a:cubicBezTo>
                  <a:cubicBezTo>
                    <a:pt x="0" y="1707"/>
                    <a:pt x="523" y="2131"/>
                    <a:pt x="1070" y="2131"/>
                  </a:cubicBezTo>
                  <a:cubicBezTo>
                    <a:pt x="1333" y="2131"/>
                    <a:pt x="1602" y="2032"/>
                    <a:pt x="1821" y="1813"/>
                  </a:cubicBezTo>
                  <a:cubicBezTo>
                    <a:pt x="2488" y="1146"/>
                    <a:pt x="2017"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1868;p54">
              <a:extLst>
                <a:ext uri="{FF2B5EF4-FFF2-40B4-BE49-F238E27FC236}">
                  <a16:creationId xmlns:a16="http://schemas.microsoft.com/office/drawing/2014/main" id="{3A4C62FD-91AC-46B4-8F69-63D6217AD7E5}"/>
                </a:ext>
              </a:extLst>
            </p:cNvPr>
            <p:cNvSpPr/>
            <p:nvPr/>
          </p:nvSpPr>
          <p:spPr>
            <a:xfrm>
              <a:off x="1914000" y="2714000"/>
              <a:ext cx="62225" cy="53350"/>
            </a:xfrm>
            <a:custGeom>
              <a:avLst/>
              <a:gdLst/>
              <a:ahLst/>
              <a:cxnLst/>
              <a:rect l="l" t="t" r="r" b="b"/>
              <a:pathLst>
                <a:path w="2489" h="2134"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7"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1869;p54">
              <a:extLst>
                <a:ext uri="{FF2B5EF4-FFF2-40B4-BE49-F238E27FC236}">
                  <a16:creationId xmlns:a16="http://schemas.microsoft.com/office/drawing/2014/main" id="{6FEE5E75-E726-4A23-9D1F-4F78BD73C056}"/>
                </a:ext>
              </a:extLst>
            </p:cNvPr>
            <p:cNvSpPr/>
            <p:nvPr/>
          </p:nvSpPr>
          <p:spPr>
            <a:xfrm>
              <a:off x="1914000" y="2409350"/>
              <a:ext cx="62225" cy="53350"/>
            </a:xfrm>
            <a:custGeom>
              <a:avLst/>
              <a:gdLst/>
              <a:ahLst/>
              <a:cxnLst/>
              <a:rect l="l" t="t" r="r" b="b"/>
              <a:pathLst>
                <a:path w="2489" h="2134"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7"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1870;p54">
              <a:extLst>
                <a:ext uri="{FF2B5EF4-FFF2-40B4-BE49-F238E27FC236}">
                  <a16:creationId xmlns:a16="http://schemas.microsoft.com/office/drawing/2014/main" id="{0F909A3E-5A4C-493D-9FC8-BDC8677B2407}"/>
                </a:ext>
              </a:extLst>
            </p:cNvPr>
            <p:cNvSpPr/>
            <p:nvPr/>
          </p:nvSpPr>
          <p:spPr>
            <a:xfrm>
              <a:off x="1914000" y="2333125"/>
              <a:ext cx="62225" cy="53450"/>
            </a:xfrm>
            <a:custGeom>
              <a:avLst/>
              <a:gdLst/>
              <a:ahLst/>
              <a:cxnLst/>
              <a:rect l="l" t="t" r="r" b="b"/>
              <a:pathLst>
                <a:path w="2489" h="2138" extrusionOk="0">
                  <a:moveTo>
                    <a:pt x="1065" y="1"/>
                  </a:moveTo>
                  <a:cubicBezTo>
                    <a:pt x="480" y="1"/>
                    <a:pt x="0" y="480"/>
                    <a:pt x="0" y="1066"/>
                  </a:cubicBezTo>
                  <a:cubicBezTo>
                    <a:pt x="0" y="1709"/>
                    <a:pt x="526" y="2137"/>
                    <a:pt x="1074" y="2137"/>
                  </a:cubicBezTo>
                  <a:cubicBezTo>
                    <a:pt x="1336" y="2137"/>
                    <a:pt x="1603" y="2040"/>
                    <a:pt x="1821" y="1822"/>
                  </a:cubicBezTo>
                  <a:cubicBezTo>
                    <a:pt x="2488" y="1147"/>
                    <a:pt x="2017"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1871;p54">
              <a:extLst>
                <a:ext uri="{FF2B5EF4-FFF2-40B4-BE49-F238E27FC236}">
                  <a16:creationId xmlns:a16="http://schemas.microsoft.com/office/drawing/2014/main" id="{9015BC76-4BB0-4A69-B125-F3913CDB92B7}"/>
                </a:ext>
              </a:extLst>
            </p:cNvPr>
            <p:cNvSpPr/>
            <p:nvPr/>
          </p:nvSpPr>
          <p:spPr>
            <a:xfrm>
              <a:off x="1914000" y="2256925"/>
              <a:ext cx="62350" cy="53425"/>
            </a:xfrm>
            <a:custGeom>
              <a:avLst/>
              <a:gdLst/>
              <a:ahLst/>
              <a:cxnLst/>
              <a:rect l="l" t="t" r="r" b="b"/>
              <a:pathLst>
                <a:path w="2494" h="2137" extrusionOk="0">
                  <a:moveTo>
                    <a:pt x="1075" y="0"/>
                  </a:moveTo>
                  <a:cubicBezTo>
                    <a:pt x="1072" y="0"/>
                    <a:pt x="1069" y="0"/>
                    <a:pt x="1065" y="0"/>
                  </a:cubicBezTo>
                  <a:cubicBezTo>
                    <a:pt x="480" y="0"/>
                    <a:pt x="0" y="480"/>
                    <a:pt x="0" y="1065"/>
                  </a:cubicBezTo>
                  <a:cubicBezTo>
                    <a:pt x="0" y="1709"/>
                    <a:pt x="529" y="2137"/>
                    <a:pt x="1080" y="2137"/>
                  </a:cubicBezTo>
                  <a:cubicBezTo>
                    <a:pt x="1343" y="2137"/>
                    <a:pt x="1611" y="2039"/>
                    <a:pt x="1830" y="1821"/>
                  </a:cubicBezTo>
                  <a:cubicBezTo>
                    <a:pt x="2494" y="1149"/>
                    <a:pt x="2020" y="0"/>
                    <a:pt x="107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1872;p54">
              <a:extLst>
                <a:ext uri="{FF2B5EF4-FFF2-40B4-BE49-F238E27FC236}">
                  <a16:creationId xmlns:a16="http://schemas.microsoft.com/office/drawing/2014/main" id="{0E8323BA-FFD2-4D59-AE01-BFD69EDFB040}"/>
                </a:ext>
              </a:extLst>
            </p:cNvPr>
            <p:cNvSpPr/>
            <p:nvPr/>
          </p:nvSpPr>
          <p:spPr>
            <a:xfrm>
              <a:off x="1914000" y="2180700"/>
              <a:ext cx="62225" cy="53350"/>
            </a:xfrm>
            <a:custGeom>
              <a:avLst/>
              <a:gdLst/>
              <a:ahLst/>
              <a:cxnLst/>
              <a:rect l="l" t="t" r="r" b="b"/>
              <a:pathLst>
                <a:path w="2489" h="2134" extrusionOk="0">
                  <a:moveTo>
                    <a:pt x="1065" y="1"/>
                  </a:moveTo>
                  <a:cubicBezTo>
                    <a:pt x="480" y="1"/>
                    <a:pt x="0" y="480"/>
                    <a:pt x="0" y="1066"/>
                  </a:cubicBezTo>
                  <a:cubicBezTo>
                    <a:pt x="0" y="1709"/>
                    <a:pt x="526" y="2133"/>
                    <a:pt x="1074" y="2133"/>
                  </a:cubicBezTo>
                  <a:cubicBezTo>
                    <a:pt x="1336" y="2133"/>
                    <a:pt x="1603" y="2037"/>
                    <a:pt x="1821" y="1822"/>
                  </a:cubicBezTo>
                  <a:cubicBezTo>
                    <a:pt x="2488" y="1147"/>
                    <a:pt x="2017"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1873;p54">
              <a:extLst>
                <a:ext uri="{FF2B5EF4-FFF2-40B4-BE49-F238E27FC236}">
                  <a16:creationId xmlns:a16="http://schemas.microsoft.com/office/drawing/2014/main" id="{8C4F746D-65D4-4F9D-8FEF-846CD80E3044}"/>
                </a:ext>
              </a:extLst>
            </p:cNvPr>
            <p:cNvSpPr/>
            <p:nvPr/>
          </p:nvSpPr>
          <p:spPr>
            <a:xfrm>
              <a:off x="1914000" y="2104500"/>
              <a:ext cx="62225" cy="53325"/>
            </a:xfrm>
            <a:custGeom>
              <a:avLst/>
              <a:gdLst/>
              <a:ahLst/>
              <a:cxnLst/>
              <a:rect l="l" t="t" r="r" b="b"/>
              <a:pathLst>
                <a:path w="2489" h="2133"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7"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1874;p54">
              <a:extLst>
                <a:ext uri="{FF2B5EF4-FFF2-40B4-BE49-F238E27FC236}">
                  <a16:creationId xmlns:a16="http://schemas.microsoft.com/office/drawing/2014/main" id="{707C4A43-A87E-4E02-9219-504698F1DBFE}"/>
                </a:ext>
              </a:extLst>
            </p:cNvPr>
            <p:cNvSpPr/>
            <p:nvPr/>
          </p:nvSpPr>
          <p:spPr>
            <a:xfrm>
              <a:off x="1914000" y="2028275"/>
              <a:ext cx="62225" cy="53450"/>
            </a:xfrm>
            <a:custGeom>
              <a:avLst/>
              <a:gdLst/>
              <a:ahLst/>
              <a:cxnLst/>
              <a:rect l="l" t="t" r="r" b="b"/>
              <a:pathLst>
                <a:path w="2489" h="2138" extrusionOk="0">
                  <a:moveTo>
                    <a:pt x="1065" y="1"/>
                  </a:moveTo>
                  <a:cubicBezTo>
                    <a:pt x="480" y="1"/>
                    <a:pt x="0" y="480"/>
                    <a:pt x="0" y="1065"/>
                  </a:cubicBezTo>
                  <a:cubicBezTo>
                    <a:pt x="0" y="1709"/>
                    <a:pt x="526" y="2137"/>
                    <a:pt x="1074" y="2137"/>
                  </a:cubicBezTo>
                  <a:cubicBezTo>
                    <a:pt x="1336" y="2137"/>
                    <a:pt x="1603" y="2040"/>
                    <a:pt x="1821" y="1821"/>
                  </a:cubicBezTo>
                  <a:cubicBezTo>
                    <a:pt x="2488" y="1147"/>
                    <a:pt x="2017"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1875;p54">
              <a:extLst>
                <a:ext uri="{FF2B5EF4-FFF2-40B4-BE49-F238E27FC236}">
                  <a16:creationId xmlns:a16="http://schemas.microsoft.com/office/drawing/2014/main" id="{34E0C13D-D34F-4CB1-A1D8-AE3FC6E33404}"/>
                </a:ext>
              </a:extLst>
            </p:cNvPr>
            <p:cNvSpPr/>
            <p:nvPr/>
          </p:nvSpPr>
          <p:spPr>
            <a:xfrm>
              <a:off x="1914000" y="1647400"/>
              <a:ext cx="62225" cy="53450"/>
            </a:xfrm>
            <a:custGeom>
              <a:avLst/>
              <a:gdLst/>
              <a:ahLst/>
              <a:cxnLst/>
              <a:rect l="l" t="t" r="r" b="b"/>
              <a:pathLst>
                <a:path w="2489" h="2138" extrusionOk="0">
                  <a:moveTo>
                    <a:pt x="1065" y="1"/>
                  </a:moveTo>
                  <a:cubicBezTo>
                    <a:pt x="480" y="1"/>
                    <a:pt x="0" y="481"/>
                    <a:pt x="0" y="1066"/>
                  </a:cubicBezTo>
                  <a:cubicBezTo>
                    <a:pt x="0" y="1710"/>
                    <a:pt x="526" y="2138"/>
                    <a:pt x="1074" y="2138"/>
                  </a:cubicBezTo>
                  <a:cubicBezTo>
                    <a:pt x="1336" y="2138"/>
                    <a:pt x="1603" y="2040"/>
                    <a:pt x="1821" y="1822"/>
                  </a:cubicBezTo>
                  <a:cubicBezTo>
                    <a:pt x="2488" y="1147"/>
                    <a:pt x="2017"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1876;p54">
              <a:extLst>
                <a:ext uri="{FF2B5EF4-FFF2-40B4-BE49-F238E27FC236}">
                  <a16:creationId xmlns:a16="http://schemas.microsoft.com/office/drawing/2014/main" id="{057E1C7B-96DE-4DFA-948F-20E41EEB0B5C}"/>
                </a:ext>
              </a:extLst>
            </p:cNvPr>
            <p:cNvSpPr/>
            <p:nvPr/>
          </p:nvSpPr>
          <p:spPr>
            <a:xfrm>
              <a:off x="1914000" y="1418975"/>
              <a:ext cx="62225" cy="53350"/>
            </a:xfrm>
            <a:custGeom>
              <a:avLst/>
              <a:gdLst/>
              <a:ahLst/>
              <a:cxnLst/>
              <a:rect l="l" t="t" r="r" b="b"/>
              <a:pathLst>
                <a:path w="2489" h="2134" extrusionOk="0">
                  <a:moveTo>
                    <a:pt x="1065" y="1"/>
                  </a:moveTo>
                  <a:cubicBezTo>
                    <a:pt x="480" y="1"/>
                    <a:pt x="0" y="480"/>
                    <a:pt x="0" y="1065"/>
                  </a:cubicBezTo>
                  <a:cubicBezTo>
                    <a:pt x="0" y="1709"/>
                    <a:pt x="526" y="2133"/>
                    <a:pt x="1074" y="2133"/>
                  </a:cubicBezTo>
                  <a:cubicBezTo>
                    <a:pt x="1336" y="2133"/>
                    <a:pt x="1603" y="2037"/>
                    <a:pt x="1821" y="1822"/>
                  </a:cubicBezTo>
                  <a:cubicBezTo>
                    <a:pt x="2488" y="1147"/>
                    <a:pt x="2017"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1877;p54">
              <a:extLst>
                <a:ext uri="{FF2B5EF4-FFF2-40B4-BE49-F238E27FC236}">
                  <a16:creationId xmlns:a16="http://schemas.microsoft.com/office/drawing/2014/main" id="{2FE74419-55E8-4BB3-80CF-F5D5EEE02C73}"/>
                </a:ext>
              </a:extLst>
            </p:cNvPr>
            <p:cNvSpPr/>
            <p:nvPr/>
          </p:nvSpPr>
          <p:spPr>
            <a:xfrm>
              <a:off x="1914000" y="1190550"/>
              <a:ext cx="62225" cy="53325"/>
            </a:xfrm>
            <a:custGeom>
              <a:avLst/>
              <a:gdLst/>
              <a:ahLst/>
              <a:cxnLst/>
              <a:rect l="l" t="t" r="r" b="b"/>
              <a:pathLst>
                <a:path w="2489" h="2133"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7"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1878;p54">
              <a:extLst>
                <a:ext uri="{FF2B5EF4-FFF2-40B4-BE49-F238E27FC236}">
                  <a16:creationId xmlns:a16="http://schemas.microsoft.com/office/drawing/2014/main" id="{410EC150-1662-4103-A510-A62BA6A3C2A8}"/>
                </a:ext>
              </a:extLst>
            </p:cNvPr>
            <p:cNvSpPr/>
            <p:nvPr/>
          </p:nvSpPr>
          <p:spPr>
            <a:xfrm>
              <a:off x="1914000" y="1114325"/>
              <a:ext cx="62225" cy="53350"/>
            </a:xfrm>
            <a:custGeom>
              <a:avLst/>
              <a:gdLst/>
              <a:ahLst/>
              <a:cxnLst/>
              <a:rect l="l" t="t" r="r" b="b"/>
              <a:pathLst>
                <a:path w="2489" h="2134" extrusionOk="0">
                  <a:moveTo>
                    <a:pt x="1065" y="1"/>
                  </a:moveTo>
                  <a:cubicBezTo>
                    <a:pt x="480" y="1"/>
                    <a:pt x="0" y="480"/>
                    <a:pt x="0" y="1065"/>
                  </a:cubicBezTo>
                  <a:cubicBezTo>
                    <a:pt x="0" y="1709"/>
                    <a:pt x="526" y="2133"/>
                    <a:pt x="1074" y="2133"/>
                  </a:cubicBezTo>
                  <a:cubicBezTo>
                    <a:pt x="1336" y="2133"/>
                    <a:pt x="1603" y="2037"/>
                    <a:pt x="1821" y="1822"/>
                  </a:cubicBezTo>
                  <a:cubicBezTo>
                    <a:pt x="2488" y="1147"/>
                    <a:pt x="2017"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1879;p54">
              <a:extLst>
                <a:ext uri="{FF2B5EF4-FFF2-40B4-BE49-F238E27FC236}">
                  <a16:creationId xmlns:a16="http://schemas.microsoft.com/office/drawing/2014/main" id="{5D8F49DF-514C-4DCB-83E6-F99A5B10E8FF}"/>
                </a:ext>
              </a:extLst>
            </p:cNvPr>
            <p:cNvSpPr/>
            <p:nvPr/>
          </p:nvSpPr>
          <p:spPr>
            <a:xfrm>
              <a:off x="1837775" y="3171075"/>
              <a:ext cx="62425" cy="53275"/>
            </a:xfrm>
            <a:custGeom>
              <a:avLst/>
              <a:gdLst/>
              <a:ahLst/>
              <a:cxnLst/>
              <a:rect l="l" t="t" r="r" b="b"/>
              <a:pathLst>
                <a:path w="2497" h="2131" extrusionOk="0">
                  <a:moveTo>
                    <a:pt x="1066" y="0"/>
                  </a:moveTo>
                  <a:cubicBezTo>
                    <a:pt x="481" y="0"/>
                    <a:pt x="9" y="472"/>
                    <a:pt x="1" y="1065"/>
                  </a:cubicBezTo>
                  <a:cubicBezTo>
                    <a:pt x="1" y="1707"/>
                    <a:pt x="523" y="2131"/>
                    <a:pt x="1070" y="2131"/>
                  </a:cubicBezTo>
                  <a:cubicBezTo>
                    <a:pt x="1333" y="2131"/>
                    <a:pt x="1603" y="2032"/>
                    <a:pt x="1822" y="1813"/>
                  </a:cubicBezTo>
                  <a:cubicBezTo>
                    <a:pt x="2497" y="1146"/>
                    <a:pt x="2017" y="0"/>
                    <a:pt x="106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1880;p54">
              <a:extLst>
                <a:ext uri="{FF2B5EF4-FFF2-40B4-BE49-F238E27FC236}">
                  <a16:creationId xmlns:a16="http://schemas.microsoft.com/office/drawing/2014/main" id="{CBDA11A1-8B63-4A42-BF2F-4FF0D49AD9B4}"/>
                </a:ext>
              </a:extLst>
            </p:cNvPr>
            <p:cNvSpPr/>
            <p:nvPr/>
          </p:nvSpPr>
          <p:spPr>
            <a:xfrm>
              <a:off x="1837775" y="2866425"/>
              <a:ext cx="62425" cy="53275"/>
            </a:xfrm>
            <a:custGeom>
              <a:avLst/>
              <a:gdLst/>
              <a:ahLst/>
              <a:cxnLst/>
              <a:rect l="l" t="t" r="r" b="b"/>
              <a:pathLst>
                <a:path w="2497" h="2131" extrusionOk="0">
                  <a:moveTo>
                    <a:pt x="1066" y="0"/>
                  </a:moveTo>
                  <a:cubicBezTo>
                    <a:pt x="481" y="0"/>
                    <a:pt x="1" y="472"/>
                    <a:pt x="1" y="1065"/>
                  </a:cubicBezTo>
                  <a:cubicBezTo>
                    <a:pt x="1" y="1707"/>
                    <a:pt x="527" y="2131"/>
                    <a:pt x="1074" y="2131"/>
                  </a:cubicBezTo>
                  <a:cubicBezTo>
                    <a:pt x="1337" y="2131"/>
                    <a:pt x="1605" y="2032"/>
                    <a:pt x="1822" y="1813"/>
                  </a:cubicBezTo>
                  <a:cubicBezTo>
                    <a:pt x="2497" y="1146"/>
                    <a:pt x="2017" y="0"/>
                    <a:pt x="106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1881;p54">
              <a:extLst>
                <a:ext uri="{FF2B5EF4-FFF2-40B4-BE49-F238E27FC236}">
                  <a16:creationId xmlns:a16="http://schemas.microsoft.com/office/drawing/2014/main" id="{E0DC9135-C360-424A-82C5-B34CE45BE386}"/>
                </a:ext>
              </a:extLst>
            </p:cNvPr>
            <p:cNvSpPr/>
            <p:nvPr/>
          </p:nvSpPr>
          <p:spPr>
            <a:xfrm>
              <a:off x="1837775" y="2714000"/>
              <a:ext cx="62425" cy="53350"/>
            </a:xfrm>
            <a:custGeom>
              <a:avLst/>
              <a:gdLst/>
              <a:ahLst/>
              <a:cxnLst/>
              <a:rect l="l" t="t" r="r" b="b"/>
              <a:pathLst>
                <a:path w="2497" h="2134" extrusionOk="0">
                  <a:moveTo>
                    <a:pt x="1066" y="0"/>
                  </a:moveTo>
                  <a:cubicBezTo>
                    <a:pt x="481" y="0"/>
                    <a:pt x="1" y="480"/>
                    <a:pt x="1" y="1065"/>
                  </a:cubicBezTo>
                  <a:cubicBezTo>
                    <a:pt x="1" y="1709"/>
                    <a:pt x="526" y="2133"/>
                    <a:pt x="1075" y="2133"/>
                  </a:cubicBezTo>
                  <a:cubicBezTo>
                    <a:pt x="1337" y="2133"/>
                    <a:pt x="1604" y="2036"/>
                    <a:pt x="1822" y="1821"/>
                  </a:cubicBezTo>
                  <a:cubicBezTo>
                    <a:pt x="2497" y="1146"/>
                    <a:pt x="2017" y="0"/>
                    <a:pt x="106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1882;p54">
              <a:extLst>
                <a:ext uri="{FF2B5EF4-FFF2-40B4-BE49-F238E27FC236}">
                  <a16:creationId xmlns:a16="http://schemas.microsoft.com/office/drawing/2014/main" id="{15923607-E024-4B33-AB74-5AD8CB83ECC5}"/>
                </a:ext>
              </a:extLst>
            </p:cNvPr>
            <p:cNvSpPr/>
            <p:nvPr/>
          </p:nvSpPr>
          <p:spPr>
            <a:xfrm>
              <a:off x="1837775" y="2637775"/>
              <a:ext cx="62425" cy="53450"/>
            </a:xfrm>
            <a:custGeom>
              <a:avLst/>
              <a:gdLst/>
              <a:ahLst/>
              <a:cxnLst/>
              <a:rect l="l" t="t" r="r" b="b"/>
              <a:pathLst>
                <a:path w="2497" h="2138" extrusionOk="0">
                  <a:moveTo>
                    <a:pt x="1066" y="1"/>
                  </a:moveTo>
                  <a:cubicBezTo>
                    <a:pt x="481" y="9"/>
                    <a:pt x="1" y="480"/>
                    <a:pt x="1" y="1074"/>
                  </a:cubicBezTo>
                  <a:cubicBezTo>
                    <a:pt x="1" y="1712"/>
                    <a:pt x="529" y="2137"/>
                    <a:pt x="1077" y="2137"/>
                  </a:cubicBezTo>
                  <a:cubicBezTo>
                    <a:pt x="1339" y="2137"/>
                    <a:pt x="1606" y="2040"/>
                    <a:pt x="1822" y="1822"/>
                  </a:cubicBezTo>
                  <a:cubicBezTo>
                    <a:pt x="2497"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1883;p54">
              <a:extLst>
                <a:ext uri="{FF2B5EF4-FFF2-40B4-BE49-F238E27FC236}">
                  <a16:creationId xmlns:a16="http://schemas.microsoft.com/office/drawing/2014/main" id="{CFA70F0B-E79C-4BEB-B79D-AEA5FCF8F22F}"/>
                </a:ext>
              </a:extLst>
            </p:cNvPr>
            <p:cNvSpPr/>
            <p:nvPr/>
          </p:nvSpPr>
          <p:spPr>
            <a:xfrm>
              <a:off x="1837775" y="2561575"/>
              <a:ext cx="62425" cy="53425"/>
            </a:xfrm>
            <a:custGeom>
              <a:avLst/>
              <a:gdLst/>
              <a:ahLst/>
              <a:cxnLst/>
              <a:rect l="l" t="t" r="r" b="b"/>
              <a:pathLst>
                <a:path w="2497" h="2137" extrusionOk="0">
                  <a:moveTo>
                    <a:pt x="1066" y="0"/>
                  </a:moveTo>
                  <a:cubicBezTo>
                    <a:pt x="481" y="8"/>
                    <a:pt x="9" y="480"/>
                    <a:pt x="1" y="1073"/>
                  </a:cubicBezTo>
                  <a:cubicBezTo>
                    <a:pt x="1" y="1711"/>
                    <a:pt x="525" y="2137"/>
                    <a:pt x="1074" y="2137"/>
                  </a:cubicBezTo>
                  <a:cubicBezTo>
                    <a:pt x="1336" y="2137"/>
                    <a:pt x="1604" y="2039"/>
                    <a:pt x="1822" y="1821"/>
                  </a:cubicBezTo>
                  <a:cubicBezTo>
                    <a:pt x="2497" y="1154"/>
                    <a:pt x="2017" y="0"/>
                    <a:pt x="106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1884;p54">
              <a:extLst>
                <a:ext uri="{FF2B5EF4-FFF2-40B4-BE49-F238E27FC236}">
                  <a16:creationId xmlns:a16="http://schemas.microsoft.com/office/drawing/2014/main" id="{386E0C17-618E-47E8-866C-17EB98C97914}"/>
                </a:ext>
              </a:extLst>
            </p:cNvPr>
            <p:cNvSpPr/>
            <p:nvPr/>
          </p:nvSpPr>
          <p:spPr>
            <a:xfrm>
              <a:off x="1837775" y="2485550"/>
              <a:ext cx="62425" cy="53300"/>
            </a:xfrm>
            <a:custGeom>
              <a:avLst/>
              <a:gdLst/>
              <a:ahLst/>
              <a:cxnLst/>
              <a:rect l="l" t="t" r="r" b="b"/>
              <a:pathLst>
                <a:path w="2497" h="2132" extrusionOk="0">
                  <a:moveTo>
                    <a:pt x="1066" y="1"/>
                  </a:moveTo>
                  <a:cubicBezTo>
                    <a:pt x="481" y="1"/>
                    <a:pt x="1" y="480"/>
                    <a:pt x="1" y="1066"/>
                  </a:cubicBezTo>
                  <a:cubicBezTo>
                    <a:pt x="1" y="1708"/>
                    <a:pt x="527" y="2131"/>
                    <a:pt x="1074" y="2131"/>
                  </a:cubicBezTo>
                  <a:cubicBezTo>
                    <a:pt x="1337" y="2131"/>
                    <a:pt x="1605" y="2033"/>
                    <a:pt x="1822" y="1814"/>
                  </a:cubicBezTo>
                  <a:cubicBezTo>
                    <a:pt x="2497"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1885;p54">
              <a:extLst>
                <a:ext uri="{FF2B5EF4-FFF2-40B4-BE49-F238E27FC236}">
                  <a16:creationId xmlns:a16="http://schemas.microsoft.com/office/drawing/2014/main" id="{F8CC325A-96B9-4265-89C6-5D68B88761D7}"/>
                </a:ext>
              </a:extLst>
            </p:cNvPr>
            <p:cNvSpPr/>
            <p:nvPr/>
          </p:nvSpPr>
          <p:spPr>
            <a:xfrm>
              <a:off x="1837775" y="2409350"/>
              <a:ext cx="62425" cy="53350"/>
            </a:xfrm>
            <a:custGeom>
              <a:avLst/>
              <a:gdLst/>
              <a:ahLst/>
              <a:cxnLst/>
              <a:rect l="l" t="t" r="r" b="b"/>
              <a:pathLst>
                <a:path w="2497" h="2134" extrusionOk="0">
                  <a:moveTo>
                    <a:pt x="1066" y="0"/>
                  </a:moveTo>
                  <a:cubicBezTo>
                    <a:pt x="481" y="0"/>
                    <a:pt x="9" y="480"/>
                    <a:pt x="1" y="1065"/>
                  </a:cubicBezTo>
                  <a:cubicBezTo>
                    <a:pt x="1" y="1709"/>
                    <a:pt x="526" y="2133"/>
                    <a:pt x="1075" y="2133"/>
                  </a:cubicBezTo>
                  <a:cubicBezTo>
                    <a:pt x="1337" y="2133"/>
                    <a:pt x="1604" y="2036"/>
                    <a:pt x="1822" y="1821"/>
                  </a:cubicBezTo>
                  <a:cubicBezTo>
                    <a:pt x="2497" y="1146"/>
                    <a:pt x="2017" y="0"/>
                    <a:pt x="106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1886;p54">
              <a:extLst>
                <a:ext uri="{FF2B5EF4-FFF2-40B4-BE49-F238E27FC236}">
                  <a16:creationId xmlns:a16="http://schemas.microsoft.com/office/drawing/2014/main" id="{C1828748-1B56-43D7-B5B8-EF0908FBC9A3}"/>
                </a:ext>
              </a:extLst>
            </p:cNvPr>
            <p:cNvSpPr/>
            <p:nvPr/>
          </p:nvSpPr>
          <p:spPr>
            <a:xfrm>
              <a:off x="1837775" y="2333125"/>
              <a:ext cx="62425" cy="53450"/>
            </a:xfrm>
            <a:custGeom>
              <a:avLst/>
              <a:gdLst/>
              <a:ahLst/>
              <a:cxnLst/>
              <a:rect l="l" t="t" r="r" b="b"/>
              <a:pathLst>
                <a:path w="2497" h="2138" extrusionOk="0">
                  <a:moveTo>
                    <a:pt x="1066" y="1"/>
                  </a:moveTo>
                  <a:cubicBezTo>
                    <a:pt x="481" y="1"/>
                    <a:pt x="1" y="480"/>
                    <a:pt x="1" y="1066"/>
                  </a:cubicBezTo>
                  <a:cubicBezTo>
                    <a:pt x="1" y="1709"/>
                    <a:pt x="526" y="2137"/>
                    <a:pt x="1075" y="2137"/>
                  </a:cubicBezTo>
                  <a:cubicBezTo>
                    <a:pt x="1337" y="2137"/>
                    <a:pt x="1604" y="2040"/>
                    <a:pt x="1822" y="1822"/>
                  </a:cubicBezTo>
                  <a:cubicBezTo>
                    <a:pt x="2497"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1887;p54">
              <a:extLst>
                <a:ext uri="{FF2B5EF4-FFF2-40B4-BE49-F238E27FC236}">
                  <a16:creationId xmlns:a16="http://schemas.microsoft.com/office/drawing/2014/main" id="{3EE6C58A-89C7-437D-A29D-8AD148958053}"/>
                </a:ext>
              </a:extLst>
            </p:cNvPr>
            <p:cNvSpPr/>
            <p:nvPr/>
          </p:nvSpPr>
          <p:spPr>
            <a:xfrm>
              <a:off x="1837775" y="2256925"/>
              <a:ext cx="62575" cy="53425"/>
            </a:xfrm>
            <a:custGeom>
              <a:avLst/>
              <a:gdLst/>
              <a:ahLst/>
              <a:cxnLst/>
              <a:rect l="l" t="t" r="r" b="b"/>
              <a:pathLst>
                <a:path w="2503" h="2137" extrusionOk="0">
                  <a:moveTo>
                    <a:pt x="1076" y="0"/>
                  </a:moveTo>
                  <a:cubicBezTo>
                    <a:pt x="1073" y="0"/>
                    <a:pt x="1069" y="0"/>
                    <a:pt x="1066" y="0"/>
                  </a:cubicBezTo>
                  <a:cubicBezTo>
                    <a:pt x="481" y="0"/>
                    <a:pt x="1" y="480"/>
                    <a:pt x="1" y="1065"/>
                  </a:cubicBezTo>
                  <a:cubicBezTo>
                    <a:pt x="1" y="1709"/>
                    <a:pt x="530" y="2137"/>
                    <a:pt x="1081" y="2137"/>
                  </a:cubicBezTo>
                  <a:cubicBezTo>
                    <a:pt x="1344" y="2137"/>
                    <a:pt x="1612" y="2039"/>
                    <a:pt x="1830" y="1821"/>
                  </a:cubicBezTo>
                  <a:cubicBezTo>
                    <a:pt x="2502" y="1149"/>
                    <a:pt x="2028" y="0"/>
                    <a:pt x="107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1888;p54">
              <a:extLst>
                <a:ext uri="{FF2B5EF4-FFF2-40B4-BE49-F238E27FC236}">
                  <a16:creationId xmlns:a16="http://schemas.microsoft.com/office/drawing/2014/main" id="{9B1EA32A-85CE-4B50-BD1D-14B448B348E8}"/>
                </a:ext>
              </a:extLst>
            </p:cNvPr>
            <p:cNvSpPr/>
            <p:nvPr/>
          </p:nvSpPr>
          <p:spPr>
            <a:xfrm>
              <a:off x="1837775" y="2180700"/>
              <a:ext cx="62425" cy="53350"/>
            </a:xfrm>
            <a:custGeom>
              <a:avLst/>
              <a:gdLst/>
              <a:ahLst/>
              <a:cxnLst/>
              <a:rect l="l" t="t" r="r" b="b"/>
              <a:pathLst>
                <a:path w="2497" h="2134" extrusionOk="0">
                  <a:moveTo>
                    <a:pt x="1066" y="1"/>
                  </a:moveTo>
                  <a:cubicBezTo>
                    <a:pt x="481" y="1"/>
                    <a:pt x="9" y="480"/>
                    <a:pt x="1" y="1066"/>
                  </a:cubicBezTo>
                  <a:cubicBezTo>
                    <a:pt x="1" y="1709"/>
                    <a:pt x="526" y="2133"/>
                    <a:pt x="1075" y="2133"/>
                  </a:cubicBezTo>
                  <a:cubicBezTo>
                    <a:pt x="1337" y="2133"/>
                    <a:pt x="1604" y="2037"/>
                    <a:pt x="1822" y="1822"/>
                  </a:cubicBezTo>
                  <a:cubicBezTo>
                    <a:pt x="2497"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1889;p54">
              <a:extLst>
                <a:ext uri="{FF2B5EF4-FFF2-40B4-BE49-F238E27FC236}">
                  <a16:creationId xmlns:a16="http://schemas.microsoft.com/office/drawing/2014/main" id="{452E40C2-3609-4B5F-A90F-89D57FB77BA0}"/>
                </a:ext>
              </a:extLst>
            </p:cNvPr>
            <p:cNvSpPr/>
            <p:nvPr/>
          </p:nvSpPr>
          <p:spPr>
            <a:xfrm>
              <a:off x="1837775" y="2104500"/>
              <a:ext cx="62425" cy="53325"/>
            </a:xfrm>
            <a:custGeom>
              <a:avLst/>
              <a:gdLst/>
              <a:ahLst/>
              <a:cxnLst/>
              <a:rect l="l" t="t" r="r" b="b"/>
              <a:pathLst>
                <a:path w="2497" h="2133" extrusionOk="0">
                  <a:moveTo>
                    <a:pt x="1066" y="0"/>
                  </a:moveTo>
                  <a:cubicBezTo>
                    <a:pt x="481" y="0"/>
                    <a:pt x="1" y="480"/>
                    <a:pt x="1" y="1065"/>
                  </a:cubicBezTo>
                  <a:cubicBezTo>
                    <a:pt x="1" y="1709"/>
                    <a:pt x="526" y="2133"/>
                    <a:pt x="1075" y="2133"/>
                  </a:cubicBezTo>
                  <a:cubicBezTo>
                    <a:pt x="1337" y="2133"/>
                    <a:pt x="1604" y="2036"/>
                    <a:pt x="1822" y="1821"/>
                  </a:cubicBezTo>
                  <a:cubicBezTo>
                    <a:pt x="2497" y="1146"/>
                    <a:pt x="2017" y="0"/>
                    <a:pt x="106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1890;p54">
              <a:extLst>
                <a:ext uri="{FF2B5EF4-FFF2-40B4-BE49-F238E27FC236}">
                  <a16:creationId xmlns:a16="http://schemas.microsoft.com/office/drawing/2014/main" id="{17A19D7D-773E-47FF-9BD5-09C22498FA48}"/>
                </a:ext>
              </a:extLst>
            </p:cNvPr>
            <p:cNvSpPr/>
            <p:nvPr/>
          </p:nvSpPr>
          <p:spPr>
            <a:xfrm>
              <a:off x="1837775" y="2028275"/>
              <a:ext cx="62425" cy="53450"/>
            </a:xfrm>
            <a:custGeom>
              <a:avLst/>
              <a:gdLst/>
              <a:ahLst/>
              <a:cxnLst/>
              <a:rect l="l" t="t" r="r" b="b"/>
              <a:pathLst>
                <a:path w="2497" h="2138" extrusionOk="0">
                  <a:moveTo>
                    <a:pt x="1066" y="1"/>
                  </a:moveTo>
                  <a:cubicBezTo>
                    <a:pt x="481" y="1"/>
                    <a:pt x="9" y="480"/>
                    <a:pt x="1" y="1065"/>
                  </a:cubicBezTo>
                  <a:cubicBezTo>
                    <a:pt x="1" y="1709"/>
                    <a:pt x="526" y="2137"/>
                    <a:pt x="1075" y="2137"/>
                  </a:cubicBezTo>
                  <a:cubicBezTo>
                    <a:pt x="1337" y="2137"/>
                    <a:pt x="1604" y="2040"/>
                    <a:pt x="1822" y="1821"/>
                  </a:cubicBezTo>
                  <a:cubicBezTo>
                    <a:pt x="2497"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1891;p54">
              <a:extLst>
                <a:ext uri="{FF2B5EF4-FFF2-40B4-BE49-F238E27FC236}">
                  <a16:creationId xmlns:a16="http://schemas.microsoft.com/office/drawing/2014/main" id="{D8625AD7-D9F8-441E-8917-1FB0398C0C56}"/>
                </a:ext>
              </a:extLst>
            </p:cNvPr>
            <p:cNvSpPr/>
            <p:nvPr/>
          </p:nvSpPr>
          <p:spPr>
            <a:xfrm>
              <a:off x="1837775" y="1952050"/>
              <a:ext cx="62425" cy="53450"/>
            </a:xfrm>
            <a:custGeom>
              <a:avLst/>
              <a:gdLst/>
              <a:ahLst/>
              <a:cxnLst/>
              <a:rect l="l" t="t" r="r" b="b"/>
              <a:pathLst>
                <a:path w="2497" h="2138" extrusionOk="0">
                  <a:moveTo>
                    <a:pt x="1066" y="1"/>
                  </a:moveTo>
                  <a:cubicBezTo>
                    <a:pt x="481" y="9"/>
                    <a:pt x="9" y="481"/>
                    <a:pt x="1" y="1074"/>
                  </a:cubicBezTo>
                  <a:cubicBezTo>
                    <a:pt x="1" y="1712"/>
                    <a:pt x="525" y="2138"/>
                    <a:pt x="1074" y="2138"/>
                  </a:cubicBezTo>
                  <a:cubicBezTo>
                    <a:pt x="1336" y="2138"/>
                    <a:pt x="1604" y="2040"/>
                    <a:pt x="1822" y="1822"/>
                  </a:cubicBezTo>
                  <a:cubicBezTo>
                    <a:pt x="2497" y="1155"/>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1892;p54">
              <a:extLst>
                <a:ext uri="{FF2B5EF4-FFF2-40B4-BE49-F238E27FC236}">
                  <a16:creationId xmlns:a16="http://schemas.microsoft.com/office/drawing/2014/main" id="{183C9AE8-E369-4489-8AE5-2821EEFE3D36}"/>
                </a:ext>
              </a:extLst>
            </p:cNvPr>
            <p:cNvSpPr/>
            <p:nvPr/>
          </p:nvSpPr>
          <p:spPr>
            <a:xfrm>
              <a:off x="1837775" y="1647400"/>
              <a:ext cx="62425" cy="53450"/>
            </a:xfrm>
            <a:custGeom>
              <a:avLst/>
              <a:gdLst/>
              <a:ahLst/>
              <a:cxnLst/>
              <a:rect l="l" t="t" r="r" b="b"/>
              <a:pathLst>
                <a:path w="2497" h="2138" extrusionOk="0">
                  <a:moveTo>
                    <a:pt x="1066" y="1"/>
                  </a:moveTo>
                  <a:cubicBezTo>
                    <a:pt x="481" y="9"/>
                    <a:pt x="9" y="481"/>
                    <a:pt x="1" y="1066"/>
                  </a:cubicBezTo>
                  <a:cubicBezTo>
                    <a:pt x="1" y="1710"/>
                    <a:pt x="526" y="2138"/>
                    <a:pt x="1075" y="2138"/>
                  </a:cubicBezTo>
                  <a:cubicBezTo>
                    <a:pt x="1337" y="2138"/>
                    <a:pt x="1604" y="2040"/>
                    <a:pt x="1822" y="1822"/>
                  </a:cubicBezTo>
                  <a:cubicBezTo>
                    <a:pt x="2497"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1893;p54">
              <a:extLst>
                <a:ext uri="{FF2B5EF4-FFF2-40B4-BE49-F238E27FC236}">
                  <a16:creationId xmlns:a16="http://schemas.microsoft.com/office/drawing/2014/main" id="{22FD1EF1-8CFD-4CBB-89ED-1145A270A107}"/>
                </a:ext>
              </a:extLst>
            </p:cNvPr>
            <p:cNvSpPr/>
            <p:nvPr/>
          </p:nvSpPr>
          <p:spPr>
            <a:xfrm>
              <a:off x="1837775" y="1571400"/>
              <a:ext cx="62425" cy="53250"/>
            </a:xfrm>
            <a:custGeom>
              <a:avLst/>
              <a:gdLst/>
              <a:ahLst/>
              <a:cxnLst/>
              <a:rect l="l" t="t" r="r" b="b"/>
              <a:pathLst>
                <a:path w="2497" h="2130" extrusionOk="0">
                  <a:moveTo>
                    <a:pt x="1066" y="1"/>
                  </a:moveTo>
                  <a:cubicBezTo>
                    <a:pt x="481" y="1"/>
                    <a:pt x="9" y="472"/>
                    <a:pt x="1" y="1066"/>
                  </a:cubicBezTo>
                  <a:cubicBezTo>
                    <a:pt x="1" y="1703"/>
                    <a:pt x="525" y="2129"/>
                    <a:pt x="1074" y="2129"/>
                  </a:cubicBezTo>
                  <a:cubicBezTo>
                    <a:pt x="1336" y="2129"/>
                    <a:pt x="1604" y="2032"/>
                    <a:pt x="1822" y="1813"/>
                  </a:cubicBezTo>
                  <a:cubicBezTo>
                    <a:pt x="2497"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1894;p54">
              <a:extLst>
                <a:ext uri="{FF2B5EF4-FFF2-40B4-BE49-F238E27FC236}">
                  <a16:creationId xmlns:a16="http://schemas.microsoft.com/office/drawing/2014/main" id="{6523BFB4-21FE-4457-818B-4CE32F31F761}"/>
                </a:ext>
              </a:extLst>
            </p:cNvPr>
            <p:cNvSpPr/>
            <p:nvPr/>
          </p:nvSpPr>
          <p:spPr>
            <a:xfrm>
              <a:off x="1837775" y="1418975"/>
              <a:ext cx="62425" cy="53350"/>
            </a:xfrm>
            <a:custGeom>
              <a:avLst/>
              <a:gdLst/>
              <a:ahLst/>
              <a:cxnLst/>
              <a:rect l="l" t="t" r="r" b="b"/>
              <a:pathLst>
                <a:path w="2497" h="2134" extrusionOk="0">
                  <a:moveTo>
                    <a:pt x="1066" y="1"/>
                  </a:moveTo>
                  <a:cubicBezTo>
                    <a:pt x="481" y="1"/>
                    <a:pt x="9" y="480"/>
                    <a:pt x="1" y="1065"/>
                  </a:cubicBezTo>
                  <a:cubicBezTo>
                    <a:pt x="1" y="1709"/>
                    <a:pt x="526" y="2133"/>
                    <a:pt x="1075" y="2133"/>
                  </a:cubicBezTo>
                  <a:cubicBezTo>
                    <a:pt x="1337" y="2133"/>
                    <a:pt x="1604" y="2037"/>
                    <a:pt x="1822" y="1822"/>
                  </a:cubicBezTo>
                  <a:cubicBezTo>
                    <a:pt x="2497"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1895;p54">
              <a:extLst>
                <a:ext uri="{FF2B5EF4-FFF2-40B4-BE49-F238E27FC236}">
                  <a16:creationId xmlns:a16="http://schemas.microsoft.com/office/drawing/2014/main" id="{10FCE888-ADD0-4C0B-94B2-6B9056D98E89}"/>
                </a:ext>
              </a:extLst>
            </p:cNvPr>
            <p:cNvSpPr/>
            <p:nvPr/>
          </p:nvSpPr>
          <p:spPr>
            <a:xfrm>
              <a:off x="1837775" y="1190550"/>
              <a:ext cx="62425" cy="53325"/>
            </a:xfrm>
            <a:custGeom>
              <a:avLst/>
              <a:gdLst/>
              <a:ahLst/>
              <a:cxnLst/>
              <a:rect l="l" t="t" r="r" b="b"/>
              <a:pathLst>
                <a:path w="2497" h="2133" extrusionOk="0">
                  <a:moveTo>
                    <a:pt x="1066" y="0"/>
                  </a:moveTo>
                  <a:cubicBezTo>
                    <a:pt x="481" y="0"/>
                    <a:pt x="9" y="480"/>
                    <a:pt x="1" y="1065"/>
                  </a:cubicBezTo>
                  <a:cubicBezTo>
                    <a:pt x="1" y="1709"/>
                    <a:pt x="526" y="2133"/>
                    <a:pt x="1075" y="2133"/>
                  </a:cubicBezTo>
                  <a:cubicBezTo>
                    <a:pt x="1337" y="2133"/>
                    <a:pt x="1604" y="2036"/>
                    <a:pt x="1822" y="1821"/>
                  </a:cubicBezTo>
                  <a:cubicBezTo>
                    <a:pt x="2497" y="1146"/>
                    <a:pt x="2017" y="0"/>
                    <a:pt x="106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1896;p54">
              <a:extLst>
                <a:ext uri="{FF2B5EF4-FFF2-40B4-BE49-F238E27FC236}">
                  <a16:creationId xmlns:a16="http://schemas.microsoft.com/office/drawing/2014/main" id="{E115272A-AFB3-4892-AB6A-78903B839DBD}"/>
                </a:ext>
              </a:extLst>
            </p:cNvPr>
            <p:cNvSpPr/>
            <p:nvPr/>
          </p:nvSpPr>
          <p:spPr>
            <a:xfrm>
              <a:off x="1837775" y="1114325"/>
              <a:ext cx="62425" cy="53350"/>
            </a:xfrm>
            <a:custGeom>
              <a:avLst/>
              <a:gdLst/>
              <a:ahLst/>
              <a:cxnLst/>
              <a:rect l="l" t="t" r="r" b="b"/>
              <a:pathLst>
                <a:path w="2497" h="2134" extrusionOk="0">
                  <a:moveTo>
                    <a:pt x="1066" y="1"/>
                  </a:moveTo>
                  <a:cubicBezTo>
                    <a:pt x="481" y="1"/>
                    <a:pt x="1" y="480"/>
                    <a:pt x="1" y="1065"/>
                  </a:cubicBezTo>
                  <a:cubicBezTo>
                    <a:pt x="1" y="1709"/>
                    <a:pt x="526" y="2133"/>
                    <a:pt x="1075" y="2133"/>
                  </a:cubicBezTo>
                  <a:cubicBezTo>
                    <a:pt x="1337" y="2133"/>
                    <a:pt x="1604" y="2037"/>
                    <a:pt x="1822" y="1822"/>
                  </a:cubicBezTo>
                  <a:cubicBezTo>
                    <a:pt x="2497"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1897;p54">
              <a:extLst>
                <a:ext uri="{FF2B5EF4-FFF2-40B4-BE49-F238E27FC236}">
                  <a16:creationId xmlns:a16="http://schemas.microsoft.com/office/drawing/2014/main" id="{A87A9BD2-1131-435F-83FC-80C3C2E0EF87}"/>
                </a:ext>
              </a:extLst>
            </p:cNvPr>
            <p:cNvSpPr/>
            <p:nvPr/>
          </p:nvSpPr>
          <p:spPr>
            <a:xfrm>
              <a:off x="1761775" y="3171075"/>
              <a:ext cx="62225" cy="53275"/>
            </a:xfrm>
            <a:custGeom>
              <a:avLst/>
              <a:gdLst/>
              <a:ahLst/>
              <a:cxnLst/>
              <a:rect l="l" t="t" r="r" b="b"/>
              <a:pathLst>
                <a:path w="2489" h="2131" extrusionOk="0">
                  <a:moveTo>
                    <a:pt x="1065" y="0"/>
                  </a:moveTo>
                  <a:cubicBezTo>
                    <a:pt x="472" y="0"/>
                    <a:pt x="0" y="472"/>
                    <a:pt x="0" y="1065"/>
                  </a:cubicBezTo>
                  <a:cubicBezTo>
                    <a:pt x="0" y="1707"/>
                    <a:pt x="523" y="2131"/>
                    <a:pt x="1067" y="2131"/>
                  </a:cubicBezTo>
                  <a:cubicBezTo>
                    <a:pt x="1329" y="2131"/>
                    <a:pt x="1597" y="2032"/>
                    <a:pt x="1813" y="1813"/>
                  </a:cubicBezTo>
                  <a:cubicBezTo>
                    <a:pt x="2488" y="1146"/>
                    <a:pt x="2008"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1898;p54">
              <a:extLst>
                <a:ext uri="{FF2B5EF4-FFF2-40B4-BE49-F238E27FC236}">
                  <a16:creationId xmlns:a16="http://schemas.microsoft.com/office/drawing/2014/main" id="{FEED53F5-6D2E-478B-9C7D-20B914EB3EFC}"/>
                </a:ext>
              </a:extLst>
            </p:cNvPr>
            <p:cNvSpPr/>
            <p:nvPr/>
          </p:nvSpPr>
          <p:spPr>
            <a:xfrm>
              <a:off x="1761775" y="3094850"/>
              <a:ext cx="62225" cy="53350"/>
            </a:xfrm>
            <a:custGeom>
              <a:avLst/>
              <a:gdLst/>
              <a:ahLst/>
              <a:cxnLst/>
              <a:rect l="l" t="t" r="r" b="b"/>
              <a:pathLst>
                <a:path w="2489" h="2134" extrusionOk="0">
                  <a:moveTo>
                    <a:pt x="1065" y="1"/>
                  </a:moveTo>
                  <a:cubicBezTo>
                    <a:pt x="472" y="1"/>
                    <a:pt x="0" y="480"/>
                    <a:pt x="0" y="1066"/>
                  </a:cubicBezTo>
                  <a:cubicBezTo>
                    <a:pt x="0" y="1709"/>
                    <a:pt x="526" y="2134"/>
                    <a:pt x="1072" y="2134"/>
                  </a:cubicBezTo>
                  <a:cubicBezTo>
                    <a:pt x="1333" y="2134"/>
                    <a:pt x="1598" y="2037"/>
                    <a:pt x="1813" y="1822"/>
                  </a:cubicBezTo>
                  <a:cubicBezTo>
                    <a:pt x="2488" y="1147"/>
                    <a:pt x="2008"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1899;p54">
              <a:extLst>
                <a:ext uri="{FF2B5EF4-FFF2-40B4-BE49-F238E27FC236}">
                  <a16:creationId xmlns:a16="http://schemas.microsoft.com/office/drawing/2014/main" id="{F6B81B58-AD32-4603-82C0-9459A435C573}"/>
                </a:ext>
              </a:extLst>
            </p:cNvPr>
            <p:cNvSpPr/>
            <p:nvPr/>
          </p:nvSpPr>
          <p:spPr>
            <a:xfrm>
              <a:off x="1761775" y="3018650"/>
              <a:ext cx="62225" cy="53425"/>
            </a:xfrm>
            <a:custGeom>
              <a:avLst/>
              <a:gdLst/>
              <a:ahLst/>
              <a:cxnLst/>
              <a:rect l="l" t="t" r="r" b="b"/>
              <a:pathLst>
                <a:path w="2489" h="2137" extrusionOk="0">
                  <a:moveTo>
                    <a:pt x="1065" y="0"/>
                  </a:moveTo>
                  <a:cubicBezTo>
                    <a:pt x="472" y="0"/>
                    <a:pt x="0" y="480"/>
                    <a:pt x="0" y="1065"/>
                  </a:cubicBezTo>
                  <a:cubicBezTo>
                    <a:pt x="0" y="1709"/>
                    <a:pt x="526" y="2137"/>
                    <a:pt x="1072" y="2137"/>
                  </a:cubicBezTo>
                  <a:cubicBezTo>
                    <a:pt x="1332" y="2137"/>
                    <a:pt x="1598" y="2039"/>
                    <a:pt x="1813" y="1821"/>
                  </a:cubicBezTo>
                  <a:cubicBezTo>
                    <a:pt x="2488" y="1146"/>
                    <a:pt x="2008"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1900;p54">
              <a:extLst>
                <a:ext uri="{FF2B5EF4-FFF2-40B4-BE49-F238E27FC236}">
                  <a16:creationId xmlns:a16="http://schemas.microsoft.com/office/drawing/2014/main" id="{34C855DA-DE8A-4E3B-9773-C685A454FBB0}"/>
                </a:ext>
              </a:extLst>
            </p:cNvPr>
            <p:cNvSpPr/>
            <p:nvPr/>
          </p:nvSpPr>
          <p:spPr>
            <a:xfrm>
              <a:off x="1761775" y="2561575"/>
              <a:ext cx="62225" cy="53425"/>
            </a:xfrm>
            <a:custGeom>
              <a:avLst/>
              <a:gdLst/>
              <a:ahLst/>
              <a:cxnLst/>
              <a:rect l="l" t="t" r="r" b="b"/>
              <a:pathLst>
                <a:path w="2489" h="2137" extrusionOk="0">
                  <a:moveTo>
                    <a:pt x="1065" y="0"/>
                  </a:moveTo>
                  <a:cubicBezTo>
                    <a:pt x="472" y="8"/>
                    <a:pt x="0" y="480"/>
                    <a:pt x="0" y="1073"/>
                  </a:cubicBezTo>
                  <a:cubicBezTo>
                    <a:pt x="0" y="1711"/>
                    <a:pt x="525" y="2137"/>
                    <a:pt x="1071" y="2137"/>
                  </a:cubicBezTo>
                  <a:cubicBezTo>
                    <a:pt x="1332" y="2137"/>
                    <a:pt x="1598" y="2039"/>
                    <a:pt x="1813" y="1821"/>
                  </a:cubicBezTo>
                  <a:cubicBezTo>
                    <a:pt x="2488" y="1154"/>
                    <a:pt x="2008"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1901;p54">
              <a:extLst>
                <a:ext uri="{FF2B5EF4-FFF2-40B4-BE49-F238E27FC236}">
                  <a16:creationId xmlns:a16="http://schemas.microsoft.com/office/drawing/2014/main" id="{29257468-8EBD-4558-88CD-A8D00CC28ACA}"/>
                </a:ext>
              </a:extLst>
            </p:cNvPr>
            <p:cNvSpPr/>
            <p:nvPr/>
          </p:nvSpPr>
          <p:spPr>
            <a:xfrm>
              <a:off x="1761775" y="2485550"/>
              <a:ext cx="62225" cy="53300"/>
            </a:xfrm>
            <a:custGeom>
              <a:avLst/>
              <a:gdLst/>
              <a:ahLst/>
              <a:cxnLst/>
              <a:rect l="l" t="t" r="r" b="b"/>
              <a:pathLst>
                <a:path w="2489" h="2132" extrusionOk="0">
                  <a:moveTo>
                    <a:pt x="1065" y="1"/>
                  </a:moveTo>
                  <a:cubicBezTo>
                    <a:pt x="472" y="1"/>
                    <a:pt x="0" y="480"/>
                    <a:pt x="0" y="1066"/>
                  </a:cubicBezTo>
                  <a:cubicBezTo>
                    <a:pt x="0" y="1708"/>
                    <a:pt x="523" y="2131"/>
                    <a:pt x="1067" y="2131"/>
                  </a:cubicBezTo>
                  <a:cubicBezTo>
                    <a:pt x="1329" y="2131"/>
                    <a:pt x="1597" y="2033"/>
                    <a:pt x="1813" y="1814"/>
                  </a:cubicBezTo>
                  <a:cubicBezTo>
                    <a:pt x="2488" y="1147"/>
                    <a:pt x="2008"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1902;p54">
              <a:extLst>
                <a:ext uri="{FF2B5EF4-FFF2-40B4-BE49-F238E27FC236}">
                  <a16:creationId xmlns:a16="http://schemas.microsoft.com/office/drawing/2014/main" id="{1DA3ABBF-35DC-40D7-B839-A22346DAE506}"/>
                </a:ext>
              </a:extLst>
            </p:cNvPr>
            <p:cNvSpPr/>
            <p:nvPr/>
          </p:nvSpPr>
          <p:spPr>
            <a:xfrm>
              <a:off x="1761775" y="2409350"/>
              <a:ext cx="62225" cy="53350"/>
            </a:xfrm>
            <a:custGeom>
              <a:avLst/>
              <a:gdLst/>
              <a:ahLst/>
              <a:cxnLst/>
              <a:rect l="l" t="t" r="r" b="b"/>
              <a:pathLst>
                <a:path w="2489" h="2134" extrusionOk="0">
                  <a:moveTo>
                    <a:pt x="1065" y="0"/>
                  </a:moveTo>
                  <a:cubicBezTo>
                    <a:pt x="472" y="0"/>
                    <a:pt x="0" y="480"/>
                    <a:pt x="0" y="1065"/>
                  </a:cubicBezTo>
                  <a:cubicBezTo>
                    <a:pt x="0" y="1709"/>
                    <a:pt x="526" y="2133"/>
                    <a:pt x="1072" y="2133"/>
                  </a:cubicBezTo>
                  <a:cubicBezTo>
                    <a:pt x="1333" y="2133"/>
                    <a:pt x="1598" y="2036"/>
                    <a:pt x="1813" y="1821"/>
                  </a:cubicBezTo>
                  <a:cubicBezTo>
                    <a:pt x="2488" y="1146"/>
                    <a:pt x="2008"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1903;p54">
              <a:extLst>
                <a:ext uri="{FF2B5EF4-FFF2-40B4-BE49-F238E27FC236}">
                  <a16:creationId xmlns:a16="http://schemas.microsoft.com/office/drawing/2014/main" id="{67E3533C-23E4-4B23-BACF-7F0C0421D61C}"/>
                </a:ext>
              </a:extLst>
            </p:cNvPr>
            <p:cNvSpPr/>
            <p:nvPr/>
          </p:nvSpPr>
          <p:spPr>
            <a:xfrm>
              <a:off x="1761775" y="2333125"/>
              <a:ext cx="62225" cy="53450"/>
            </a:xfrm>
            <a:custGeom>
              <a:avLst/>
              <a:gdLst/>
              <a:ahLst/>
              <a:cxnLst/>
              <a:rect l="l" t="t" r="r" b="b"/>
              <a:pathLst>
                <a:path w="2489" h="2138" extrusionOk="0">
                  <a:moveTo>
                    <a:pt x="1065" y="1"/>
                  </a:moveTo>
                  <a:cubicBezTo>
                    <a:pt x="472" y="1"/>
                    <a:pt x="0" y="480"/>
                    <a:pt x="0" y="1066"/>
                  </a:cubicBezTo>
                  <a:cubicBezTo>
                    <a:pt x="0" y="1709"/>
                    <a:pt x="526" y="2137"/>
                    <a:pt x="1072" y="2137"/>
                  </a:cubicBezTo>
                  <a:cubicBezTo>
                    <a:pt x="1332" y="2137"/>
                    <a:pt x="1598" y="2040"/>
                    <a:pt x="1813" y="1822"/>
                  </a:cubicBezTo>
                  <a:cubicBezTo>
                    <a:pt x="2488" y="1147"/>
                    <a:pt x="2008"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1904;p54">
              <a:extLst>
                <a:ext uri="{FF2B5EF4-FFF2-40B4-BE49-F238E27FC236}">
                  <a16:creationId xmlns:a16="http://schemas.microsoft.com/office/drawing/2014/main" id="{5D4820CC-B6B6-4D88-BCA6-E6AA2C2B99FC}"/>
                </a:ext>
              </a:extLst>
            </p:cNvPr>
            <p:cNvSpPr/>
            <p:nvPr/>
          </p:nvSpPr>
          <p:spPr>
            <a:xfrm>
              <a:off x="1761775" y="2256925"/>
              <a:ext cx="62350" cy="53425"/>
            </a:xfrm>
            <a:custGeom>
              <a:avLst/>
              <a:gdLst/>
              <a:ahLst/>
              <a:cxnLst/>
              <a:rect l="l" t="t" r="r" b="b"/>
              <a:pathLst>
                <a:path w="2494" h="2137" extrusionOk="0">
                  <a:moveTo>
                    <a:pt x="1075" y="0"/>
                  </a:moveTo>
                  <a:cubicBezTo>
                    <a:pt x="1072" y="0"/>
                    <a:pt x="1069" y="0"/>
                    <a:pt x="1065" y="0"/>
                  </a:cubicBezTo>
                  <a:cubicBezTo>
                    <a:pt x="472" y="0"/>
                    <a:pt x="0" y="480"/>
                    <a:pt x="0" y="1065"/>
                  </a:cubicBezTo>
                  <a:cubicBezTo>
                    <a:pt x="0" y="1709"/>
                    <a:pt x="526" y="2137"/>
                    <a:pt x="1074" y="2137"/>
                  </a:cubicBezTo>
                  <a:cubicBezTo>
                    <a:pt x="1336" y="2137"/>
                    <a:pt x="1603" y="2039"/>
                    <a:pt x="1821" y="1821"/>
                  </a:cubicBezTo>
                  <a:cubicBezTo>
                    <a:pt x="2494" y="1149"/>
                    <a:pt x="2020" y="0"/>
                    <a:pt x="107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1905;p54">
              <a:extLst>
                <a:ext uri="{FF2B5EF4-FFF2-40B4-BE49-F238E27FC236}">
                  <a16:creationId xmlns:a16="http://schemas.microsoft.com/office/drawing/2014/main" id="{5BEA91D7-DD5F-4701-A2BF-5CC9719E3C66}"/>
                </a:ext>
              </a:extLst>
            </p:cNvPr>
            <p:cNvSpPr/>
            <p:nvPr/>
          </p:nvSpPr>
          <p:spPr>
            <a:xfrm>
              <a:off x="1761775" y="2180700"/>
              <a:ext cx="62225" cy="53350"/>
            </a:xfrm>
            <a:custGeom>
              <a:avLst/>
              <a:gdLst/>
              <a:ahLst/>
              <a:cxnLst/>
              <a:rect l="l" t="t" r="r" b="b"/>
              <a:pathLst>
                <a:path w="2489" h="2134" extrusionOk="0">
                  <a:moveTo>
                    <a:pt x="1065" y="1"/>
                  </a:moveTo>
                  <a:cubicBezTo>
                    <a:pt x="472" y="1"/>
                    <a:pt x="0" y="480"/>
                    <a:pt x="0" y="1066"/>
                  </a:cubicBezTo>
                  <a:cubicBezTo>
                    <a:pt x="0" y="1709"/>
                    <a:pt x="526" y="2133"/>
                    <a:pt x="1072" y="2133"/>
                  </a:cubicBezTo>
                  <a:cubicBezTo>
                    <a:pt x="1333" y="2133"/>
                    <a:pt x="1598" y="2037"/>
                    <a:pt x="1813" y="1822"/>
                  </a:cubicBezTo>
                  <a:cubicBezTo>
                    <a:pt x="2488" y="1147"/>
                    <a:pt x="2008"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1906;p54">
              <a:extLst>
                <a:ext uri="{FF2B5EF4-FFF2-40B4-BE49-F238E27FC236}">
                  <a16:creationId xmlns:a16="http://schemas.microsoft.com/office/drawing/2014/main" id="{A9A84B4D-6096-415D-8716-45F7F9020D5E}"/>
                </a:ext>
              </a:extLst>
            </p:cNvPr>
            <p:cNvSpPr/>
            <p:nvPr/>
          </p:nvSpPr>
          <p:spPr>
            <a:xfrm>
              <a:off x="1761775" y="2104500"/>
              <a:ext cx="62225" cy="53325"/>
            </a:xfrm>
            <a:custGeom>
              <a:avLst/>
              <a:gdLst/>
              <a:ahLst/>
              <a:cxnLst/>
              <a:rect l="l" t="t" r="r" b="b"/>
              <a:pathLst>
                <a:path w="2489" h="2133" extrusionOk="0">
                  <a:moveTo>
                    <a:pt x="1065" y="0"/>
                  </a:moveTo>
                  <a:cubicBezTo>
                    <a:pt x="472" y="0"/>
                    <a:pt x="0" y="480"/>
                    <a:pt x="0" y="1065"/>
                  </a:cubicBezTo>
                  <a:cubicBezTo>
                    <a:pt x="0" y="1709"/>
                    <a:pt x="526" y="2133"/>
                    <a:pt x="1072" y="2133"/>
                  </a:cubicBezTo>
                  <a:cubicBezTo>
                    <a:pt x="1333" y="2133"/>
                    <a:pt x="1598" y="2036"/>
                    <a:pt x="1813" y="1821"/>
                  </a:cubicBezTo>
                  <a:cubicBezTo>
                    <a:pt x="2488" y="1146"/>
                    <a:pt x="2008"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1907;p54">
              <a:extLst>
                <a:ext uri="{FF2B5EF4-FFF2-40B4-BE49-F238E27FC236}">
                  <a16:creationId xmlns:a16="http://schemas.microsoft.com/office/drawing/2014/main" id="{56B8E5F6-A003-4995-81FB-48B017BD3628}"/>
                </a:ext>
              </a:extLst>
            </p:cNvPr>
            <p:cNvSpPr/>
            <p:nvPr/>
          </p:nvSpPr>
          <p:spPr>
            <a:xfrm>
              <a:off x="1761775" y="2028275"/>
              <a:ext cx="62225" cy="53450"/>
            </a:xfrm>
            <a:custGeom>
              <a:avLst/>
              <a:gdLst/>
              <a:ahLst/>
              <a:cxnLst/>
              <a:rect l="l" t="t" r="r" b="b"/>
              <a:pathLst>
                <a:path w="2489" h="2138" extrusionOk="0">
                  <a:moveTo>
                    <a:pt x="1065" y="1"/>
                  </a:moveTo>
                  <a:cubicBezTo>
                    <a:pt x="472" y="1"/>
                    <a:pt x="0" y="480"/>
                    <a:pt x="0" y="1065"/>
                  </a:cubicBezTo>
                  <a:cubicBezTo>
                    <a:pt x="0" y="1709"/>
                    <a:pt x="526" y="2137"/>
                    <a:pt x="1072" y="2137"/>
                  </a:cubicBezTo>
                  <a:cubicBezTo>
                    <a:pt x="1332" y="2137"/>
                    <a:pt x="1598" y="2040"/>
                    <a:pt x="1813" y="1821"/>
                  </a:cubicBezTo>
                  <a:cubicBezTo>
                    <a:pt x="2488" y="1147"/>
                    <a:pt x="2008"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1908;p54">
              <a:extLst>
                <a:ext uri="{FF2B5EF4-FFF2-40B4-BE49-F238E27FC236}">
                  <a16:creationId xmlns:a16="http://schemas.microsoft.com/office/drawing/2014/main" id="{D625F819-54DB-45B3-B94F-8F632A582107}"/>
                </a:ext>
              </a:extLst>
            </p:cNvPr>
            <p:cNvSpPr/>
            <p:nvPr/>
          </p:nvSpPr>
          <p:spPr>
            <a:xfrm>
              <a:off x="1761775" y="1952050"/>
              <a:ext cx="62225" cy="53450"/>
            </a:xfrm>
            <a:custGeom>
              <a:avLst/>
              <a:gdLst/>
              <a:ahLst/>
              <a:cxnLst/>
              <a:rect l="l" t="t" r="r" b="b"/>
              <a:pathLst>
                <a:path w="2489" h="2138" extrusionOk="0">
                  <a:moveTo>
                    <a:pt x="1065" y="1"/>
                  </a:moveTo>
                  <a:cubicBezTo>
                    <a:pt x="472" y="9"/>
                    <a:pt x="0" y="481"/>
                    <a:pt x="0" y="1074"/>
                  </a:cubicBezTo>
                  <a:cubicBezTo>
                    <a:pt x="0" y="1712"/>
                    <a:pt x="525" y="2138"/>
                    <a:pt x="1071" y="2138"/>
                  </a:cubicBezTo>
                  <a:cubicBezTo>
                    <a:pt x="1332" y="2138"/>
                    <a:pt x="1598" y="2040"/>
                    <a:pt x="1813" y="1822"/>
                  </a:cubicBezTo>
                  <a:cubicBezTo>
                    <a:pt x="2488" y="1155"/>
                    <a:pt x="2008"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1909;p54">
              <a:extLst>
                <a:ext uri="{FF2B5EF4-FFF2-40B4-BE49-F238E27FC236}">
                  <a16:creationId xmlns:a16="http://schemas.microsoft.com/office/drawing/2014/main" id="{8228625C-57D4-4CFD-B674-F330EDBF6D0E}"/>
                </a:ext>
              </a:extLst>
            </p:cNvPr>
            <p:cNvSpPr/>
            <p:nvPr/>
          </p:nvSpPr>
          <p:spPr>
            <a:xfrm>
              <a:off x="1761775" y="1647400"/>
              <a:ext cx="62225" cy="53450"/>
            </a:xfrm>
            <a:custGeom>
              <a:avLst/>
              <a:gdLst/>
              <a:ahLst/>
              <a:cxnLst/>
              <a:rect l="l" t="t" r="r" b="b"/>
              <a:pathLst>
                <a:path w="2489" h="2138" extrusionOk="0">
                  <a:moveTo>
                    <a:pt x="1065" y="1"/>
                  </a:moveTo>
                  <a:cubicBezTo>
                    <a:pt x="472" y="1"/>
                    <a:pt x="0" y="481"/>
                    <a:pt x="0" y="1066"/>
                  </a:cubicBezTo>
                  <a:cubicBezTo>
                    <a:pt x="0" y="1710"/>
                    <a:pt x="526" y="2138"/>
                    <a:pt x="1072" y="2138"/>
                  </a:cubicBezTo>
                  <a:cubicBezTo>
                    <a:pt x="1332" y="2138"/>
                    <a:pt x="1598" y="2040"/>
                    <a:pt x="1813" y="1822"/>
                  </a:cubicBezTo>
                  <a:cubicBezTo>
                    <a:pt x="2488" y="1147"/>
                    <a:pt x="2008"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1910;p54">
              <a:extLst>
                <a:ext uri="{FF2B5EF4-FFF2-40B4-BE49-F238E27FC236}">
                  <a16:creationId xmlns:a16="http://schemas.microsoft.com/office/drawing/2014/main" id="{A38EF923-2724-4601-81CC-8D7867CA5BE0}"/>
                </a:ext>
              </a:extLst>
            </p:cNvPr>
            <p:cNvSpPr/>
            <p:nvPr/>
          </p:nvSpPr>
          <p:spPr>
            <a:xfrm>
              <a:off x="1761775" y="1418975"/>
              <a:ext cx="62225" cy="53350"/>
            </a:xfrm>
            <a:custGeom>
              <a:avLst/>
              <a:gdLst/>
              <a:ahLst/>
              <a:cxnLst/>
              <a:rect l="l" t="t" r="r" b="b"/>
              <a:pathLst>
                <a:path w="2489" h="2134" extrusionOk="0">
                  <a:moveTo>
                    <a:pt x="1065" y="1"/>
                  </a:moveTo>
                  <a:cubicBezTo>
                    <a:pt x="472" y="1"/>
                    <a:pt x="0" y="480"/>
                    <a:pt x="0" y="1065"/>
                  </a:cubicBezTo>
                  <a:cubicBezTo>
                    <a:pt x="0" y="1709"/>
                    <a:pt x="526" y="2133"/>
                    <a:pt x="1072" y="2133"/>
                  </a:cubicBezTo>
                  <a:cubicBezTo>
                    <a:pt x="1333" y="2133"/>
                    <a:pt x="1598" y="2037"/>
                    <a:pt x="1813" y="1822"/>
                  </a:cubicBezTo>
                  <a:cubicBezTo>
                    <a:pt x="2488" y="1147"/>
                    <a:pt x="2008"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1911;p54">
              <a:extLst>
                <a:ext uri="{FF2B5EF4-FFF2-40B4-BE49-F238E27FC236}">
                  <a16:creationId xmlns:a16="http://schemas.microsoft.com/office/drawing/2014/main" id="{05E45764-9D48-4F3F-B37B-EC084795ED65}"/>
                </a:ext>
              </a:extLst>
            </p:cNvPr>
            <p:cNvSpPr/>
            <p:nvPr/>
          </p:nvSpPr>
          <p:spPr>
            <a:xfrm>
              <a:off x="1761775" y="1190550"/>
              <a:ext cx="62225" cy="53325"/>
            </a:xfrm>
            <a:custGeom>
              <a:avLst/>
              <a:gdLst/>
              <a:ahLst/>
              <a:cxnLst/>
              <a:rect l="l" t="t" r="r" b="b"/>
              <a:pathLst>
                <a:path w="2489" h="2133" extrusionOk="0">
                  <a:moveTo>
                    <a:pt x="1065" y="0"/>
                  </a:moveTo>
                  <a:cubicBezTo>
                    <a:pt x="472" y="0"/>
                    <a:pt x="0" y="480"/>
                    <a:pt x="0" y="1065"/>
                  </a:cubicBezTo>
                  <a:cubicBezTo>
                    <a:pt x="0" y="1709"/>
                    <a:pt x="526" y="2133"/>
                    <a:pt x="1072" y="2133"/>
                  </a:cubicBezTo>
                  <a:cubicBezTo>
                    <a:pt x="1333" y="2133"/>
                    <a:pt x="1598" y="2036"/>
                    <a:pt x="1813" y="1821"/>
                  </a:cubicBezTo>
                  <a:cubicBezTo>
                    <a:pt x="2488" y="1146"/>
                    <a:pt x="2008"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1912;p54">
              <a:extLst>
                <a:ext uri="{FF2B5EF4-FFF2-40B4-BE49-F238E27FC236}">
                  <a16:creationId xmlns:a16="http://schemas.microsoft.com/office/drawing/2014/main" id="{B665CED1-D3CC-4448-9501-5320D842D136}"/>
                </a:ext>
              </a:extLst>
            </p:cNvPr>
            <p:cNvSpPr/>
            <p:nvPr/>
          </p:nvSpPr>
          <p:spPr>
            <a:xfrm>
              <a:off x="1761775" y="1114325"/>
              <a:ext cx="62225" cy="53350"/>
            </a:xfrm>
            <a:custGeom>
              <a:avLst/>
              <a:gdLst/>
              <a:ahLst/>
              <a:cxnLst/>
              <a:rect l="l" t="t" r="r" b="b"/>
              <a:pathLst>
                <a:path w="2489" h="2134" extrusionOk="0">
                  <a:moveTo>
                    <a:pt x="1065" y="1"/>
                  </a:moveTo>
                  <a:cubicBezTo>
                    <a:pt x="472" y="1"/>
                    <a:pt x="0" y="480"/>
                    <a:pt x="0" y="1065"/>
                  </a:cubicBezTo>
                  <a:cubicBezTo>
                    <a:pt x="0" y="1709"/>
                    <a:pt x="526" y="2133"/>
                    <a:pt x="1072" y="2133"/>
                  </a:cubicBezTo>
                  <a:cubicBezTo>
                    <a:pt x="1333" y="2133"/>
                    <a:pt x="1598" y="2037"/>
                    <a:pt x="1813" y="1822"/>
                  </a:cubicBezTo>
                  <a:cubicBezTo>
                    <a:pt x="2488" y="1147"/>
                    <a:pt x="2008"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1913;p54">
              <a:extLst>
                <a:ext uri="{FF2B5EF4-FFF2-40B4-BE49-F238E27FC236}">
                  <a16:creationId xmlns:a16="http://schemas.microsoft.com/office/drawing/2014/main" id="{821402FA-937B-468D-8EB3-C3B6F30F4F56}"/>
                </a:ext>
              </a:extLst>
            </p:cNvPr>
            <p:cNvSpPr/>
            <p:nvPr/>
          </p:nvSpPr>
          <p:spPr>
            <a:xfrm>
              <a:off x="1685550" y="3018650"/>
              <a:ext cx="62225" cy="53425"/>
            </a:xfrm>
            <a:custGeom>
              <a:avLst/>
              <a:gdLst/>
              <a:ahLst/>
              <a:cxnLst/>
              <a:rect l="l" t="t" r="r" b="b"/>
              <a:pathLst>
                <a:path w="2489" h="2137" extrusionOk="0">
                  <a:moveTo>
                    <a:pt x="1066" y="0"/>
                  </a:moveTo>
                  <a:cubicBezTo>
                    <a:pt x="472" y="0"/>
                    <a:pt x="1" y="480"/>
                    <a:pt x="1" y="1065"/>
                  </a:cubicBezTo>
                  <a:cubicBezTo>
                    <a:pt x="1" y="1709"/>
                    <a:pt x="526" y="2137"/>
                    <a:pt x="1075" y="2137"/>
                  </a:cubicBezTo>
                  <a:cubicBezTo>
                    <a:pt x="1337" y="2137"/>
                    <a:pt x="1604" y="2039"/>
                    <a:pt x="1822" y="1821"/>
                  </a:cubicBezTo>
                  <a:cubicBezTo>
                    <a:pt x="2489" y="1146"/>
                    <a:pt x="2017" y="0"/>
                    <a:pt x="106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1914;p54">
              <a:extLst>
                <a:ext uri="{FF2B5EF4-FFF2-40B4-BE49-F238E27FC236}">
                  <a16:creationId xmlns:a16="http://schemas.microsoft.com/office/drawing/2014/main" id="{22AA22D8-407D-41DB-9495-179C82AA6003}"/>
                </a:ext>
              </a:extLst>
            </p:cNvPr>
            <p:cNvSpPr/>
            <p:nvPr/>
          </p:nvSpPr>
          <p:spPr>
            <a:xfrm>
              <a:off x="1685550" y="2942425"/>
              <a:ext cx="62225" cy="53450"/>
            </a:xfrm>
            <a:custGeom>
              <a:avLst/>
              <a:gdLst/>
              <a:ahLst/>
              <a:cxnLst/>
              <a:rect l="l" t="t" r="r" b="b"/>
              <a:pathLst>
                <a:path w="2489" h="2138" extrusionOk="0">
                  <a:moveTo>
                    <a:pt x="1066" y="1"/>
                  </a:moveTo>
                  <a:cubicBezTo>
                    <a:pt x="472" y="9"/>
                    <a:pt x="1" y="480"/>
                    <a:pt x="1" y="1066"/>
                  </a:cubicBezTo>
                  <a:cubicBezTo>
                    <a:pt x="1" y="1709"/>
                    <a:pt x="526" y="2137"/>
                    <a:pt x="1072" y="2137"/>
                  </a:cubicBezTo>
                  <a:cubicBezTo>
                    <a:pt x="1333" y="2137"/>
                    <a:pt x="1598" y="2040"/>
                    <a:pt x="1814" y="1822"/>
                  </a:cubicBezTo>
                  <a:cubicBezTo>
                    <a:pt x="2489"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1915;p54">
              <a:extLst>
                <a:ext uri="{FF2B5EF4-FFF2-40B4-BE49-F238E27FC236}">
                  <a16:creationId xmlns:a16="http://schemas.microsoft.com/office/drawing/2014/main" id="{F75A8D77-67A4-4B85-A88B-E2D20924C1AA}"/>
                </a:ext>
              </a:extLst>
            </p:cNvPr>
            <p:cNvSpPr/>
            <p:nvPr/>
          </p:nvSpPr>
          <p:spPr>
            <a:xfrm>
              <a:off x="1685550" y="2866425"/>
              <a:ext cx="62225" cy="53275"/>
            </a:xfrm>
            <a:custGeom>
              <a:avLst/>
              <a:gdLst/>
              <a:ahLst/>
              <a:cxnLst/>
              <a:rect l="l" t="t" r="r" b="b"/>
              <a:pathLst>
                <a:path w="2489" h="2131" extrusionOk="0">
                  <a:moveTo>
                    <a:pt x="1066" y="0"/>
                  </a:moveTo>
                  <a:cubicBezTo>
                    <a:pt x="472" y="0"/>
                    <a:pt x="1" y="472"/>
                    <a:pt x="1" y="1065"/>
                  </a:cubicBezTo>
                  <a:cubicBezTo>
                    <a:pt x="1" y="1707"/>
                    <a:pt x="523" y="2131"/>
                    <a:pt x="1070" y="2131"/>
                  </a:cubicBezTo>
                  <a:cubicBezTo>
                    <a:pt x="1333" y="2131"/>
                    <a:pt x="1603" y="2032"/>
                    <a:pt x="1822" y="1813"/>
                  </a:cubicBezTo>
                  <a:cubicBezTo>
                    <a:pt x="2489" y="1146"/>
                    <a:pt x="2017" y="0"/>
                    <a:pt x="106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1916;p54">
              <a:extLst>
                <a:ext uri="{FF2B5EF4-FFF2-40B4-BE49-F238E27FC236}">
                  <a16:creationId xmlns:a16="http://schemas.microsoft.com/office/drawing/2014/main" id="{E0119BF0-69D4-4AB1-AACC-9AC57CE9D642}"/>
                </a:ext>
              </a:extLst>
            </p:cNvPr>
            <p:cNvSpPr/>
            <p:nvPr/>
          </p:nvSpPr>
          <p:spPr>
            <a:xfrm>
              <a:off x="1685550" y="2561575"/>
              <a:ext cx="62225" cy="53425"/>
            </a:xfrm>
            <a:custGeom>
              <a:avLst/>
              <a:gdLst/>
              <a:ahLst/>
              <a:cxnLst/>
              <a:rect l="l" t="t" r="r" b="b"/>
              <a:pathLst>
                <a:path w="2489" h="2137" extrusionOk="0">
                  <a:moveTo>
                    <a:pt x="1066" y="0"/>
                  </a:moveTo>
                  <a:cubicBezTo>
                    <a:pt x="472" y="8"/>
                    <a:pt x="1" y="480"/>
                    <a:pt x="1" y="1073"/>
                  </a:cubicBezTo>
                  <a:cubicBezTo>
                    <a:pt x="1" y="1711"/>
                    <a:pt x="525" y="2137"/>
                    <a:pt x="1071" y="2137"/>
                  </a:cubicBezTo>
                  <a:cubicBezTo>
                    <a:pt x="1332" y="2137"/>
                    <a:pt x="1598" y="2039"/>
                    <a:pt x="1814" y="1821"/>
                  </a:cubicBezTo>
                  <a:cubicBezTo>
                    <a:pt x="2489" y="1154"/>
                    <a:pt x="2017" y="0"/>
                    <a:pt x="106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1917;p54">
              <a:extLst>
                <a:ext uri="{FF2B5EF4-FFF2-40B4-BE49-F238E27FC236}">
                  <a16:creationId xmlns:a16="http://schemas.microsoft.com/office/drawing/2014/main" id="{AF01E5B3-AFEA-43EF-899B-AF0652BC7C3F}"/>
                </a:ext>
              </a:extLst>
            </p:cNvPr>
            <p:cNvSpPr/>
            <p:nvPr/>
          </p:nvSpPr>
          <p:spPr>
            <a:xfrm>
              <a:off x="1685550" y="2485550"/>
              <a:ext cx="62225" cy="53300"/>
            </a:xfrm>
            <a:custGeom>
              <a:avLst/>
              <a:gdLst/>
              <a:ahLst/>
              <a:cxnLst/>
              <a:rect l="l" t="t" r="r" b="b"/>
              <a:pathLst>
                <a:path w="2489" h="2132" extrusionOk="0">
                  <a:moveTo>
                    <a:pt x="1066" y="1"/>
                  </a:moveTo>
                  <a:cubicBezTo>
                    <a:pt x="472" y="1"/>
                    <a:pt x="1" y="480"/>
                    <a:pt x="1" y="1066"/>
                  </a:cubicBezTo>
                  <a:cubicBezTo>
                    <a:pt x="1" y="1708"/>
                    <a:pt x="523" y="2131"/>
                    <a:pt x="1070" y="2131"/>
                  </a:cubicBezTo>
                  <a:cubicBezTo>
                    <a:pt x="1333" y="2131"/>
                    <a:pt x="1603" y="2033"/>
                    <a:pt x="1822" y="1814"/>
                  </a:cubicBezTo>
                  <a:cubicBezTo>
                    <a:pt x="2489"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1918;p54">
              <a:extLst>
                <a:ext uri="{FF2B5EF4-FFF2-40B4-BE49-F238E27FC236}">
                  <a16:creationId xmlns:a16="http://schemas.microsoft.com/office/drawing/2014/main" id="{A363D7CE-87E6-4DC3-B516-8B3BB4E99B67}"/>
                </a:ext>
              </a:extLst>
            </p:cNvPr>
            <p:cNvSpPr/>
            <p:nvPr/>
          </p:nvSpPr>
          <p:spPr>
            <a:xfrm>
              <a:off x="1685550" y="2409350"/>
              <a:ext cx="62225" cy="53350"/>
            </a:xfrm>
            <a:custGeom>
              <a:avLst/>
              <a:gdLst/>
              <a:ahLst/>
              <a:cxnLst/>
              <a:rect l="l" t="t" r="r" b="b"/>
              <a:pathLst>
                <a:path w="2489" h="2134" extrusionOk="0">
                  <a:moveTo>
                    <a:pt x="1066" y="0"/>
                  </a:moveTo>
                  <a:cubicBezTo>
                    <a:pt x="472" y="0"/>
                    <a:pt x="1" y="480"/>
                    <a:pt x="1" y="1065"/>
                  </a:cubicBezTo>
                  <a:cubicBezTo>
                    <a:pt x="1" y="1709"/>
                    <a:pt x="526" y="2133"/>
                    <a:pt x="1072" y="2133"/>
                  </a:cubicBezTo>
                  <a:cubicBezTo>
                    <a:pt x="1333" y="2133"/>
                    <a:pt x="1598" y="2036"/>
                    <a:pt x="1814" y="1821"/>
                  </a:cubicBezTo>
                  <a:cubicBezTo>
                    <a:pt x="2489" y="1146"/>
                    <a:pt x="2017" y="0"/>
                    <a:pt x="106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1919;p54">
              <a:extLst>
                <a:ext uri="{FF2B5EF4-FFF2-40B4-BE49-F238E27FC236}">
                  <a16:creationId xmlns:a16="http://schemas.microsoft.com/office/drawing/2014/main" id="{88ED1581-DA36-4961-8227-874E30052D74}"/>
                </a:ext>
              </a:extLst>
            </p:cNvPr>
            <p:cNvSpPr/>
            <p:nvPr/>
          </p:nvSpPr>
          <p:spPr>
            <a:xfrm>
              <a:off x="1685550" y="2333125"/>
              <a:ext cx="62225" cy="53450"/>
            </a:xfrm>
            <a:custGeom>
              <a:avLst/>
              <a:gdLst/>
              <a:ahLst/>
              <a:cxnLst/>
              <a:rect l="l" t="t" r="r" b="b"/>
              <a:pathLst>
                <a:path w="2489" h="2138" extrusionOk="0">
                  <a:moveTo>
                    <a:pt x="1066" y="1"/>
                  </a:moveTo>
                  <a:cubicBezTo>
                    <a:pt x="472" y="1"/>
                    <a:pt x="1" y="480"/>
                    <a:pt x="1" y="1066"/>
                  </a:cubicBezTo>
                  <a:cubicBezTo>
                    <a:pt x="1" y="1709"/>
                    <a:pt x="526" y="2137"/>
                    <a:pt x="1072" y="2137"/>
                  </a:cubicBezTo>
                  <a:cubicBezTo>
                    <a:pt x="1333" y="2137"/>
                    <a:pt x="1598" y="2040"/>
                    <a:pt x="1814" y="1822"/>
                  </a:cubicBezTo>
                  <a:cubicBezTo>
                    <a:pt x="2489"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1920;p54">
              <a:extLst>
                <a:ext uri="{FF2B5EF4-FFF2-40B4-BE49-F238E27FC236}">
                  <a16:creationId xmlns:a16="http://schemas.microsoft.com/office/drawing/2014/main" id="{292EBBDA-98B1-4F70-9795-A25B76E9650B}"/>
                </a:ext>
              </a:extLst>
            </p:cNvPr>
            <p:cNvSpPr/>
            <p:nvPr/>
          </p:nvSpPr>
          <p:spPr>
            <a:xfrm>
              <a:off x="1685550" y="2256925"/>
              <a:ext cx="62375" cy="53425"/>
            </a:xfrm>
            <a:custGeom>
              <a:avLst/>
              <a:gdLst/>
              <a:ahLst/>
              <a:cxnLst/>
              <a:rect l="l" t="t" r="r" b="b"/>
              <a:pathLst>
                <a:path w="2495" h="2137" extrusionOk="0">
                  <a:moveTo>
                    <a:pt x="1076" y="0"/>
                  </a:moveTo>
                  <a:cubicBezTo>
                    <a:pt x="1073" y="0"/>
                    <a:pt x="1069" y="0"/>
                    <a:pt x="1066" y="0"/>
                  </a:cubicBezTo>
                  <a:cubicBezTo>
                    <a:pt x="472" y="0"/>
                    <a:pt x="1" y="480"/>
                    <a:pt x="1" y="1065"/>
                  </a:cubicBezTo>
                  <a:cubicBezTo>
                    <a:pt x="1" y="1709"/>
                    <a:pt x="526" y="2137"/>
                    <a:pt x="1075" y="2137"/>
                  </a:cubicBezTo>
                  <a:cubicBezTo>
                    <a:pt x="1337" y="2137"/>
                    <a:pt x="1604" y="2039"/>
                    <a:pt x="1822" y="1821"/>
                  </a:cubicBezTo>
                  <a:cubicBezTo>
                    <a:pt x="2494" y="1149"/>
                    <a:pt x="2020" y="0"/>
                    <a:pt x="107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1921;p54">
              <a:extLst>
                <a:ext uri="{FF2B5EF4-FFF2-40B4-BE49-F238E27FC236}">
                  <a16:creationId xmlns:a16="http://schemas.microsoft.com/office/drawing/2014/main" id="{89A26A22-B093-4A96-A7AB-1D0987189D5A}"/>
                </a:ext>
              </a:extLst>
            </p:cNvPr>
            <p:cNvSpPr/>
            <p:nvPr/>
          </p:nvSpPr>
          <p:spPr>
            <a:xfrm>
              <a:off x="1685550" y="2180700"/>
              <a:ext cx="62225" cy="53350"/>
            </a:xfrm>
            <a:custGeom>
              <a:avLst/>
              <a:gdLst/>
              <a:ahLst/>
              <a:cxnLst/>
              <a:rect l="l" t="t" r="r" b="b"/>
              <a:pathLst>
                <a:path w="2489" h="2134" extrusionOk="0">
                  <a:moveTo>
                    <a:pt x="1066" y="1"/>
                  </a:moveTo>
                  <a:cubicBezTo>
                    <a:pt x="472" y="1"/>
                    <a:pt x="1" y="480"/>
                    <a:pt x="1" y="1066"/>
                  </a:cubicBezTo>
                  <a:cubicBezTo>
                    <a:pt x="1" y="1709"/>
                    <a:pt x="526" y="2133"/>
                    <a:pt x="1072" y="2133"/>
                  </a:cubicBezTo>
                  <a:cubicBezTo>
                    <a:pt x="1333" y="2133"/>
                    <a:pt x="1598" y="2037"/>
                    <a:pt x="1814" y="1822"/>
                  </a:cubicBezTo>
                  <a:cubicBezTo>
                    <a:pt x="2489"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1922;p54">
              <a:extLst>
                <a:ext uri="{FF2B5EF4-FFF2-40B4-BE49-F238E27FC236}">
                  <a16:creationId xmlns:a16="http://schemas.microsoft.com/office/drawing/2014/main" id="{CED2DFCF-8745-4EA4-943F-CC8A7BA82DB3}"/>
                </a:ext>
              </a:extLst>
            </p:cNvPr>
            <p:cNvSpPr/>
            <p:nvPr/>
          </p:nvSpPr>
          <p:spPr>
            <a:xfrm>
              <a:off x="1685550" y="2104500"/>
              <a:ext cx="62225" cy="53325"/>
            </a:xfrm>
            <a:custGeom>
              <a:avLst/>
              <a:gdLst/>
              <a:ahLst/>
              <a:cxnLst/>
              <a:rect l="l" t="t" r="r" b="b"/>
              <a:pathLst>
                <a:path w="2489" h="2133" extrusionOk="0">
                  <a:moveTo>
                    <a:pt x="1066" y="0"/>
                  </a:moveTo>
                  <a:cubicBezTo>
                    <a:pt x="472" y="0"/>
                    <a:pt x="1" y="480"/>
                    <a:pt x="1" y="1065"/>
                  </a:cubicBezTo>
                  <a:cubicBezTo>
                    <a:pt x="1" y="1709"/>
                    <a:pt x="526" y="2133"/>
                    <a:pt x="1072" y="2133"/>
                  </a:cubicBezTo>
                  <a:cubicBezTo>
                    <a:pt x="1333" y="2133"/>
                    <a:pt x="1598" y="2036"/>
                    <a:pt x="1814" y="1821"/>
                  </a:cubicBezTo>
                  <a:cubicBezTo>
                    <a:pt x="2489" y="1146"/>
                    <a:pt x="2017" y="0"/>
                    <a:pt x="106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1923;p54">
              <a:extLst>
                <a:ext uri="{FF2B5EF4-FFF2-40B4-BE49-F238E27FC236}">
                  <a16:creationId xmlns:a16="http://schemas.microsoft.com/office/drawing/2014/main" id="{67ABB56B-E37D-4E3D-84EF-7A36815A192C}"/>
                </a:ext>
              </a:extLst>
            </p:cNvPr>
            <p:cNvSpPr/>
            <p:nvPr/>
          </p:nvSpPr>
          <p:spPr>
            <a:xfrm>
              <a:off x="1685550" y="2028275"/>
              <a:ext cx="62225" cy="53450"/>
            </a:xfrm>
            <a:custGeom>
              <a:avLst/>
              <a:gdLst/>
              <a:ahLst/>
              <a:cxnLst/>
              <a:rect l="l" t="t" r="r" b="b"/>
              <a:pathLst>
                <a:path w="2489" h="2138" extrusionOk="0">
                  <a:moveTo>
                    <a:pt x="1066" y="1"/>
                  </a:moveTo>
                  <a:cubicBezTo>
                    <a:pt x="472" y="1"/>
                    <a:pt x="1" y="480"/>
                    <a:pt x="1" y="1065"/>
                  </a:cubicBezTo>
                  <a:cubicBezTo>
                    <a:pt x="1" y="1709"/>
                    <a:pt x="526" y="2137"/>
                    <a:pt x="1072" y="2137"/>
                  </a:cubicBezTo>
                  <a:cubicBezTo>
                    <a:pt x="1333" y="2137"/>
                    <a:pt x="1598" y="2040"/>
                    <a:pt x="1814" y="1821"/>
                  </a:cubicBezTo>
                  <a:cubicBezTo>
                    <a:pt x="2489"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1924;p54">
              <a:extLst>
                <a:ext uri="{FF2B5EF4-FFF2-40B4-BE49-F238E27FC236}">
                  <a16:creationId xmlns:a16="http://schemas.microsoft.com/office/drawing/2014/main" id="{B74DA702-98E5-4365-9607-4EEB4C7F280B}"/>
                </a:ext>
              </a:extLst>
            </p:cNvPr>
            <p:cNvSpPr/>
            <p:nvPr/>
          </p:nvSpPr>
          <p:spPr>
            <a:xfrm>
              <a:off x="1685550" y="1952050"/>
              <a:ext cx="62225" cy="53450"/>
            </a:xfrm>
            <a:custGeom>
              <a:avLst/>
              <a:gdLst/>
              <a:ahLst/>
              <a:cxnLst/>
              <a:rect l="l" t="t" r="r" b="b"/>
              <a:pathLst>
                <a:path w="2489" h="2138" extrusionOk="0">
                  <a:moveTo>
                    <a:pt x="1066" y="1"/>
                  </a:moveTo>
                  <a:cubicBezTo>
                    <a:pt x="472" y="9"/>
                    <a:pt x="1" y="481"/>
                    <a:pt x="1" y="1074"/>
                  </a:cubicBezTo>
                  <a:cubicBezTo>
                    <a:pt x="1" y="1712"/>
                    <a:pt x="525" y="2138"/>
                    <a:pt x="1071" y="2138"/>
                  </a:cubicBezTo>
                  <a:cubicBezTo>
                    <a:pt x="1332" y="2138"/>
                    <a:pt x="1598" y="2040"/>
                    <a:pt x="1814" y="1822"/>
                  </a:cubicBezTo>
                  <a:cubicBezTo>
                    <a:pt x="2489" y="1155"/>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1925;p54">
              <a:extLst>
                <a:ext uri="{FF2B5EF4-FFF2-40B4-BE49-F238E27FC236}">
                  <a16:creationId xmlns:a16="http://schemas.microsoft.com/office/drawing/2014/main" id="{4B1C2D10-9D05-4004-A292-9CBCA86ED51F}"/>
                </a:ext>
              </a:extLst>
            </p:cNvPr>
            <p:cNvSpPr/>
            <p:nvPr/>
          </p:nvSpPr>
          <p:spPr>
            <a:xfrm>
              <a:off x="1685550" y="1876050"/>
              <a:ext cx="62225" cy="53275"/>
            </a:xfrm>
            <a:custGeom>
              <a:avLst/>
              <a:gdLst/>
              <a:ahLst/>
              <a:cxnLst/>
              <a:rect l="l" t="t" r="r" b="b"/>
              <a:pathLst>
                <a:path w="2489" h="2131" extrusionOk="0">
                  <a:moveTo>
                    <a:pt x="1066" y="1"/>
                  </a:moveTo>
                  <a:cubicBezTo>
                    <a:pt x="472" y="1"/>
                    <a:pt x="1" y="472"/>
                    <a:pt x="1" y="1066"/>
                  </a:cubicBezTo>
                  <a:cubicBezTo>
                    <a:pt x="1" y="1707"/>
                    <a:pt x="523" y="2131"/>
                    <a:pt x="1068" y="2131"/>
                  </a:cubicBezTo>
                  <a:cubicBezTo>
                    <a:pt x="1330" y="2131"/>
                    <a:pt x="1597" y="2033"/>
                    <a:pt x="1814" y="1813"/>
                  </a:cubicBezTo>
                  <a:cubicBezTo>
                    <a:pt x="2489"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1926;p54">
              <a:extLst>
                <a:ext uri="{FF2B5EF4-FFF2-40B4-BE49-F238E27FC236}">
                  <a16:creationId xmlns:a16="http://schemas.microsoft.com/office/drawing/2014/main" id="{AACB530E-1306-4D15-AD5E-E694AB52766A}"/>
                </a:ext>
              </a:extLst>
            </p:cNvPr>
            <p:cNvSpPr/>
            <p:nvPr/>
          </p:nvSpPr>
          <p:spPr>
            <a:xfrm>
              <a:off x="1685550" y="1647400"/>
              <a:ext cx="62225" cy="53450"/>
            </a:xfrm>
            <a:custGeom>
              <a:avLst/>
              <a:gdLst/>
              <a:ahLst/>
              <a:cxnLst/>
              <a:rect l="l" t="t" r="r" b="b"/>
              <a:pathLst>
                <a:path w="2489" h="2138" extrusionOk="0">
                  <a:moveTo>
                    <a:pt x="1066" y="1"/>
                  </a:moveTo>
                  <a:cubicBezTo>
                    <a:pt x="472" y="9"/>
                    <a:pt x="1" y="481"/>
                    <a:pt x="1" y="1066"/>
                  </a:cubicBezTo>
                  <a:cubicBezTo>
                    <a:pt x="1" y="1710"/>
                    <a:pt x="526" y="2138"/>
                    <a:pt x="1072" y="2138"/>
                  </a:cubicBezTo>
                  <a:cubicBezTo>
                    <a:pt x="1333" y="2138"/>
                    <a:pt x="1598" y="2040"/>
                    <a:pt x="1814" y="1822"/>
                  </a:cubicBezTo>
                  <a:cubicBezTo>
                    <a:pt x="2489"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1927;p54">
              <a:extLst>
                <a:ext uri="{FF2B5EF4-FFF2-40B4-BE49-F238E27FC236}">
                  <a16:creationId xmlns:a16="http://schemas.microsoft.com/office/drawing/2014/main" id="{2C1B3AD7-660F-4AAF-81A2-FB4B08F6BDE1}"/>
                </a:ext>
              </a:extLst>
            </p:cNvPr>
            <p:cNvSpPr/>
            <p:nvPr/>
          </p:nvSpPr>
          <p:spPr>
            <a:xfrm>
              <a:off x="1685550" y="1342750"/>
              <a:ext cx="62225" cy="53450"/>
            </a:xfrm>
            <a:custGeom>
              <a:avLst/>
              <a:gdLst/>
              <a:ahLst/>
              <a:cxnLst/>
              <a:rect l="l" t="t" r="r" b="b"/>
              <a:pathLst>
                <a:path w="2489" h="2138" extrusionOk="0">
                  <a:moveTo>
                    <a:pt x="1066" y="1"/>
                  </a:moveTo>
                  <a:cubicBezTo>
                    <a:pt x="472" y="1"/>
                    <a:pt x="1" y="481"/>
                    <a:pt x="1" y="1066"/>
                  </a:cubicBezTo>
                  <a:cubicBezTo>
                    <a:pt x="1" y="1710"/>
                    <a:pt x="526" y="2138"/>
                    <a:pt x="1072" y="2138"/>
                  </a:cubicBezTo>
                  <a:cubicBezTo>
                    <a:pt x="1333" y="2138"/>
                    <a:pt x="1598" y="2040"/>
                    <a:pt x="1814" y="1822"/>
                  </a:cubicBezTo>
                  <a:cubicBezTo>
                    <a:pt x="2489"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1928;p54">
              <a:extLst>
                <a:ext uri="{FF2B5EF4-FFF2-40B4-BE49-F238E27FC236}">
                  <a16:creationId xmlns:a16="http://schemas.microsoft.com/office/drawing/2014/main" id="{B14480BF-D197-4F2E-99F0-FD7F8828A8FB}"/>
                </a:ext>
              </a:extLst>
            </p:cNvPr>
            <p:cNvSpPr/>
            <p:nvPr/>
          </p:nvSpPr>
          <p:spPr>
            <a:xfrm>
              <a:off x="1685550" y="1114325"/>
              <a:ext cx="62225" cy="53350"/>
            </a:xfrm>
            <a:custGeom>
              <a:avLst/>
              <a:gdLst/>
              <a:ahLst/>
              <a:cxnLst/>
              <a:rect l="l" t="t" r="r" b="b"/>
              <a:pathLst>
                <a:path w="2489" h="2134" extrusionOk="0">
                  <a:moveTo>
                    <a:pt x="1066" y="1"/>
                  </a:moveTo>
                  <a:cubicBezTo>
                    <a:pt x="472" y="1"/>
                    <a:pt x="1" y="480"/>
                    <a:pt x="1" y="1065"/>
                  </a:cubicBezTo>
                  <a:cubicBezTo>
                    <a:pt x="1" y="1709"/>
                    <a:pt x="526" y="2133"/>
                    <a:pt x="1072" y="2133"/>
                  </a:cubicBezTo>
                  <a:cubicBezTo>
                    <a:pt x="1333" y="2133"/>
                    <a:pt x="1598" y="2037"/>
                    <a:pt x="1814" y="1822"/>
                  </a:cubicBezTo>
                  <a:cubicBezTo>
                    <a:pt x="2489"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1929;p54">
              <a:extLst>
                <a:ext uri="{FF2B5EF4-FFF2-40B4-BE49-F238E27FC236}">
                  <a16:creationId xmlns:a16="http://schemas.microsoft.com/office/drawing/2014/main" id="{1AD3ED1D-BC7D-4EFB-B089-5716FD18F35C}"/>
                </a:ext>
              </a:extLst>
            </p:cNvPr>
            <p:cNvSpPr/>
            <p:nvPr/>
          </p:nvSpPr>
          <p:spPr>
            <a:xfrm>
              <a:off x="1609350" y="2942425"/>
              <a:ext cx="62200" cy="53450"/>
            </a:xfrm>
            <a:custGeom>
              <a:avLst/>
              <a:gdLst/>
              <a:ahLst/>
              <a:cxnLst/>
              <a:rect l="l" t="t" r="r" b="b"/>
              <a:pathLst>
                <a:path w="2488" h="2138" extrusionOk="0">
                  <a:moveTo>
                    <a:pt x="1065" y="1"/>
                  </a:moveTo>
                  <a:cubicBezTo>
                    <a:pt x="480" y="9"/>
                    <a:pt x="0" y="480"/>
                    <a:pt x="0" y="1066"/>
                  </a:cubicBezTo>
                  <a:cubicBezTo>
                    <a:pt x="0" y="1709"/>
                    <a:pt x="526" y="2137"/>
                    <a:pt x="1074" y="2137"/>
                  </a:cubicBezTo>
                  <a:cubicBezTo>
                    <a:pt x="1336" y="2137"/>
                    <a:pt x="1603" y="2040"/>
                    <a:pt x="1821" y="1822"/>
                  </a:cubicBezTo>
                  <a:cubicBezTo>
                    <a:pt x="2488"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1930;p54">
              <a:extLst>
                <a:ext uri="{FF2B5EF4-FFF2-40B4-BE49-F238E27FC236}">
                  <a16:creationId xmlns:a16="http://schemas.microsoft.com/office/drawing/2014/main" id="{34A33DEF-843E-41C2-8731-AF0176CB375E}"/>
                </a:ext>
              </a:extLst>
            </p:cNvPr>
            <p:cNvSpPr/>
            <p:nvPr/>
          </p:nvSpPr>
          <p:spPr>
            <a:xfrm>
              <a:off x="1609350" y="2866425"/>
              <a:ext cx="62200" cy="53275"/>
            </a:xfrm>
            <a:custGeom>
              <a:avLst/>
              <a:gdLst/>
              <a:ahLst/>
              <a:cxnLst/>
              <a:rect l="l" t="t" r="r" b="b"/>
              <a:pathLst>
                <a:path w="2488" h="2131" extrusionOk="0">
                  <a:moveTo>
                    <a:pt x="1065" y="0"/>
                  </a:moveTo>
                  <a:cubicBezTo>
                    <a:pt x="480" y="0"/>
                    <a:pt x="0" y="472"/>
                    <a:pt x="0" y="1065"/>
                  </a:cubicBezTo>
                  <a:cubicBezTo>
                    <a:pt x="0" y="1707"/>
                    <a:pt x="523" y="2131"/>
                    <a:pt x="1069" y="2131"/>
                  </a:cubicBezTo>
                  <a:cubicBezTo>
                    <a:pt x="1333" y="2131"/>
                    <a:pt x="1602" y="2032"/>
                    <a:pt x="1821" y="1813"/>
                  </a:cubicBezTo>
                  <a:cubicBezTo>
                    <a:pt x="2488" y="1146"/>
                    <a:pt x="2016"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1931;p54">
              <a:extLst>
                <a:ext uri="{FF2B5EF4-FFF2-40B4-BE49-F238E27FC236}">
                  <a16:creationId xmlns:a16="http://schemas.microsoft.com/office/drawing/2014/main" id="{80A3A9B5-5DE2-4A67-9BCD-640C271CDC83}"/>
                </a:ext>
              </a:extLst>
            </p:cNvPr>
            <p:cNvSpPr/>
            <p:nvPr/>
          </p:nvSpPr>
          <p:spPr>
            <a:xfrm>
              <a:off x="1609350" y="2561575"/>
              <a:ext cx="62200" cy="53425"/>
            </a:xfrm>
            <a:custGeom>
              <a:avLst/>
              <a:gdLst/>
              <a:ahLst/>
              <a:cxnLst/>
              <a:rect l="l" t="t" r="r" b="b"/>
              <a:pathLst>
                <a:path w="2488" h="2137" extrusionOk="0">
                  <a:moveTo>
                    <a:pt x="1065" y="0"/>
                  </a:moveTo>
                  <a:cubicBezTo>
                    <a:pt x="480" y="8"/>
                    <a:pt x="0" y="480"/>
                    <a:pt x="0" y="1073"/>
                  </a:cubicBezTo>
                  <a:cubicBezTo>
                    <a:pt x="0" y="1711"/>
                    <a:pt x="525" y="2137"/>
                    <a:pt x="1073" y="2137"/>
                  </a:cubicBezTo>
                  <a:cubicBezTo>
                    <a:pt x="1335" y="2137"/>
                    <a:pt x="1603" y="2039"/>
                    <a:pt x="1821" y="1821"/>
                  </a:cubicBezTo>
                  <a:cubicBezTo>
                    <a:pt x="2488" y="1154"/>
                    <a:pt x="2016"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1932;p54">
              <a:extLst>
                <a:ext uri="{FF2B5EF4-FFF2-40B4-BE49-F238E27FC236}">
                  <a16:creationId xmlns:a16="http://schemas.microsoft.com/office/drawing/2014/main" id="{6EF7D0A6-FB87-4B30-9724-8CA6C0F28B9E}"/>
                </a:ext>
              </a:extLst>
            </p:cNvPr>
            <p:cNvSpPr/>
            <p:nvPr/>
          </p:nvSpPr>
          <p:spPr>
            <a:xfrm>
              <a:off x="1609350" y="2485550"/>
              <a:ext cx="62200" cy="53300"/>
            </a:xfrm>
            <a:custGeom>
              <a:avLst/>
              <a:gdLst/>
              <a:ahLst/>
              <a:cxnLst/>
              <a:rect l="l" t="t" r="r" b="b"/>
              <a:pathLst>
                <a:path w="2488" h="2132" extrusionOk="0">
                  <a:moveTo>
                    <a:pt x="1065" y="1"/>
                  </a:moveTo>
                  <a:cubicBezTo>
                    <a:pt x="480" y="1"/>
                    <a:pt x="0" y="480"/>
                    <a:pt x="0" y="1066"/>
                  </a:cubicBezTo>
                  <a:cubicBezTo>
                    <a:pt x="0" y="1708"/>
                    <a:pt x="523" y="2131"/>
                    <a:pt x="1069" y="2131"/>
                  </a:cubicBezTo>
                  <a:cubicBezTo>
                    <a:pt x="1333" y="2131"/>
                    <a:pt x="1602" y="2033"/>
                    <a:pt x="1821" y="1814"/>
                  </a:cubicBezTo>
                  <a:cubicBezTo>
                    <a:pt x="2488"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1933;p54">
              <a:extLst>
                <a:ext uri="{FF2B5EF4-FFF2-40B4-BE49-F238E27FC236}">
                  <a16:creationId xmlns:a16="http://schemas.microsoft.com/office/drawing/2014/main" id="{D8215946-80B4-4462-9F19-FFE83D27655D}"/>
                </a:ext>
              </a:extLst>
            </p:cNvPr>
            <p:cNvSpPr/>
            <p:nvPr/>
          </p:nvSpPr>
          <p:spPr>
            <a:xfrm>
              <a:off x="1609350" y="2409350"/>
              <a:ext cx="62200" cy="53350"/>
            </a:xfrm>
            <a:custGeom>
              <a:avLst/>
              <a:gdLst/>
              <a:ahLst/>
              <a:cxnLst/>
              <a:rect l="l" t="t" r="r" b="b"/>
              <a:pathLst>
                <a:path w="2488" h="2134"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6"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1934;p54">
              <a:extLst>
                <a:ext uri="{FF2B5EF4-FFF2-40B4-BE49-F238E27FC236}">
                  <a16:creationId xmlns:a16="http://schemas.microsoft.com/office/drawing/2014/main" id="{43546529-FC55-4A1B-BA21-CD04DBD247E0}"/>
                </a:ext>
              </a:extLst>
            </p:cNvPr>
            <p:cNvSpPr/>
            <p:nvPr/>
          </p:nvSpPr>
          <p:spPr>
            <a:xfrm>
              <a:off x="1609350" y="2333125"/>
              <a:ext cx="62200" cy="53450"/>
            </a:xfrm>
            <a:custGeom>
              <a:avLst/>
              <a:gdLst/>
              <a:ahLst/>
              <a:cxnLst/>
              <a:rect l="l" t="t" r="r" b="b"/>
              <a:pathLst>
                <a:path w="2488" h="2138" extrusionOk="0">
                  <a:moveTo>
                    <a:pt x="1065" y="1"/>
                  </a:moveTo>
                  <a:cubicBezTo>
                    <a:pt x="480" y="1"/>
                    <a:pt x="0" y="480"/>
                    <a:pt x="0" y="1066"/>
                  </a:cubicBezTo>
                  <a:cubicBezTo>
                    <a:pt x="0" y="1709"/>
                    <a:pt x="526" y="2137"/>
                    <a:pt x="1074" y="2137"/>
                  </a:cubicBezTo>
                  <a:cubicBezTo>
                    <a:pt x="1336" y="2137"/>
                    <a:pt x="1603" y="2040"/>
                    <a:pt x="1821" y="1822"/>
                  </a:cubicBezTo>
                  <a:cubicBezTo>
                    <a:pt x="2488"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1935;p54">
              <a:extLst>
                <a:ext uri="{FF2B5EF4-FFF2-40B4-BE49-F238E27FC236}">
                  <a16:creationId xmlns:a16="http://schemas.microsoft.com/office/drawing/2014/main" id="{12331881-144F-492B-A156-B5381DA8F255}"/>
                </a:ext>
              </a:extLst>
            </p:cNvPr>
            <p:cNvSpPr/>
            <p:nvPr/>
          </p:nvSpPr>
          <p:spPr>
            <a:xfrm>
              <a:off x="1609350" y="2256925"/>
              <a:ext cx="62350" cy="53425"/>
            </a:xfrm>
            <a:custGeom>
              <a:avLst/>
              <a:gdLst/>
              <a:ahLst/>
              <a:cxnLst/>
              <a:rect l="l" t="t" r="r" b="b"/>
              <a:pathLst>
                <a:path w="2494" h="2137" extrusionOk="0">
                  <a:moveTo>
                    <a:pt x="1075" y="0"/>
                  </a:moveTo>
                  <a:cubicBezTo>
                    <a:pt x="1072" y="0"/>
                    <a:pt x="1069" y="0"/>
                    <a:pt x="1065" y="0"/>
                  </a:cubicBezTo>
                  <a:cubicBezTo>
                    <a:pt x="480" y="0"/>
                    <a:pt x="0" y="480"/>
                    <a:pt x="0" y="1065"/>
                  </a:cubicBezTo>
                  <a:cubicBezTo>
                    <a:pt x="0" y="1709"/>
                    <a:pt x="529" y="2137"/>
                    <a:pt x="1078" y="2137"/>
                  </a:cubicBezTo>
                  <a:cubicBezTo>
                    <a:pt x="1340" y="2137"/>
                    <a:pt x="1606" y="2039"/>
                    <a:pt x="1821" y="1821"/>
                  </a:cubicBezTo>
                  <a:cubicBezTo>
                    <a:pt x="2494" y="1149"/>
                    <a:pt x="2020" y="0"/>
                    <a:pt x="107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1936;p54">
              <a:extLst>
                <a:ext uri="{FF2B5EF4-FFF2-40B4-BE49-F238E27FC236}">
                  <a16:creationId xmlns:a16="http://schemas.microsoft.com/office/drawing/2014/main" id="{118F7989-2509-483D-9EF6-F3E5F06760CD}"/>
                </a:ext>
              </a:extLst>
            </p:cNvPr>
            <p:cNvSpPr/>
            <p:nvPr/>
          </p:nvSpPr>
          <p:spPr>
            <a:xfrm>
              <a:off x="1609350" y="2180700"/>
              <a:ext cx="62200" cy="53350"/>
            </a:xfrm>
            <a:custGeom>
              <a:avLst/>
              <a:gdLst/>
              <a:ahLst/>
              <a:cxnLst/>
              <a:rect l="l" t="t" r="r" b="b"/>
              <a:pathLst>
                <a:path w="2488" h="2134" extrusionOk="0">
                  <a:moveTo>
                    <a:pt x="1065" y="1"/>
                  </a:moveTo>
                  <a:cubicBezTo>
                    <a:pt x="480" y="1"/>
                    <a:pt x="0" y="480"/>
                    <a:pt x="0" y="1066"/>
                  </a:cubicBezTo>
                  <a:cubicBezTo>
                    <a:pt x="0" y="1709"/>
                    <a:pt x="526" y="2133"/>
                    <a:pt x="1074" y="2133"/>
                  </a:cubicBezTo>
                  <a:cubicBezTo>
                    <a:pt x="1336" y="2133"/>
                    <a:pt x="1603" y="2037"/>
                    <a:pt x="1821" y="1822"/>
                  </a:cubicBezTo>
                  <a:cubicBezTo>
                    <a:pt x="2488"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1937;p54">
              <a:extLst>
                <a:ext uri="{FF2B5EF4-FFF2-40B4-BE49-F238E27FC236}">
                  <a16:creationId xmlns:a16="http://schemas.microsoft.com/office/drawing/2014/main" id="{78C8A504-934D-4051-B272-0B1F4C806D3F}"/>
                </a:ext>
              </a:extLst>
            </p:cNvPr>
            <p:cNvSpPr/>
            <p:nvPr/>
          </p:nvSpPr>
          <p:spPr>
            <a:xfrm>
              <a:off x="1609350" y="2104500"/>
              <a:ext cx="62200" cy="53325"/>
            </a:xfrm>
            <a:custGeom>
              <a:avLst/>
              <a:gdLst/>
              <a:ahLst/>
              <a:cxnLst/>
              <a:rect l="l" t="t" r="r" b="b"/>
              <a:pathLst>
                <a:path w="2488" h="2133"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6"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1938;p54">
              <a:extLst>
                <a:ext uri="{FF2B5EF4-FFF2-40B4-BE49-F238E27FC236}">
                  <a16:creationId xmlns:a16="http://schemas.microsoft.com/office/drawing/2014/main" id="{E622201B-3DB3-47B2-8214-9F57A6D0983B}"/>
                </a:ext>
              </a:extLst>
            </p:cNvPr>
            <p:cNvSpPr/>
            <p:nvPr/>
          </p:nvSpPr>
          <p:spPr>
            <a:xfrm>
              <a:off x="1609350" y="2028275"/>
              <a:ext cx="62200" cy="53450"/>
            </a:xfrm>
            <a:custGeom>
              <a:avLst/>
              <a:gdLst/>
              <a:ahLst/>
              <a:cxnLst/>
              <a:rect l="l" t="t" r="r" b="b"/>
              <a:pathLst>
                <a:path w="2488" h="2138" extrusionOk="0">
                  <a:moveTo>
                    <a:pt x="1065" y="1"/>
                  </a:moveTo>
                  <a:cubicBezTo>
                    <a:pt x="480" y="1"/>
                    <a:pt x="0" y="480"/>
                    <a:pt x="0" y="1065"/>
                  </a:cubicBezTo>
                  <a:cubicBezTo>
                    <a:pt x="0" y="1709"/>
                    <a:pt x="526" y="2137"/>
                    <a:pt x="1074" y="2137"/>
                  </a:cubicBezTo>
                  <a:cubicBezTo>
                    <a:pt x="1336" y="2137"/>
                    <a:pt x="1603" y="2040"/>
                    <a:pt x="1821" y="1821"/>
                  </a:cubicBezTo>
                  <a:cubicBezTo>
                    <a:pt x="2488"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1939;p54">
              <a:extLst>
                <a:ext uri="{FF2B5EF4-FFF2-40B4-BE49-F238E27FC236}">
                  <a16:creationId xmlns:a16="http://schemas.microsoft.com/office/drawing/2014/main" id="{84CE873F-E3B9-4CB1-BED7-C243C9B7BA21}"/>
                </a:ext>
              </a:extLst>
            </p:cNvPr>
            <p:cNvSpPr/>
            <p:nvPr/>
          </p:nvSpPr>
          <p:spPr>
            <a:xfrm>
              <a:off x="1609350" y="1952050"/>
              <a:ext cx="62200" cy="53450"/>
            </a:xfrm>
            <a:custGeom>
              <a:avLst/>
              <a:gdLst/>
              <a:ahLst/>
              <a:cxnLst/>
              <a:rect l="l" t="t" r="r" b="b"/>
              <a:pathLst>
                <a:path w="2488" h="2138" extrusionOk="0">
                  <a:moveTo>
                    <a:pt x="1065" y="1"/>
                  </a:moveTo>
                  <a:cubicBezTo>
                    <a:pt x="480" y="9"/>
                    <a:pt x="0" y="481"/>
                    <a:pt x="0" y="1074"/>
                  </a:cubicBezTo>
                  <a:cubicBezTo>
                    <a:pt x="0" y="1712"/>
                    <a:pt x="525" y="2138"/>
                    <a:pt x="1073" y="2138"/>
                  </a:cubicBezTo>
                  <a:cubicBezTo>
                    <a:pt x="1335" y="2138"/>
                    <a:pt x="1603" y="2040"/>
                    <a:pt x="1821" y="1822"/>
                  </a:cubicBezTo>
                  <a:cubicBezTo>
                    <a:pt x="2488" y="1155"/>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1940;p54">
              <a:extLst>
                <a:ext uri="{FF2B5EF4-FFF2-40B4-BE49-F238E27FC236}">
                  <a16:creationId xmlns:a16="http://schemas.microsoft.com/office/drawing/2014/main" id="{51A7B88A-CB71-48C8-90FB-CD097E72EE60}"/>
                </a:ext>
              </a:extLst>
            </p:cNvPr>
            <p:cNvSpPr/>
            <p:nvPr/>
          </p:nvSpPr>
          <p:spPr>
            <a:xfrm>
              <a:off x="1609350" y="1876050"/>
              <a:ext cx="62200" cy="53275"/>
            </a:xfrm>
            <a:custGeom>
              <a:avLst/>
              <a:gdLst/>
              <a:ahLst/>
              <a:cxnLst/>
              <a:rect l="l" t="t" r="r" b="b"/>
              <a:pathLst>
                <a:path w="2488" h="2131" extrusionOk="0">
                  <a:moveTo>
                    <a:pt x="1065" y="1"/>
                  </a:moveTo>
                  <a:cubicBezTo>
                    <a:pt x="480" y="1"/>
                    <a:pt x="0" y="472"/>
                    <a:pt x="0" y="1066"/>
                  </a:cubicBezTo>
                  <a:cubicBezTo>
                    <a:pt x="0" y="1707"/>
                    <a:pt x="523" y="2131"/>
                    <a:pt x="1069" y="2131"/>
                  </a:cubicBezTo>
                  <a:cubicBezTo>
                    <a:pt x="1333" y="2131"/>
                    <a:pt x="1602" y="2033"/>
                    <a:pt x="1821" y="1813"/>
                  </a:cubicBezTo>
                  <a:cubicBezTo>
                    <a:pt x="2488"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1941;p54">
              <a:extLst>
                <a:ext uri="{FF2B5EF4-FFF2-40B4-BE49-F238E27FC236}">
                  <a16:creationId xmlns:a16="http://schemas.microsoft.com/office/drawing/2014/main" id="{EB00D3C0-8862-465A-B6A5-478DCAD57589}"/>
                </a:ext>
              </a:extLst>
            </p:cNvPr>
            <p:cNvSpPr/>
            <p:nvPr/>
          </p:nvSpPr>
          <p:spPr>
            <a:xfrm>
              <a:off x="1609350" y="1723625"/>
              <a:ext cx="62200" cy="53350"/>
            </a:xfrm>
            <a:custGeom>
              <a:avLst/>
              <a:gdLst/>
              <a:ahLst/>
              <a:cxnLst/>
              <a:rect l="l" t="t" r="r" b="b"/>
              <a:pathLst>
                <a:path w="2488" h="2134" extrusionOk="0">
                  <a:moveTo>
                    <a:pt x="1065" y="1"/>
                  </a:moveTo>
                  <a:cubicBezTo>
                    <a:pt x="480" y="1"/>
                    <a:pt x="0" y="480"/>
                    <a:pt x="0" y="1065"/>
                  </a:cubicBezTo>
                  <a:cubicBezTo>
                    <a:pt x="0" y="1709"/>
                    <a:pt x="526" y="2133"/>
                    <a:pt x="1074" y="2133"/>
                  </a:cubicBezTo>
                  <a:cubicBezTo>
                    <a:pt x="1336" y="2133"/>
                    <a:pt x="1603" y="2037"/>
                    <a:pt x="1821" y="1822"/>
                  </a:cubicBezTo>
                  <a:cubicBezTo>
                    <a:pt x="2488"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1942;p54">
              <a:extLst>
                <a:ext uri="{FF2B5EF4-FFF2-40B4-BE49-F238E27FC236}">
                  <a16:creationId xmlns:a16="http://schemas.microsoft.com/office/drawing/2014/main" id="{06A1D287-3BDF-4ED0-A1E2-B928489C760E}"/>
                </a:ext>
              </a:extLst>
            </p:cNvPr>
            <p:cNvSpPr/>
            <p:nvPr/>
          </p:nvSpPr>
          <p:spPr>
            <a:xfrm>
              <a:off x="1609350" y="1647400"/>
              <a:ext cx="62200" cy="53450"/>
            </a:xfrm>
            <a:custGeom>
              <a:avLst/>
              <a:gdLst/>
              <a:ahLst/>
              <a:cxnLst/>
              <a:rect l="l" t="t" r="r" b="b"/>
              <a:pathLst>
                <a:path w="2488" h="2138" extrusionOk="0">
                  <a:moveTo>
                    <a:pt x="1065" y="1"/>
                  </a:moveTo>
                  <a:cubicBezTo>
                    <a:pt x="480" y="9"/>
                    <a:pt x="0" y="481"/>
                    <a:pt x="0" y="1066"/>
                  </a:cubicBezTo>
                  <a:cubicBezTo>
                    <a:pt x="0" y="1710"/>
                    <a:pt x="526" y="2138"/>
                    <a:pt x="1074" y="2138"/>
                  </a:cubicBezTo>
                  <a:cubicBezTo>
                    <a:pt x="1336" y="2138"/>
                    <a:pt x="1603" y="2040"/>
                    <a:pt x="1821" y="1822"/>
                  </a:cubicBezTo>
                  <a:cubicBezTo>
                    <a:pt x="2488"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1943;p54">
              <a:extLst>
                <a:ext uri="{FF2B5EF4-FFF2-40B4-BE49-F238E27FC236}">
                  <a16:creationId xmlns:a16="http://schemas.microsoft.com/office/drawing/2014/main" id="{5930DD64-485A-4B52-9BB3-F9B5BA3112CA}"/>
                </a:ext>
              </a:extLst>
            </p:cNvPr>
            <p:cNvSpPr/>
            <p:nvPr/>
          </p:nvSpPr>
          <p:spPr>
            <a:xfrm>
              <a:off x="1609350" y="1571400"/>
              <a:ext cx="62200" cy="53250"/>
            </a:xfrm>
            <a:custGeom>
              <a:avLst/>
              <a:gdLst/>
              <a:ahLst/>
              <a:cxnLst/>
              <a:rect l="l" t="t" r="r" b="b"/>
              <a:pathLst>
                <a:path w="2488" h="2130" extrusionOk="0">
                  <a:moveTo>
                    <a:pt x="1065" y="1"/>
                  </a:moveTo>
                  <a:cubicBezTo>
                    <a:pt x="480" y="1"/>
                    <a:pt x="0" y="472"/>
                    <a:pt x="0" y="1066"/>
                  </a:cubicBezTo>
                  <a:cubicBezTo>
                    <a:pt x="0" y="1703"/>
                    <a:pt x="525" y="2129"/>
                    <a:pt x="1073" y="2129"/>
                  </a:cubicBezTo>
                  <a:cubicBezTo>
                    <a:pt x="1335" y="2129"/>
                    <a:pt x="1603" y="2032"/>
                    <a:pt x="1821" y="1813"/>
                  </a:cubicBezTo>
                  <a:cubicBezTo>
                    <a:pt x="2488"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1944;p54">
              <a:extLst>
                <a:ext uri="{FF2B5EF4-FFF2-40B4-BE49-F238E27FC236}">
                  <a16:creationId xmlns:a16="http://schemas.microsoft.com/office/drawing/2014/main" id="{50321CE2-E925-4831-B874-C794923AED69}"/>
                </a:ext>
              </a:extLst>
            </p:cNvPr>
            <p:cNvSpPr/>
            <p:nvPr/>
          </p:nvSpPr>
          <p:spPr>
            <a:xfrm>
              <a:off x="1609350" y="1495200"/>
              <a:ext cx="62200" cy="53325"/>
            </a:xfrm>
            <a:custGeom>
              <a:avLst/>
              <a:gdLst/>
              <a:ahLst/>
              <a:cxnLst/>
              <a:rect l="l" t="t" r="r" b="b"/>
              <a:pathLst>
                <a:path w="2488" h="2133"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6"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1945;p54">
              <a:extLst>
                <a:ext uri="{FF2B5EF4-FFF2-40B4-BE49-F238E27FC236}">
                  <a16:creationId xmlns:a16="http://schemas.microsoft.com/office/drawing/2014/main" id="{7136B1FC-D9F6-4063-9DFF-D1835AE8352D}"/>
                </a:ext>
              </a:extLst>
            </p:cNvPr>
            <p:cNvSpPr/>
            <p:nvPr/>
          </p:nvSpPr>
          <p:spPr>
            <a:xfrm>
              <a:off x="1609350" y="1266550"/>
              <a:ext cx="62200" cy="53450"/>
            </a:xfrm>
            <a:custGeom>
              <a:avLst/>
              <a:gdLst/>
              <a:ahLst/>
              <a:cxnLst/>
              <a:rect l="l" t="t" r="r" b="b"/>
              <a:pathLst>
                <a:path w="2488" h="2138" extrusionOk="0">
                  <a:moveTo>
                    <a:pt x="1065" y="0"/>
                  </a:moveTo>
                  <a:cubicBezTo>
                    <a:pt x="480" y="9"/>
                    <a:pt x="0" y="480"/>
                    <a:pt x="0" y="1074"/>
                  </a:cubicBezTo>
                  <a:cubicBezTo>
                    <a:pt x="0" y="1711"/>
                    <a:pt x="525" y="2137"/>
                    <a:pt x="1073" y="2137"/>
                  </a:cubicBezTo>
                  <a:cubicBezTo>
                    <a:pt x="1335" y="2137"/>
                    <a:pt x="1603" y="2040"/>
                    <a:pt x="1821" y="1821"/>
                  </a:cubicBezTo>
                  <a:cubicBezTo>
                    <a:pt x="2488" y="1155"/>
                    <a:pt x="2016"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1946;p54">
              <a:extLst>
                <a:ext uri="{FF2B5EF4-FFF2-40B4-BE49-F238E27FC236}">
                  <a16:creationId xmlns:a16="http://schemas.microsoft.com/office/drawing/2014/main" id="{A622E0DD-EAD4-40AB-83EA-AEA4679E5FFD}"/>
                </a:ext>
              </a:extLst>
            </p:cNvPr>
            <p:cNvSpPr/>
            <p:nvPr/>
          </p:nvSpPr>
          <p:spPr>
            <a:xfrm>
              <a:off x="1609350" y="1114325"/>
              <a:ext cx="62200" cy="53350"/>
            </a:xfrm>
            <a:custGeom>
              <a:avLst/>
              <a:gdLst/>
              <a:ahLst/>
              <a:cxnLst/>
              <a:rect l="l" t="t" r="r" b="b"/>
              <a:pathLst>
                <a:path w="2488" h="2134" extrusionOk="0">
                  <a:moveTo>
                    <a:pt x="1065" y="1"/>
                  </a:moveTo>
                  <a:cubicBezTo>
                    <a:pt x="480" y="1"/>
                    <a:pt x="0" y="480"/>
                    <a:pt x="0" y="1065"/>
                  </a:cubicBezTo>
                  <a:cubicBezTo>
                    <a:pt x="0" y="1709"/>
                    <a:pt x="526" y="2133"/>
                    <a:pt x="1074" y="2133"/>
                  </a:cubicBezTo>
                  <a:cubicBezTo>
                    <a:pt x="1336" y="2133"/>
                    <a:pt x="1603" y="2037"/>
                    <a:pt x="1821" y="1822"/>
                  </a:cubicBezTo>
                  <a:cubicBezTo>
                    <a:pt x="2488"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1947;p54">
              <a:extLst>
                <a:ext uri="{FF2B5EF4-FFF2-40B4-BE49-F238E27FC236}">
                  <a16:creationId xmlns:a16="http://schemas.microsoft.com/office/drawing/2014/main" id="{944B9816-F1FA-476F-BD08-03C7FF18FEE1}"/>
                </a:ext>
              </a:extLst>
            </p:cNvPr>
            <p:cNvSpPr/>
            <p:nvPr/>
          </p:nvSpPr>
          <p:spPr>
            <a:xfrm>
              <a:off x="1533125" y="2942425"/>
              <a:ext cx="62425" cy="53450"/>
            </a:xfrm>
            <a:custGeom>
              <a:avLst/>
              <a:gdLst/>
              <a:ahLst/>
              <a:cxnLst/>
              <a:rect l="l" t="t" r="r" b="b"/>
              <a:pathLst>
                <a:path w="2497" h="2138" extrusionOk="0">
                  <a:moveTo>
                    <a:pt x="1066" y="1"/>
                  </a:moveTo>
                  <a:cubicBezTo>
                    <a:pt x="480" y="9"/>
                    <a:pt x="1" y="480"/>
                    <a:pt x="1" y="1066"/>
                  </a:cubicBezTo>
                  <a:cubicBezTo>
                    <a:pt x="1" y="1709"/>
                    <a:pt x="526" y="2137"/>
                    <a:pt x="1075" y="2137"/>
                  </a:cubicBezTo>
                  <a:cubicBezTo>
                    <a:pt x="1337" y="2137"/>
                    <a:pt x="1604" y="2040"/>
                    <a:pt x="1822" y="1822"/>
                  </a:cubicBezTo>
                  <a:cubicBezTo>
                    <a:pt x="2497"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1948;p54">
              <a:extLst>
                <a:ext uri="{FF2B5EF4-FFF2-40B4-BE49-F238E27FC236}">
                  <a16:creationId xmlns:a16="http://schemas.microsoft.com/office/drawing/2014/main" id="{30CF2C3E-5A93-497F-B9F0-781DA7AD899A}"/>
                </a:ext>
              </a:extLst>
            </p:cNvPr>
            <p:cNvSpPr/>
            <p:nvPr/>
          </p:nvSpPr>
          <p:spPr>
            <a:xfrm>
              <a:off x="1533125" y="2866425"/>
              <a:ext cx="62425" cy="53275"/>
            </a:xfrm>
            <a:custGeom>
              <a:avLst/>
              <a:gdLst/>
              <a:ahLst/>
              <a:cxnLst/>
              <a:rect l="l" t="t" r="r" b="b"/>
              <a:pathLst>
                <a:path w="2497" h="2131" extrusionOk="0">
                  <a:moveTo>
                    <a:pt x="1066" y="0"/>
                  </a:moveTo>
                  <a:cubicBezTo>
                    <a:pt x="480" y="0"/>
                    <a:pt x="1" y="472"/>
                    <a:pt x="1" y="1065"/>
                  </a:cubicBezTo>
                  <a:cubicBezTo>
                    <a:pt x="1" y="1707"/>
                    <a:pt x="523" y="2131"/>
                    <a:pt x="1070" y="2131"/>
                  </a:cubicBezTo>
                  <a:cubicBezTo>
                    <a:pt x="1333" y="2131"/>
                    <a:pt x="1602" y="2032"/>
                    <a:pt x="1822" y="1813"/>
                  </a:cubicBezTo>
                  <a:cubicBezTo>
                    <a:pt x="2497" y="1146"/>
                    <a:pt x="2017" y="0"/>
                    <a:pt x="106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1949;p54">
              <a:extLst>
                <a:ext uri="{FF2B5EF4-FFF2-40B4-BE49-F238E27FC236}">
                  <a16:creationId xmlns:a16="http://schemas.microsoft.com/office/drawing/2014/main" id="{49F296ED-7FEF-46CD-BCBF-A80971AB2216}"/>
                </a:ext>
              </a:extLst>
            </p:cNvPr>
            <p:cNvSpPr/>
            <p:nvPr/>
          </p:nvSpPr>
          <p:spPr>
            <a:xfrm>
              <a:off x="1533125" y="2561575"/>
              <a:ext cx="62425" cy="53425"/>
            </a:xfrm>
            <a:custGeom>
              <a:avLst/>
              <a:gdLst/>
              <a:ahLst/>
              <a:cxnLst/>
              <a:rect l="l" t="t" r="r" b="b"/>
              <a:pathLst>
                <a:path w="2497" h="2137" extrusionOk="0">
                  <a:moveTo>
                    <a:pt x="1066" y="0"/>
                  </a:moveTo>
                  <a:cubicBezTo>
                    <a:pt x="480" y="8"/>
                    <a:pt x="1" y="480"/>
                    <a:pt x="1" y="1073"/>
                  </a:cubicBezTo>
                  <a:cubicBezTo>
                    <a:pt x="1" y="1711"/>
                    <a:pt x="525" y="2137"/>
                    <a:pt x="1073" y="2137"/>
                  </a:cubicBezTo>
                  <a:cubicBezTo>
                    <a:pt x="1336" y="2137"/>
                    <a:pt x="1603" y="2039"/>
                    <a:pt x="1822" y="1821"/>
                  </a:cubicBezTo>
                  <a:cubicBezTo>
                    <a:pt x="2497" y="1154"/>
                    <a:pt x="2017" y="0"/>
                    <a:pt x="106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1950;p54">
              <a:extLst>
                <a:ext uri="{FF2B5EF4-FFF2-40B4-BE49-F238E27FC236}">
                  <a16:creationId xmlns:a16="http://schemas.microsoft.com/office/drawing/2014/main" id="{C7968B61-91D6-4C8E-B34A-F2DC01D42A2D}"/>
                </a:ext>
              </a:extLst>
            </p:cNvPr>
            <p:cNvSpPr/>
            <p:nvPr/>
          </p:nvSpPr>
          <p:spPr>
            <a:xfrm>
              <a:off x="1533125" y="2485550"/>
              <a:ext cx="62425" cy="53300"/>
            </a:xfrm>
            <a:custGeom>
              <a:avLst/>
              <a:gdLst/>
              <a:ahLst/>
              <a:cxnLst/>
              <a:rect l="l" t="t" r="r" b="b"/>
              <a:pathLst>
                <a:path w="2497" h="2132" extrusionOk="0">
                  <a:moveTo>
                    <a:pt x="1066" y="1"/>
                  </a:moveTo>
                  <a:cubicBezTo>
                    <a:pt x="480" y="1"/>
                    <a:pt x="1" y="480"/>
                    <a:pt x="1" y="1066"/>
                  </a:cubicBezTo>
                  <a:cubicBezTo>
                    <a:pt x="1" y="1708"/>
                    <a:pt x="523" y="2131"/>
                    <a:pt x="1070" y="2131"/>
                  </a:cubicBezTo>
                  <a:cubicBezTo>
                    <a:pt x="1333" y="2131"/>
                    <a:pt x="1602" y="2033"/>
                    <a:pt x="1822" y="1814"/>
                  </a:cubicBezTo>
                  <a:cubicBezTo>
                    <a:pt x="2497"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1951;p54">
              <a:extLst>
                <a:ext uri="{FF2B5EF4-FFF2-40B4-BE49-F238E27FC236}">
                  <a16:creationId xmlns:a16="http://schemas.microsoft.com/office/drawing/2014/main" id="{34B42BE9-A2AB-4B78-81D8-1780352A142C}"/>
                </a:ext>
              </a:extLst>
            </p:cNvPr>
            <p:cNvSpPr/>
            <p:nvPr/>
          </p:nvSpPr>
          <p:spPr>
            <a:xfrm>
              <a:off x="1533125" y="2409350"/>
              <a:ext cx="62425" cy="53350"/>
            </a:xfrm>
            <a:custGeom>
              <a:avLst/>
              <a:gdLst/>
              <a:ahLst/>
              <a:cxnLst/>
              <a:rect l="l" t="t" r="r" b="b"/>
              <a:pathLst>
                <a:path w="2497" h="2134" extrusionOk="0">
                  <a:moveTo>
                    <a:pt x="1066" y="0"/>
                  </a:moveTo>
                  <a:cubicBezTo>
                    <a:pt x="480" y="0"/>
                    <a:pt x="1" y="480"/>
                    <a:pt x="1" y="1065"/>
                  </a:cubicBezTo>
                  <a:cubicBezTo>
                    <a:pt x="1" y="1709"/>
                    <a:pt x="526" y="2133"/>
                    <a:pt x="1075" y="2133"/>
                  </a:cubicBezTo>
                  <a:cubicBezTo>
                    <a:pt x="1337" y="2133"/>
                    <a:pt x="1604" y="2036"/>
                    <a:pt x="1822" y="1821"/>
                  </a:cubicBezTo>
                  <a:cubicBezTo>
                    <a:pt x="2497" y="1146"/>
                    <a:pt x="2017" y="0"/>
                    <a:pt x="106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1952;p54">
              <a:extLst>
                <a:ext uri="{FF2B5EF4-FFF2-40B4-BE49-F238E27FC236}">
                  <a16:creationId xmlns:a16="http://schemas.microsoft.com/office/drawing/2014/main" id="{1373EA7D-B154-4EAE-A85B-FAC37BAAE386}"/>
                </a:ext>
              </a:extLst>
            </p:cNvPr>
            <p:cNvSpPr/>
            <p:nvPr/>
          </p:nvSpPr>
          <p:spPr>
            <a:xfrm>
              <a:off x="1533125" y="2333125"/>
              <a:ext cx="62425" cy="53450"/>
            </a:xfrm>
            <a:custGeom>
              <a:avLst/>
              <a:gdLst/>
              <a:ahLst/>
              <a:cxnLst/>
              <a:rect l="l" t="t" r="r" b="b"/>
              <a:pathLst>
                <a:path w="2497" h="2138" extrusionOk="0">
                  <a:moveTo>
                    <a:pt x="1066" y="1"/>
                  </a:moveTo>
                  <a:cubicBezTo>
                    <a:pt x="480" y="1"/>
                    <a:pt x="1" y="480"/>
                    <a:pt x="1" y="1066"/>
                  </a:cubicBezTo>
                  <a:cubicBezTo>
                    <a:pt x="1" y="1709"/>
                    <a:pt x="526" y="2137"/>
                    <a:pt x="1075" y="2137"/>
                  </a:cubicBezTo>
                  <a:cubicBezTo>
                    <a:pt x="1337" y="2137"/>
                    <a:pt x="1604" y="2040"/>
                    <a:pt x="1822" y="1822"/>
                  </a:cubicBezTo>
                  <a:cubicBezTo>
                    <a:pt x="2497"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1953;p54">
              <a:extLst>
                <a:ext uri="{FF2B5EF4-FFF2-40B4-BE49-F238E27FC236}">
                  <a16:creationId xmlns:a16="http://schemas.microsoft.com/office/drawing/2014/main" id="{3775AAE0-FE80-48F4-AB4B-24E7ED36C37F}"/>
                </a:ext>
              </a:extLst>
            </p:cNvPr>
            <p:cNvSpPr/>
            <p:nvPr/>
          </p:nvSpPr>
          <p:spPr>
            <a:xfrm>
              <a:off x="1533125" y="2256925"/>
              <a:ext cx="62575" cy="53425"/>
            </a:xfrm>
            <a:custGeom>
              <a:avLst/>
              <a:gdLst/>
              <a:ahLst/>
              <a:cxnLst/>
              <a:rect l="l" t="t" r="r" b="b"/>
              <a:pathLst>
                <a:path w="2503" h="2137" extrusionOk="0">
                  <a:moveTo>
                    <a:pt x="1076" y="0"/>
                  </a:moveTo>
                  <a:cubicBezTo>
                    <a:pt x="1073" y="0"/>
                    <a:pt x="1069" y="0"/>
                    <a:pt x="1066" y="0"/>
                  </a:cubicBezTo>
                  <a:cubicBezTo>
                    <a:pt x="480" y="0"/>
                    <a:pt x="1" y="480"/>
                    <a:pt x="1" y="1065"/>
                  </a:cubicBezTo>
                  <a:cubicBezTo>
                    <a:pt x="1" y="1709"/>
                    <a:pt x="530" y="2137"/>
                    <a:pt x="1081" y="2137"/>
                  </a:cubicBezTo>
                  <a:cubicBezTo>
                    <a:pt x="1344" y="2137"/>
                    <a:pt x="1612" y="2039"/>
                    <a:pt x="1830" y="1821"/>
                  </a:cubicBezTo>
                  <a:cubicBezTo>
                    <a:pt x="2502" y="1149"/>
                    <a:pt x="2028" y="0"/>
                    <a:pt x="107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1954;p54">
              <a:extLst>
                <a:ext uri="{FF2B5EF4-FFF2-40B4-BE49-F238E27FC236}">
                  <a16:creationId xmlns:a16="http://schemas.microsoft.com/office/drawing/2014/main" id="{8DCFA38F-023A-4435-AA30-FFEC057423C5}"/>
                </a:ext>
              </a:extLst>
            </p:cNvPr>
            <p:cNvSpPr/>
            <p:nvPr/>
          </p:nvSpPr>
          <p:spPr>
            <a:xfrm>
              <a:off x="1533125" y="2180700"/>
              <a:ext cx="62425" cy="53350"/>
            </a:xfrm>
            <a:custGeom>
              <a:avLst/>
              <a:gdLst/>
              <a:ahLst/>
              <a:cxnLst/>
              <a:rect l="l" t="t" r="r" b="b"/>
              <a:pathLst>
                <a:path w="2497" h="2134" extrusionOk="0">
                  <a:moveTo>
                    <a:pt x="1066" y="1"/>
                  </a:moveTo>
                  <a:cubicBezTo>
                    <a:pt x="480" y="1"/>
                    <a:pt x="1" y="480"/>
                    <a:pt x="1" y="1066"/>
                  </a:cubicBezTo>
                  <a:cubicBezTo>
                    <a:pt x="1" y="1709"/>
                    <a:pt x="526" y="2133"/>
                    <a:pt x="1075" y="2133"/>
                  </a:cubicBezTo>
                  <a:cubicBezTo>
                    <a:pt x="1337" y="2133"/>
                    <a:pt x="1604" y="2037"/>
                    <a:pt x="1822" y="1822"/>
                  </a:cubicBezTo>
                  <a:cubicBezTo>
                    <a:pt x="2497"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1955;p54">
              <a:extLst>
                <a:ext uri="{FF2B5EF4-FFF2-40B4-BE49-F238E27FC236}">
                  <a16:creationId xmlns:a16="http://schemas.microsoft.com/office/drawing/2014/main" id="{4F5C53E6-CC45-49B2-BF6F-7AF17B68A032}"/>
                </a:ext>
              </a:extLst>
            </p:cNvPr>
            <p:cNvSpPr/>
            <p:nvPr/>
          </p:nvSpPr>
          <p:spPr>
            <a:xfrm>
              <a:off x="1533125" y="2104500"/>
              <a:ext cx="62425" cy="53325"/>
            </a:xfrm>
            <a:custGeom>
              <a:avLst/>
              <a:gdLst/>
              <a:ahLst/>
              <a:cxnLst/>
              <a:rect l="l" t="t" r="r" b="b"/>
              <a:pathLst>
                <a:path w="2497" h="2133" extrusionOk="0">
                  <a:moveTo>
                    <a:pt x="1066" y="0"/>
                  </a:moveTo>
                  <a:cubicBezTo>
                    <a:pt x="480" y="0"/>
                    <a:pt x="1" y="480"/>
                    <a:pt x="1" y="1065"/>
                  </a:cubicBezTo>
                  <a:cubicBezTo>
                    <a:pt x="1" y="1709"/>
                    <a:pt x="526" y="2133"/>
                    <a:pt x="1075" y="2133"/>
                  </a:cubicBezTo>
                  <a:cubicBezTo>
                    <a:pt x="1337" y="2133"/>
                    <a:pt x="1604" y="2036"/>
                    <a:pt x="1822" y="1821"/>
                  </a:cubicBezTo>
                  <a:cubicBezTo>
                    <a:pt x="2497" y="1146"/>
                    <a:pt x="2017" y="0"/>
                    <a:pt x="106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1956;p54">
              <a:extLst>
                <a:ext uri="{FF2B5EF4-FFF2-40B4-BE49-F238E27FC236}">
                  <a16:creationId xmlns:a16="http://schemas.microsoft.com/office/drawing/2014/main" id="{C912DD76-DB38-4EF9-88E4-E1719AD2D6EF}"/>
                </a:ext>
              </a:extLst>
            </p:cNvPr>
            <p:cNvSpPr/>
            <p:nvPr/>
          </p:nvSpPr>
          <p:spPr>
            <a:xfrm>
              <a:off x="1533125" y="2028275"/>
              <a:ext cx="62425" cy="53450"/>
            </a:xfrm>
            <a:custGeom>
              <a:avLst/>
              <a:gdLst/>
              <a:ahLst/>
              <a:cxnLst/>
              <a:rect l="l" t="t" r="r" b="b"/>
              <a:pathLst>
                <a:path w="2497" h="2138" extrusionOk="0">
                  <a:moveTo>
                    <a:pt x="1066" y="1"/>
                  </a:moveTo>
                  <a:cubicBezTo>
                    <a:pt x="480" y="1"/>
                    <a:pt x="1" y="480"/>
                    <a:pt x="1" y="1065"/>
                  </a:cubicBezTo>
                  <a:cubicBezTo>
                    <a:pt x="1" y="1709"/>
                    <a:pt x="526" y="2137"/>
                    <a:pt x="1075" y="2137"/>
                  </a:cubicBezTo>
                  <a:cubicBezTo>
                    <a:pt x="1337" y="2137"/>
                    <a:pt x="1604" y="2040"/>
                    <a:pt x="1822" y="1821"/>
                  </a:cubicBezTo>
                  <a:cubicBezTo>
                    <a:pt x="2497"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1957;p54">
              <a:extLst>
                <a:ext uri="{FF2B5EF4-FFF2-40B4-BE49-F238E27FC236}">
                  <a16:creationId xmlns:a16="http://schemas.microsoft.com/office/drawing/2014/main" id="{2AB6D9E5-2F58-46D5-8BE6-10A9734F1D79}"/>
                </a:ext>
              </a:extLst>
            </p:cNvPr>
            <p:cNvSpPr/>
            <p:nvPr/>
          </p:nvSpPr>
          <p:spPr>
            <a:xfrm>
              <a:off x="1533125" y="1952050"/>
              <a:ext cx="62425" cy="53450"/>
            </a:xfrm>
            <a:custGeom>
              <a:avLst/>
              <a:gdLst/>
              <a:ahLst/>
              <a:cxnLst/>
              <a:rect l="l" t="t" r="r" b="b"/>
              <a:pathLst>
                <a:path w="2497" h="2138" extrusionOk="0">
                  <a:moveTo>
                    <a:pt x="1066" y="1"/>
                  </a:moveTo>
                  <a:cubicBezTo>
                    <a:pt x="480" y="9"/>
                    <a:pt x="1" y="481"/>
                    <a:pt x="1" y="1074"/>
                  </a:cubicBezTo>
                  <a:cubicBezTo>
                    <a:pt x="1" y="1712"/>
                    <a:pt x="525" y="2138"/>
                    <a:pt x="1073" y="2138"/>
                  </a:cubicBezTo>
                  <a:cubicBezTo>
                    <a:pt x="1336" y="2138"/>
                    <a:pt x="1603" y="2040"/>
                    <a:pt x="1822" y="1822"/>
                  </a:cubicBezTo>
                  <a:cubicBezTo>
                    <a:pt x="2497" y="1155"/>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1958;p54">
              <a:extLst>
                <a:ext uri="{FF2B5EF4-FFF2-40B4-BE49-F238E27FC236}">
                  <a16:creationId xmlns:a16="http://schemas.microsoft.com/office/drawing/2014/main" id="{3E773D62-35BB-4AB9-B243-CFDD3AF731E0}"/>
                </a:ext>
              </a:extLst>
            </p:cNvPr>
            <p:cNvSpPr/>
            <p:nvPr/>
          </p:nvSpPr>
          <p:spPr>
            <a:xfrm>
              <a:off x="1533125" y="1876050"/>
              <a:ext cx="62425" cy="53275"/>
            </a:xfrm>
            <a:custGeom>
              <a:avLst/>
              <a:gdLst/>
              <a:ahLst/>
              <a:cxnLst/>
              <a:rect l="l" t="t" r="r" b="b"/>
              <a:pathLst>
                <a:path w="2497" h="2131" extrusionOk="0">
                  <a:moveTo>
                    <a:pt x="1066" y="1"/>
                  </a:moveTo>
                  <a:cubicBezTo>
                    <a:pt x="480" y="1"/>
                    <a:pt x="1" y="472"/>
                    <a:pt x="1" y="1066"/>
                  </a:cubicBezTo>
                  <a:cubicBezTo>
                    <a:pt x="1" y="1707"/>
                    <a:pt x="523" y="2131"/>
                    <a:pt x="1070" y="2131"/>
                  </a:cubicBezTo>
                  <a:cubicBezTo>
                    <a:pt x="1333" y="2131"/>
                    <a:pt x="1602" y="2033"/>
                    <a:pt x="1822" y="1813"/>
                  </a:cubicBezTo>
                  <a:cubicBezTo>
                    <a:pt x="2497"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1959;p54">
              <a:extLst>
                <a:ext uri="{FF2B5EF4-FFF2-40B4-BE49-F238E27FC236}">
                  <a16:creationId xmlns:a16="http://schemas.microsoft.com/office/drawing/2014/main" id="{3ACFBF3C-8151-419D-BFB8-30C76FFF4B8F}"/>
                </a:ext>
              </a:extLst>
            </p:cNvPr>
            <p:cNvSpPr/>
            <p:nvPr/>
          </p:nvSpPr>
          <p:spPr>
            <a:xfrm>
              <a:off x="1533125" y="1799850"/>
              <a:ext cx="62425" cy="53325"/>
            </a:xfrm>
            <a:custGeom>
              <a:avLst/>
              <a:gdLst/>
              <a:ahLst/>
              <a:cxnLst/>
              <a:rect l="l" t="t" r="r" b="b"/>
              <a:pathLst>
                <a:path w="2497" h="2133" extrusionOk="0">
                  <a:moveTo>
                    <a:pt x="1066" y="0"/>
                  </a:moveTo>
                  <a:cubicBezTo>
                    <a:pt x="480" y="0"/>
                    <a:pt x="1" y="480"/>
                    <a:pt x="1" y="1065"/>
                  </a:cubicBezTo>
                  <a:cubicBezTo>
                    <a:pt x="1" y="1709"/>
                    <a:pt x="526" y="2133"/>
                    <a:pt x="1075" y="2133"/>
                  </a:cubicBezTo>
                  <a:cubicBezTo>
                    <a:pt x="1337" y="2133"/>
                    <a:pt x="1604" y="2036"/>
                    <a:pt x="1822" y="1821"/>
                  </a:cubicBezTo>
                  <a:cubicBezTo>
                    <a:pt x="2497" y="1146"/>
                    <a:pt x="2017" y="0"/>
                    <a:pt x="106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1960;p54">
              <a:extLst>
                <a:ext uri="{FF2B5EF4-FFF2-40B4-BE49-F238E27FC236}">
                  <a16:creationId xmlns:a16="http://schemas.microsoft.com/office/drawing/2014/main" id="{82DA8246-0D6D-4CE6-B4F9-FEB213945322}"/>
                </a:ext>
              </a:extLst>
            </p:cNvPr>
            <p:cNvSpPr/>
            <p:nvPr/>
          </p:nvSpPr>
          <p:spPr>
            <a:xfrm>
              <a:off x="1533125" y="1723625"/>
              <a:ext cx="62425" cy="53350"/>
            </a:xfrm>
            <a:custGeom>
              <a:avLst/>
              <a:gdLst/>
              <a:ahLst/>
              <a:cxnLst/>
              <a:rect l="l" t="t" r="r" b="b"/>
              <a:pathLst>
                <a:path w="2497" h="2134" extrusionOk="0">
                  <a:moveTo>
                    <a:pt x="1066" y="1"/>
                  </a:moveTo>
                  <a:cubicBezTo>
                    <a:pt x="480" y="1"/>
                    <a:pt x="1" y="480"/>
                    <a:pt x="1" y="1065"/>
                  </a:cubicBezTo>
                  <a:cubicBezTo>
                    <a:pt x="1" y="1709"/>
                    <a:pt x="526" y="2133"/>
                    <a:pt x="1075" y="2133"/>
                  </a:cubicBezTo>
                  <a:cubicBezTo>
                    <a:pt x="1337" y="2133"/>
                    <a:pt x="1604" y="2037"/>
                    <a:pt x="1822" y="1822"/>
                  </a:cubicBezTo>
                  <a:cubicBezTo>
                    <a:pt x="2497"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1961;p54">
              <a:extLst>
                <a:ext uri="{FF2B5EF4-FFF2-40B4-BE49-F238E27FC236}">
                  <a16:creationId xmlns:a16="http://schemas.microsoft.com/office/drawing/2014/main" id="{808568AD-D33B-45E2-94CB-9748A731CCC1}"/>
                </a:ext>
              </a:extLst>
            </p:cNvPr>
            <p:cNvSpPr/>
            <p:nvPr/>
          </p:nvSpPr>
          <p:spPr>
            <a:xfrm>
              <a:off x="1533125" y="1647400"/>
              <a:ext cx="62425" cy="53450"/>
            </a:xfrm>
            <a:custGeom>
              <a:avLst/>
              <a:gdLst/>
              <a:ahLst/>
              <a:cxnLst/>
              <a:rect l="l" t="t" r="r" b="b"/>
              <a:pathLst>
                <a:path w="2497" h="2138" extrusionOk="0">
                  <a:moveTo>
                    <a:pt x="1066" y="1"/>
                  </a:moveTo>
                  <a:cubicBezTo>
                    <a:pt x="480" y="1"/>
                    <a:pt x="1" y="481"/>
                    <a:pt x="1" y="1066"/>
                  </a:cubicBezTo>
                  <a:cubicBezTo>
                    <a:pt x="1" y="1710"/>
                    <a:pt x="526" y="2138"/>
                    <a:pt x="1075" y="2138"/>
                  </a:cubicBezTo>
                  <a:cubicBezTo>
                    <a:pt x="1337" y="2138"/>
                    <a:pt x="1604" y="2040"/>
                    <a:pt x="1822" y="1822"/>
                  </a:cubicBezTo>
                  <a:cubicBezTo>
                    <a:pt x="2497"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1962;p54">
              <a:extLst>
                <a:ext uri="{FF2B5EF4-FFF2-40B4-BE49-F238E27FC236}">
                  <a16:creationId xmlns:a16="http://schemas.microsoft.com/office/drawing/2014/main" id="{F2E29560-2531-4D15-93A6-D82905963186}"/>
                </a:ext>
              </a:extLst>
            </p:cNvPr>
            <p:cNvSpPr/>
            <p:nvPr/>
          </p:nvSpPr>
          <p:spPr>
            <a:xfrm>
              <a:off x="1533125" y="1342750"/>
              <a:ext cx="62425" cy="53450"/>
            </a:xfrm>
            <a:custGeom>
              <a:avLst/>
              <a:gdLst/>
              <a:ahLst/>
              <a:cxnLst/>
              <a:rect l="l" t="t" r="r" b="b"/>
              <a:pathLst>
                <a:path w="2497" h="2138" extrusionOk="0">
                  <a:moveTo>
                    <a:pt x="1066" y="1"/>
                  </a:moveTo>
                  <a:cubicBezTo>
                    <a:pt x="480" y="1"/>
                    <a:pt x="1" y="481"/>
                    <a:pt x="1" y="1066"/>
                  </a:cubicBezTo>
                  <a:cubicBezTo>
                    <a:pt x="1" y="1710"/>
                    <a:pt x="526" y="2138"/>
                    <a:pt x="1075" y="2138"/>
                  </a:cubicBezTo>
                  <a:cubicBezTo>
                    <a:pt x="1337" y="2138"/>
                    <a:pt x="1604" y="2040"/>
                    <a:pt x="1822" y="1822"/>
                  </a:cubicBezTo>
                  <a:cubicBezTo>
                    <a:pt x="2497"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1963;p54">
              <a:extLst>
                <a:ext uri="{FF2B5EF4-FFF2-40B4-BE49-F238E27FC236}">
                  <a16:creationId xmlns:a16="http://schemas.microsoft.com/office/drawing/2014/main" id="{6F840ABB-94C3-439F-B0E7-5E618163B239}"/>
                </a:ext>
              </a:extLst>
            </p:cNvPr>
            <p:cNvSpPr/>
            <p:nvPr/>
          </p:nvSpPr>
          <p:spPr>
            <a:xfrm>
              <a:off x="1456925" y="2866425"/>
              <a:ext cx="62425" cy="53275"/>
            </a:xfrm>
            <a:custGeom>
              <a:avLst/>
              <a:gdLst/>
              <a:ahLst/>
              <a:cxnLst/>
              <a:rect l="l" t="t" r="r" b="b"/>
              <a:pathLst>
                <a:path w="2497" h="2131" extrusionOk="0">
                  <a:moveTo>
                    <a:pt x="1065" y="0"/>
                  </a:moveTo>
                  <a:cubicBezTo>
                    <a:pt x="480" y="0"/>
                    <a:pt x="0" y="472"/>
                    <a:pt x="0" y="1065"/>
                  </a:cubicBezTo>
                  <a:cubicBezTo>
                    <a:pt x="0" y="1707"/>
                    <a:pt x="526" y="2131"/>
                    <a:pt x="1073" y="2131"/>
                  </a:cubicBezTo>
                  <a:cubicBezTo>
                    <a:pt x="1336" y="2131"/>
                    <a:pt x="1605" y="2032"/>
                    <a:pt x="1821" y="1813"/>
                  </a:cubicBezTo>
                  <a:cubicBezTo>
                    <a:pt x="2496" y="1146"/>
                    <a:pt x="2016"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1964;p54">
              <a:extLst>
                <a:ext uri="{FF2B5EF4-FFF2-40B4-BE49-F238E27FC236}">
                  <a16:creationId xmlns:a16="http://schemas.microsoft.com/office/drawing/2014/main" id="{47D7FDF6-F2CA-4AFF-9026-EA42A96B60D2}"/>
                </a:ext>
              </a:extLst>
            </p:cNvPr>
            <p:cNvSpPr/>
            <p:nvPr/>
          </p:nvSpPr>
          <p:spPr>
            <a:xfrm>
              <a:off x="1456925" y="2790200"/>
              <a:ext cx="62425" cy="53350"/>
            </a:xfrm>
            <a:custGeom>
              <a:avLst/>
              <a:gdLst/>
              <a:ahLst/>
              <a:cxnLst/>
              <a:rect l="l" t="t" r="r" b="b"/>
              <a:pathLst>
                <a:path w="2497" h="2134" extrusionOk="0">
                  <a:moveTo>
                    <a:pt x="1065" y="1"/>
                  </a:moveTo>
                  <a:cubicBezTo>
                    <a:pt x="480" y="1"/>
                    <a:pt x="8" y="480"/>
                    <a:pt x="0" y="1066"/>
                  </a:cubicBezTo>
                  <a:cubicBezTo>
                    <a:pt x="0" y="1709"/>
                    <a:pt x="526" y="2134"/>
                    <a:pt x="1074" y="2134"/>
                  </a:cubicBezTo>
                  <a:cubicBezTo>
                    <a:pt x="1336" y="2134"/>
                    <a:pt x="1603" y="2037"/>
                    <a:pt x="1821" y="1822"/>
                  </a:cubicBezTo>
                  <a:cubicBezTo>
                    <a:pt x="2496"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1965;p54">
              <a:extLst>
                <a:ext uri="{FF2B5EF4-FFF2-40B4-BE49-F238E27FC236}">
                  <a16:creationId xmlns:a16="http://schemas.microsoft.com/office/drawing/2014/main" id="{E6A12F91-C317-434F-BF9E-3ECA18FC66BC}"/>
                </a:ext>
              </a:extLst>
            </p:cNvPr>
            <p:cNvSpPr/>
            <p:nvPr/>
          </p:nvSpPr>
          <p:spPr>
            <a:xfrm>
              <a:off x="1456925" y="2714000"/>
              <a:ext cx="62425" cy="53350"/>
            </a:xfrm>
            <a:custGeom>
              <a:avLst/>
              <a:gdLst/>
              <a:ahLst/>
              <a:cxnLst/>
              <a:rect l="l" t="t" r="r" b="b"/>
              <a:pathLst>
                <a:path w="2497" h="2134" extrusionOk="0">
                  <a:moveTo>
                    <a:pt x="1065" y="0"/>
                  </a:moveTo>
                  <a:cubicBezTo>
                    <a:pt x="480" y="0"/>
                    <a:pt x="0" y="480"/>
                    <a:pt x="0" y="1065"/>
                  </a:cubicBezTo>
                  <a:cubicBezTo>
                    <a:pt x="0" y="1709"/>
                    <a:pt x="526" y="2133"/>
                    <a:pt x="1074" y="2133"/>
                  </a:cubicBezTo>
                  <a:cubicBezTo>
                    <a:pt x="1336" y="2133"/>
                    <a:pt x="1603" y="2036"/>
                    <a:pt x="1821" y="1821"/>
                  </a:cubicBezTo>
                  <a:cubicBezTo>
                    <a:pt x="2496" y="1146"/>
                    <a:pt x="2016"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1966;p54">
              <a:extLst>
                <a:ext uri="{FF2B5EF4-FFF2-40B4-BE49-F238E27FC236}">
                  <a16:creationId xmlns:a16="http://schemas.microsoft.com/office/drawing/2014/main" id="{8CC0BFC9-7A4A-403C-B0DC-0329A2965A94}"/>
                </a:ext>
              </a:extLst>
            </p:cNvPr>
            <p:cNvSpPr/>
            <p:nvPr/>
          </p:nvSpPr>
          <p:spPr>
            <a:xfrm>
              <a:off x="1456925" y="2637775"/>
              <a:ext cx="62425" cy="53450"/>
            </a:xfrm>
            <a:custGeom>
              <a:avLst/>
              <a:gdLst/>
              <a:ahLst/>
              <a:cxnLst/>
              <a:rect l="l" t="t" r="r" b="b"/>
              <a:pathLst>
                <a:path w="2497" h="2138" extrusionOk="0">
                  <a:moveTo>
                    <a:pt x="1065" y="1"/>
                  </a:moveTo>
                  <a:cubicBezTo>
                    <a:pt x="480" y="9"/>
                    <a:pt x="0" y="480"/>
                    <a:pt x="0" y="1074"/>
                  </a:cubicBezTo>
                  <a:cubicBezTo>
                    <a:pt x="0" y="1712"/>
                    <a:pt x="528" y="2137"/>
                    <a:pt x="1077" y="2137"/>
                  </a:cubicBezTo>
                  <a:cubicBezTo>
                    <a:pt x="1339" y="2137"/>
                    <a:pt x="1606" y="2040"/>
                    <a:pt x="1821" y="1822"/>
                  </a:cubicBezTo>
                  <a:cubicBezTo>
                    <a:pt x="2496"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1967;p54">
              <a:extLst>
                <a:ext uri="{FF2B5EF4-FFF2-40B4-BE49-F238E27FC236}">
                  <a16:creationId xmlns:a16="http://schemas.microsoft.com/office/drawing/2014/main" id="{30B15177-662C-4734-9E96-31FF85F92998}"/>
                </a:ext>
              </a:extLst>
            </p:cNvPr>
            <p:cNvSpPr/>
            <p:nvPr/>
          </p:nvSpPr>
          <p:spPr>
            <a:xfrm>
              <a:off x="1456925" y="2561575"/>
              <a:ext cx="62425" cy="53425"/>
            </a:xfrm>
            <a:custGeom>
              <a:avLst/>
              <a:gdLst/>
              <a:ahLst/>
              <a:cxnLst/>
              <a:rect l="l" t="t" r="r" b="b"/>
              <a:pathLst>
                <a:path w="2497" h="2137" extrusionOk="0">
                  <a:moveTo>
                    <a:pt x="1065" y="0"/>
                  </a:moveTo>
                  <a:cubicBezTo>
                    <a:pt x="480" y="8"/>
                    <a:pt x="8" y="480"/>
                    <a:pt x="0" y="1073"/>
                  </a:cubicBezTo>
                  <a:cubicBezTo>
                    <a:pt x="0" y="1711"/>
                    <a:pt x="525" y="2137"/>
                    <a:pt x="1073" y="2137"/>
                  </a:cubicBezTo>
                  <a:cubicBezTo>
                    <a:pt x="1335" y="2137"/>
                    <a:pt x="1603" y="2039"/>
                    <a:pt x="1821" y="1821"/>
                  </a:cubicBezTo>
                  <a:cubicBezTo>
                    <a:pt x="2496" y="1154"/>
                    <a:pt x="2016"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1968;p54">
              <a:extLst>
                <a:ext uri="{FF2B5EF4-FFF2-40B4-BE49-F238E27FC236}">
                  <a16:creationId xmlns:a16="http://schemas.microsoft.com/office/drawing/2014/main" id="{8A2D32A1-B812-4F79-9529-FA4674D5384D}"/>
                </a:ext>
              </a:extLst>
            </p:cNvPr>
            <p:cNvSpPr/>
            <p:nvPr/>
          </p:nvSpPr>
          <p:spPr>
            <a:xfrm>
              <a:off x="1456925" y="2485550"/>
              <a:ext cx="62425" cy="53300"/>
            </a:xfrm>
            <a:custGeom>
              <a:avLst/>
              <a:gdLst/>
              <a:ahLst/>
              <a:cxnLst/>
              <a:rect l="l" t="t" r="r" b="b"/>
              <a:pathLst>
                <a:path w="2497" h="2132" extrusionOk="0">
                  <a:moveTo>
                    <a:pt x="1065" y="1"/>
                  </a:moveTo>
                  <a:cubicBezTo>
                    <a:pt x="480" y="1"/>
                    <a:pt x="0" y="480"/>
                    <a:pt x="0" y="1066"/>
                  </a:cubicBezTo>
                  <a:cubicBezTo>
                    <a:pt x="0" y="1708"/>
                    <a:pt x="526" y="2131"/>
                    <a:pt x="1073" y="2131"/>
                  </a:cubicBezTo>
                  <a:cubicBezTo>
                    <a:pt x="1336" y="2131"/>
                    <a:pt x="1605" y="2033"/>
                    <a:pt x="1821" y="1814"/>
                  </a:cubicBezTo>
                  <a:cubicBezTo>
                    <a:pt x="2496"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1969;p54">
              <a:extLst>
                <a:ext uri="{FF2B5EF4-FFF2-40B4-BE49-F238E27FC236}">
                  <a16:creationId xmlns:a16="http://schemas.microsoft.com/office/drawing/2014/main" id="{F304EF05-E602-4A66-886C-8702A9B50AA2}"/>
                </a:ext>
              </a:extLst>
            </p:cNvPr>
            <p:cNvSpPr/>
            <p:nvPr/>
          </p:nvSpPr>
          <p:spPr>
            <a:xfrm>
              <a:off x="1456925" y="2409350"/>
              <a:ext cx="62425" cy="53350"/>
            </a:xfrm>
            <a:custGeom>
              <a:avLst/>
              <a:gdLst/>
              <a:ahLst/>
              <a:cxnLst/>
              <a:rect l="l" t="t" r="r" b="b"/>
              <a:pathLst>
                <a:path w="2497" h="2134" extrusionOk="0">
                  <a:moveTo>
                    <a:pt x="1065" y="0"/>
                  </a:moveTo>
                  <a:cubicBezTo>
                    <a:pt x="480" y="0"/>
                    <a:pt x="8" y="480"/>
                    <a:pt x="0" y="1065"/>
                  </a:cubicBezTo>
                  <a:cubicBezTo>
                    <a:pt x="0" y="1709"/>
                    <a:pt x="526" y="2133"/>
                    <a:pt x="1074" y="2133"/>
                  </a:cubicBezTo>
                  <a:cubicBezTo>
                    <a:pt x="1336" y="2133"/>
                    <a:pt x="1603" y="2036"/>
                    <a:pt x="1821" y="1821"/>
                  </a:cubicBezTo>
                  <a:cubicBezTo>
                    <a:pt x="2496" y="1146"/>
                    <a:pt x="2016"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1970;p54">
              <a:extLst>
                <a:ext uri="{FF2B5EF4-FFF2-40B4-BE49-F238E27FC236}">
                  <a16:creationId xmlns:a16="http://schemas.microsoft.com/office/drawing/2014/main" id="{15CEB137-6BAA-4BF8-9B99-82DB17BAAEB0}"/>
                </a:ext>
              </a:extLst>
            </p:cNvPr>
            <p:cNvSpPr/>
            <p:nvPr/>
          </p:nvSpPr>
          <p:spPr>
            <a:xfrm>
              <a:off x="1456925" y="2333125"/>
              <a:ext cx="62425" cy="53450"/>
            </a:xfrm>
            <a:custGeom>
              <a:avLst/>
              <a:gdLst/>
              <a:ahLst/>
              <a:cxnLst/>
              <a:rect l="l" t="t" r="r" b="b"/>
              <a:pathLst>
                <a:path w="2497" h="2138" extrusionOk="0">
                  <a:moveTo>
                    <a:pt x="1065" y="1"/>
                  </a:moveTo>
                  <a:cubicBezTo>
                    <a:pt x="480" y="1"/>
                    <a:pt x="0" y="480"/>
                    <a:pt x="0" y="1066"/>
                  </a:cubicBezTo>
                  <a:cubicBezTo>
                    <a:pt x="0" y="1709"/>
                    <a:pt x="525" y="2137"/>
                    <a:pt x="1074" y="2137"/>
                  </a:cubicBezTo>
                  <a:cubicBezTo>
                    <a:pt x="1336" y="2137"/>
                    <a:pt x="1603" y="2040"/>
                    <a:pt x="1821" y="1822"/>
                  </a:cubicBezTo>
                  <a:cubicBezTo>
                    <a:pt x="2496"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1971;p54">
              <a:extLst>
                <a:ext uri="{FF2B5EF4-FFF2-40B4-BE49-F238E27FC236}">
                  <a16:creationId xmlns:a16="http://schemas.microsoft.com/office/drawing/2014/main" id="{F2C0C4FC-C67E-47B8-BCB6-6A9346320594}"/>
                </a:ext>
              </a:extLst>
            </p:cNvPr>
            <p:cNvSpPr/>
            <p:nvPr/>
          </p:nvSpPr>
          <p:spPr>
            <a:xfrm>
              <a:off x="1456925" y="2256925"/>
              <a:ext cx="62550" cy="53425"/>
            </a:xfrm>
            <a:custGeom>
              <a:avLst/>
              <a:gdLst/>
              <a:ahLst/>
              <a:cxnLst/>
              <a:rect l="l" t="t" r="r" b="b"/>
              <a:pathLst>
                <a:path w="2502" h="2137" extrusionOk="0">
                  <a:moveTo>
                    <a:pt x="1075" y="0"/>
                  </a:moveTo>
                  <a:cubicBezTo>
                    <a:pt x="1072" y="0"/>
                    <a:pt x="1069" y="0"/>
                    <a:pt x="1065" y="0"/>
                  </a:cubicBezTo>
                  <a:cubicBezTo>
                    <a:pt x="480" y="0"/>
                    <a:pt x="0" y="480"/>
                    <a:pt x="0" y="1065"/>
                  </a:cubicBezTo>
                  <a:cubicBezTo>
                    <a:pt x="0" y="1709"/>
                    <a:pt x="529" y="2137"/>
                    <a:pt x="1080" y="2137"/>
                  </a:cubicBezTo>
                  <a:cubicBezTo>
                    <a:pt x="1343" y="2137"/>
                    <a:pt x="1611" y="2039"/>
                    <a:pt x="1829" y="1821"/>
                  </a:cubicBezTo>
                  <a:cubicBezTo>
                    <a:pt x="2502" y="1149"/>
                    <a:pt x="2028" y="0"/>
                    <a:pt x="107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1972;p54">
              <a:extLst>
                <a:ext uri="{FF2B5EF4-FFF2-40B4-BE49-F238E27FC236}">
                  <a16:creationId xmlns:a16="http://schemas.microsoft.com/office/drawing/2014/main" id="{BAAF2AB6-17F7-485C-9A18-45C41CA32DC0}"/>
                </a:ext>
              </a:extLst>
            </p:cNvPr>
            <p:cNvSpPr/>
            <p:nvPr/>
          </p:nvSpPr>
          <p:spPr>
            <a:xfrm>
              <a:off x="1456925" y="2180700"/>
              <a:ext cx="62425" cy="53350"/>
            </a:xfrm>
            <a:custGeom>
              <a:avLst/>
              <a:gdLst/>
              <a:ahLst/>
              <a:cxnLst/>
              <a:rect l="l" t="t" r="r" b="b"/>
              <a:pathLst>
                <a:path w="2497" h="2134" extrusionOk="0">
                  <a:moveTo>
                    <a:pt x="1065" y="1"/>
                  </a:moveTo>
                  <a:cubicBezTo>
                    <a:pt x="480" y="1"/>
                    <a:pt x="8" y="480"/>
                    <a:pt x="0" y="1066"/>
                  </a:cubicBezTo>
                  <a:cubicBezTo>
                    <a:pt x="0" y="1709"/>
                    <a:pt x="526" y="2133"/>
                    <a:pt x="1074" y="2133"/>
                  </a:cubicBezTo>
                  <a:cubicBezTo>
                    <a:pt x="1336" y="2133"/>
                    <a:pt x="1603" y="2037"/>
                    <a:pt x="1821" y="1822"/>
                  </a:cubicBezTo>
                  <a:cubicBezTo>
                    <a:pt x="2496"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1973;p54">
              <a:extLst>
                <a:ext uri="{FF2B5EF4-FFF2-40B4-BE49-F238E27FC236}">
                  <a16:creationId xmlns:a16="http://schemas.microsoft.com/office/drawing/2014/main" id="{BF19B183-AECB-4223-86EC-40B6F6FFE5C4}"/>
                </a:ext>
              </a:extLst>
            </p:cNvPr>
            <p:cNvSpPr/>
            <p:nvPr/>
          </p:nvSpPr>
          <p:spPr>
            <a:xfrm>
              <a:off x="1456925" y="2104500"/>
              <a:ext cx="62425" cy="53325"/>
            </a:xfrm>
            <a:custGeom>
              <a:avLst/>
              <a:gdLst/>
              <a:ahLst/>
              <a:cxnLst/>
              <a:rect l="l" t="t" r="r" b="b"/>
              <a:pathLst>
                <a:path w="2497" h="2133" extrusionOk="0">
                  <a:moveTo>
                    <a:pt x="1065" y="0"/>
                  </a:moveTo>
                  <a:cubicBezTo>
                    <a:pt x="480" y="0"/>
                    <a:pt x="0" y="480"/>
                    <a:pt x="0" y="1065"/>
                  </a:cubicBezTo>
                  <a:cubicBezTo>
                    <a:pt x="0" y="1709"/>
                    <a:pt x="526" y="2133"/>
                    <a:pt x="1074" y="2133"/>
                  </a:cubicBezTo>
                  <a:cubicBezTo>
                    <a:pt x="1336" y="2133"/>
                    <a:pt x="1603" y="2036"/>
                    <a:pt x="1821" y="1821"/>
                  </a:cubicBezTo>
                  <a:cubicBezTo>
                    <a:pt x="2496" y="1146"/>
                    <a:pt x="2016"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1974;p54">
              <a:extLst>
                <a:ext uri="{FF2B5EF4-FFF2-40B4-BE49-F238E27FC236}">
                  <a16:creationId xmlns:a16="http://schemas.microsoft.com/office/drawing/2014/main" id="{066004A9-4F65-4BE6-9C3C-9C04873E2815}"/>
                </a:ext>
              </a:extLst>
            </p:cNvPr>
            <p:cNvSpPr/>
            <p:nvPr/>
          </p:nvSpPr>
          <p:spPr>
            <a:xfrm>
              <a:off x="1456925" y="2028275"/>
              <a:ext cx="62425" cy="53450"/>
            </a:xfrm>
            <a:custGeom>
              <a:avLst/>
              <a:gdLst/>
              <a:ahLst/>
              <a:cxnLst/>
              <a:rect l="l" t="t" r="r" b="b"/>
              <a:pathLst>
                <a:path w="2497" h="2138" extrusionOk="0">
                  <a:moveTo>
                    <a:pt x="1065" y="1"/>
                  </a:moveTo>
                  <a:cubicBezTo>
                    <a:pt x="480" y="1"/>
                    <a:pt x="8" y="480"/>
                    <a:pt x="0" y="1065"/>
                  </a:cubicBezTo>
                  <a:cubicBezTo>
                    <a:pt x="0" y="1709"/>
                    <a:pt x="525" y="2137"/>
                    <a:pt x="1074" y="2137"/>
                  </a:cubicBezTo>
                  <a:cubicBezTo>
                    <a:pt x="1336" y="2137"/>
                    <a:pt x="1603" y="2040"/>
                    <a:pt x="1821" y="1821"/>
                  </a:cubicBezTo>
                  <a:cubicBezTo>
                    <a:pt x="2496"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1975;p54">
              <a:extLst>
                <a:ext uri="{FF2B5EF4-FFF2-40B4-BE49-F238E27FC236}">
                  <a16:creationId xmlns:a16="http://schemas.microsoft.com/office/drawing/2014/main" id="{4EBDDFDF-FB7F-409D-9B45-E6B4633C9617}"/>
                </a:ext>
              </a:extLst>
            </p:cNvPr>
            <p:cNvSpPr/>
            <p:nvPr/>
          </p:nvSpPr>
          <p:spPr>
            <a:xfrm>
              <a:off x="1456925" y="1952050"/>
              <a:ext cx="62425" cy="53450"/>
            </a:xfrm>
            <a:custGeom>
              <a:avLst/>
              <a:gdLst/>
              <a:ahLst/>
              <a:cxnLst/>
              <a:rect l="l" t="t" r="r" b="b"/>
              <a:pathLst>
                <a:path w="2497" h="2138" extrusionOk="0">
                  <a:moveTo>
                    <a:pt x="1065" y="1"/>
                  </a:moveTo>
                  <a:cubicBezTo>
                    <a:pt x="480" y="9"/>
                    <a:pt x="8" y="481"/>
                    <a:pt x="0" y="1074"/>
                  </a:cubicBezTo>
                  <a:cubicBezTo>
                    <a:pt x="0" y="1712"/>
                    <a:pt x="525" y="2138"/>
                    <a:pt x="1073" y="2138"/>
                  </a:cubicBezTo>
                  <a:cubicBezTo>
                    <a:pt x="1335" y="2138"/>
                    <a:pt x="1603" y="2040"/>
                    <a:pt x="1821" y="1822"/>
                  </a:cubicBezTo>
                  <a:cubicBezTo>
                    <a:pt x="2496" y="1155"/>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1976;p54">
              <a:extLst>
                <a:ext uri="{FF2B5EF4-FFF2-40B4-BE49-F238E27FC236}">
                  <a16:creationId xmlns:a16="http://schemas.microsoft.com/office/drawing/2014/main" id="{787CD678-84F5-46A7-BC6C-864B6EF9BEA7}"/>
                </a:ext>
              </a:extLst>
            </p:cNvPr>
            <p:cNvSpPr/>
            <p:nvPr/>
          </p:nvSpPr>
          <p:spPr>
            <a:xfrm>
              <a:off x="1456925" y="1876050"/>
              <a:ext cx="62425" cy="53275"/>
            </a:xfrm>
            <a:custGeom>
              <a:avLst/>
              <a:gdLst/>
              <a:ahLst/>
              <a:cxnLst/>
              <a:rect l="l" t="t" r="r" b="b"/>
              <a:pathLst>
                <a:path w="2497" h="2131" extrusionOk="0">
                  <a:moveTo>
                    <a:pt x="1065" y="1"/>
                  </a:moveTo>
                  <a:cubicBezTo>
                    <a:pt x="480" y="1"/>
                    <a:pt x="0" y="472"/>
                    <a:pt x="0" y="1066"/>
                  </a:cubicBezTo>
                  <a:cubicBezTo>
                    <a:pt x="0" y="1707"/>
                    <a:pt x="522" y="2131"/>
                    <a:pt x="1069" y="2131"/>
                  </a:cubicBezTo>
                  <a:cubicBezTo>
                    <a:pt x="1333" y="2131"/>
                    <a:pt x="1602" y="2033"/>
                    <a:pt x="1821" y="1813"/>
                  </a:cubicBezTo>
                  <a:cubicBezTo>
                    <a:pt x="2496"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1977;p54">
              <a:extLst>
                <a:ext uri="{FF2B5EF4-FFF2-40B4-BE49-F238E27FC236}">
                  <a16:creationId xmlns:a16="http://schemas.microsoft.com/office/drawing/2014/main" id="{2E070481-B11D-4178-B805-9D5D4B3F7966}"/>
                </a:ext>
              </a:extLst>
            </p:cNvPr>
            <p:cNvSpPr/>
            <p:nvPr/>
          </p:nvSpPr>
          <p:spPr>
            <a:xfrm>
              <a:off x="1456925" y="1799850"/>
              <a:ext cx="62425" cy="53325"/>
            </a:xfrm>
            <a:custGeom>
              <a:avLst/>
              <a:gdLst/>
              <a:ahLst/>
              <a:cxnLst/>
              <a:rect l="l" t="t" r="r" b="b"/>
              <a:pathLst>
                <a:path w="2497" h="2133" extrusionOk="0">
                  <a:moveTo>
                    <a:pt x="1065" y="0"/>
                  </a:moveTo>
                  <a:cubicBezTo>
                    <a:pt x="480" y="0"/>
                    <a:pt x="8" y="480"/>
                    <a:pt x="0" y="1065"/>
                  </a:cubicBezTo>
                  <a:cubicBezTo>
                    <a:pt x="0" y="1709"/>
                    <a:pt x="526" y="2133"/>
                    <a:pt x="1074" y="2133"/>
                  </a:cubicBezTo>
                  <a:cubicBezTo>
                    <a:pt x="1336" y="2133"/>
                    <a:pt x="1603" y="2036"/>
                    <a:pt x="1821" y="1821"/>
                  </a:cubicBezTo>
                  <a:cubicBezTo>
                    <a:pt x="2496" y="1146"/>
                    <a:pt x="2016"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1978;p54">
              <a:extLst>
                <a:ext uri="{FF2B5EF4-FFF2-40B4-BE49-F238E27FC236}">
                  <a16:creationId xmlns:a16="http://schemas.microsoft.com/office/drawing/2014/main" id="{5CF9B518-A0DC-4551-94CD-C64CD63E7FD3}"/>
                </a:ext>
              </a:extLst>
            </p:cNvPr>
            <p:cNvSpPr/>
            <p:nvPr/>
          </p:nvSpPr>
          <p:spPr>
            <a:xfrm>
              <a:off x="1456925" y="1723625"/>
              <a:ext cx="62425" cy="53350"/>
            </a:xfrm>
            <a:custGeom>
              <a:avLst/>
              <a:gdLst/>
              <a:ahLst/>
              <a:cxnLst/>
              <a:rect l="l" t="t" r="r" b="b"/>
              <a:pathLst>
                <a:path w="2497" h="2134" extrusionOk="0">
                  <a:moveTo>
                    <a:pt x="1065" y="1"/>
                  </a:moveTo>
                  <a:cubicBezTo>
                    <a:pt x="480" y="1"/>
                    <a:pt x="0" y="480"/>
                    <a:pt x="0" y="1065"/>
                  </a:cubicBezTo>
                  <a:cubicBezTo>
                    <a:pt x="0" y="1709"/>
                    <a:pt x="526" y="2133"/>
                    <a:pt x="1074" y="2133"/>
                  </a:cubicBezTo>
                  <a:cubicBezTo>
                    <a:pt x="1336" y="2133"/>
                    <a:pt x="1603" y="2037"/>
                    <a:pt x="1821" y="1822"/>
                  </a:cubicBezTo>
                  <a:cubicBezTo>
                    <a:pt x="2496"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1979;p54">
              <a:extLst>
                <a:ext uri="{FF2B5EF4-FFF2-40B4-BE49-F238E27FC236}">
                  <a16:creationId xmlns:a16="http://schemas.microsoft.com/office/drawing/2014/main" id="{01DBE5D4-EA54-4CF6-9549-2C1E07A752CB}"/>
                </a:ext>
              </a:extLst>
            </p:cNvPr>
            <p:cNvSpPr/>
            <p:nvPr/>
          </p:nvSpPr>
          <p:spPr>
            <a:xfrm>
              <a:off x="1456925" y="1647400"/>
              <a:ext cx="62425" cy="53450"/>
            </a:xfrm>
            <a:custGeom>
              <a:avLst/>
              <a:gdLst/>
              <a:ahLst/>
              <a:cxnLst/>
              <a:rect l="l" t="t" r="r" b="b"/>
              <a:pathLst>
                <a:path w="2497" h="2138" extrusionOk="0">
                  <a:moveTo>
                    <a:pt x="1065" y="1"/>
                  </a:moveTo>
                  <a:cubicBezTo>
                    <a:pt x="480" y="9"/>
                    <a:pt x="8" y="481"/>
                    <a:pt x="0" y="1066"/>
                  </a:cubicBezTo>
                  <a:cubicBezTo>
                    <a:pt x="0" y="1710"/>
                    <a:pt x="525" y="2138"/>
                    <a:pt x="1074" y="2138"/>
                  </a:cubicBezTo>
                  <a:cubicBezTo>
                    <a:pt x="1336" y="2138"/>
                    <a:pt x="1603" y="2040"/>
                    <a:pt x="1821" y="1822"/>
                  </a:cubicBezTo>
                  <a:cubicBezTo>
                    <a:pt x="2496"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1980;p54">
              <a:extLst>
                <a:ext uri="{FF2B5EF4-FFF2-40B4-BE49-F238E27FC236}">
                  <a16:creationId xmlns:a16="http://schemas.microsoft.com/office/drawing/2014/main" id="{42943DAE-B930-43C5-87F4-F3FE79BE1F32}"/>
                </a:ext>
              </a:extLst>
            </p:cNvPr>
            <p:cNvSpPr/>
            <p:nvPr/>
          </p:nvSpPr>
          <p:spPr>
            <a:xfrm>
              <a:off x="1456925" y="1571400"/>
              <a:ext cx="62425" cy="53250"/>
            </a:xfrm>
            <a:custGeom>
              <a:avLst/>
              <a:gdLst/>
              <a:ahLst/>
              <a:cxnLst/>
              <a:rect l="l" t="t" r="r" b="b"/>
              <a:pathLst>
                <a:path w="2497" h="2130" extrusionOk="0">
                  <a:moveTo>
                    <a:pt x="1065" y="1"/>
                  </a:moveTo>
                  <a:cubicBezTo>
                    <a:pt x="480" y="1"/>
                    <a:pt x="8" y="472"/>
                    <a:pt x="0" y="1066"/>
                  </a:cubicBezTo>
                  <a:cubicBezTo>
                    <a:pt x="0" y="1703"/>
                    <a:pt x="525" y="2129"/>
                    <a:pt x="1073" y="2129"/>
                  </a:cubicBezTo>
                  <a:cubicBezTo>
                    <a:pt x="1335" y="2129"/>
                    <a:pt x="1603" y="2032"/>
                    <a:pt x="1821" y="1813"/>
                  </a:cubicBezTo>
                  <a:cubicBezTo>
                    <a:pt x="2496"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1981;p54">
              <a:extLst>
                <a:ext uri="{FF2B5EF4-FFF2-40B4-BE49-F238E27FC236}">
                  <a16:creationId xmlns:a16="http://schemas.microsoft.com/office/drawing/2014/main" id="{EE6D010C-EC95-4CAE-9235-EC65C1630ABD}"/>
                </a:ext>
              </a:extLst>
            </p:cNvPr>
            <p:cNvSpPr/>
            <p:nvPr/>
          </p:nvSpPr>
          <p:spPr>
            <a:xfrm>
              <a:off x="1456925" y="1266550"/>
              <a:ext cx="62425" cy="53450"/>
            </a:xfrm>
            <a:custGeom>
              <a:avLst/>
              <a:gdLst/>
              <a:ahLst/>
              <a:cxnLst/>
              <a:rect l="l" t="t" r="r" b="b"/>
              <a:pathLst>
                <a:path w="2497" h="2138" extrusionOk="0">
                  <a:moveTo>
                    <a:pt x="1065" y="0"/>
                  </a:moveTo>
                  <a:cubicBezTo>
                    <a:pt x="480" y="9"/>
                    <a:pt x="8" y="480"/>
                    <a:pt x="0" y="1074"/>
                  </a:cubicBezTo>
                  <a:cubicBezTo>
                    <a:pt x="0" y="1711"/>
                    <a:pt x="525" y="2137"/>
                    <a:pt x="1073" y="2137"/>
                  </a:cubicBezTo>
                  <a:cubicBezTo>
                    <a:pt x="1335" y="2137"/>
                    <a:pt x="1603" y="2040"/>
                    <a:pt x="1821" y="1821"/>
                  </a:cubicBezTo>
                  <a:cubicBezTo>
                    <a:pt x="2496" y="1155"/>
                    <a:pt x="2016"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1982;p54">
              <a:extLst>
                <a:ext uri="{FF2B5EF4-FFF2-40B4-BE49-F238E27FC236}">
                  <a16:creationId xmlns:a16="http://schemas.microsoft.com/office/drawing/2014/main" id="{18A9FF55-0ECD-4FF8-87B8-BB25B9BCC78F}"/>
                </a:ext>
              </a:extLst>
            </p:cNvPr>
            <p:cNvSpPr/>
            <p:nvPr/>
          </p:nvSpPr>
          <p:spPr>
            <a:xfrm>
              <a:off x="1380900" y="2790200"/>
              <a:ext cx="62225" cy="53350"/>
            </a:xfrm>
            <a:custGeom>
              <a:avLst/>
              <a:gdLst/>
              <a:ahLst/>
              <a:cxnLst/>
              <a:rect l="l" t="t" r="r" b="b"/>
              <a:pathLst>
                <a:path w="2489" h="2134" extrusionOk="0">
                  <a:moveTo>
                    <a:pt x="1066" y="1"/>
                  </a:moveTo>
                  <a:cubicBezTo>
                    <a:pt x="472" y="1"/>
                    <a:pt x="1" y="480"/>
                    <a:pt x="1" y="1066"/>
                  </a:cubicBezTo>
                  <a:cubicBezTo>
                    <a:pt x="1" y="1709"/>
                    <a:pt x="526" y="2134"/>
                    <a:pt x="1072" y="2134"/>
                  </a:cubicBezTo>
                  <a:cubicBezTo>
                    <a:pt x="1333" y="2134"/>
                    <a:pt x="1598" y="2037"/>
                    <a:pt x="1814" y="1822"/>
                  </a:cubicBezTo>
                  <a:cubicBezTo>
                    <a:pt x="2488" y="1147"/>
                    <a:pt x="2009"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1983;p54">
              <a:extLst>
                <a:ext uri="{FF2B5EF4-FFF2-40B4-BE49-F238E27FC236}">
                  <a16:creationId xmlns:a16="http://schemas.microsoft.com/office/drawing/2014/main" id="{7915BDDF-C7FA-4728-A1DF-D7E6B42A5336}"/>
                </a:ext>
              </a:extLst>
            </p:cNvPr>
            <p:cNvSpPr/>
            <p:nvPr/>
          </p:nvSpPr>
          <p:spPr>
            <a:xfrm>
              <a:off x="1380900" y="2714000"/>
              <a:ext cx="62225" cy="53350"/>
            </a:xfrm>
            <a:custGeom>
              <a:avLst/>
              <a:gdLst/>
              <a:ahLst/>
              <a:cxnLst/>
              <a:rect l="l" t="t" r="r" b="b"/>
              <a:pathLst>
                <a:path w="2489" h="2134" extrusionOk="0">
                  <a:moveTo>
                    <a:pt x="1066" y="0"/>
                  </a:moveTo>
                  <a:cubicBezTo>
                    <a:pt x="472" y="0"/>
                    <a:pt x="1" y="480"/>
                    <a:pt x="1" y="1065"/>
                  </a:cubicBezTo>
                  <a:cubicBezTo>
                    <a:pt x="1" y="1709"/>
                    <a:pt x="526" y="2133"/>
                    <a:pt x="1072" y="2133"/>
                  </a:cubicBezTo>
                  <a:cubicBezTo>
                    <a:pt x="1333" y="2133"/>
                    <a:pt x="1598" y="2036"/>
                    <a:pt x="1814" y="1821"/>
                  </a:cubicBezTo>
                  <a:cubicBezTo>
                    <a:pt x="2488" y="1146"/>
                    <a:pt x="2009" y="0"/>
                    <a:pt x="106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1984;p54">
              <a:extLst>
                <a:ext uri="{FF2B5EF4-FFF2-40B4-BE49-F238E27FC236}">
                  <a16:creationId xmlns:a16="http://schemas.microsoft.com/office/drawing/2014/main" id="{6DE52E29-D1D2-4B7F-A108-73C4DBF133EC}"/>
                </a:ext>
              </a:extLst>
            </p:cNvPr>
            <p:cNvSpPr/>
            <p:nvPr/>
          </p:nvSpPr>
          <p:spPr>
            <a:xfrm>
              <a:off x="1380900" y="2637775"/>
              <a:ext cx="62225" cy="53450"/>
            </a:xfrm>
            <a:custGeom>
              <a:avLst/>
              <a:gdLst/>
              <a:ahLst/>
              <a:cxnLst/>
              <a:rect l="l" t="t" r="r" b="b"/>
              <a:pathLst>
                <a:path w="2489" h="2138" extrusionOk="0">
                  <a:moveTo>
                    <a:pt x="1066" y="1"/>
                  </a:moveTo>
                  <a:cubicBezTo>
                    <a:pt x="472" y="9"/>
                    <a:pt x="1" y="480"/>
                    <a:pt x="1" y="1074"/>
                  </a:cubicBezTo>
                  <a:cubicBezTo>
                    <a:pt x="1" y="1712"/>
                    <a:pt x="525" y="2137"/>
                    <a:pt x="1071" y="2137"/>
                  </a:cubicBezTo>
                  <a:cubicBezTo>
                    <a:pt x="1332" y="2137"/>
                    <a:pt x="1598" y="2040"/>
                    <a:pt x="1814" y="1822"/>
                  </a:cubicBezTo>
                  <a:cubicBezTo>
                    <a:pt x="2488" y="1147"/>
                    <a:pt x="2009"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1985;p54">
              <a:extLst>
                <a:ext uri="{FF2B5EF4-FFF2-40B4-BE49-F238E27FC236}">
                  <a16:creationId xmlns:a16="http://schemas.microsoft.com/office/drawing/2014/main" id="{A52AD227-1FAF-4D97-B7F1-4842E99CE442}"/>
                </a:ext>
              </a:extLst>
            </p:cNvPr>
            <p:cNvSpPr/>
            <p:nvPr/>
          </p:nvSpPr>
          <p:spPr>
            <a:xfrm>
              <a:off x="1380900" y="2561575"/>
              <a:ext cx="62225" cy="53425"/>
            </a:xfrm>
            <a:custGeom>
              <a:avLst/>
              <a:gdLst/>
              <a:ahLst/>
              <a:cxnLst/>
              <a:rect l="l" t="t" r="r" b="b"/>
              <a:pathLst>
                <a:path w="2489" h="2137" extrusionOk="0">
                  <a:moveTo>
                    <a:pt x="1066" y="0"/>
                  </a:moveTo>
                  <a:cubicBezTo>
                    <a:pt x="472" y="8"/>
                    <a:pt x="1" y="480"/>
                    <a:pt x="1" y="1073"/>
                  </a:cubicBezTo>
                  <a:cubicBezTo>
                    <a:pt x="1" y="1711"/>
                    <a:pt x="525" y="2137"/>
                    <a:pt x="1071" y="2137"/>
                  </a:cubicBezTo>
                  <a:cubicBezTo>
                    <a:pt x="1332" y="2137"/>
                    <a:pt x="1598" y="2039"/>
                    <a:pt x="1814" y="1821"/>
                  </a:cubicBezTo>
                  <a:cubicBezTo>
                    <a:pt x="2488" y="1154"/>
                    <a:pt x="2009" y="0"/>
                    <a:pt x="106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1986;p54">
              <a:extLst>
                <a:ext uri="{FF2B5EF4-FFF2-40B4-BE49-F238E27FC236}">
                  <a16:creationId xmlns:a16="http://schemas.microsoft.com/office/drawing/2014/main" id="{B63BBB5D-99F3-49DD-B877-737D51BAE4A5}"/>
                </a:ext>
              </a:extLst>
            </p:cNvPr>
            <p:cNvSpPr/>
            <p:nvPr/>
          </p:nvSpPr>
          <p:spPr>
            <a:xfrm>
              <a:off x="1380900" y="2485550"/>
              <a:ext cx="62225" cy="53300"/>
            </a:xfrm>
            <a:custGeom>
              <a:avLst/>
              <a:gdLst/>
              <a:ahLst/>
              <a:cxnLst/>
              <a:rect l="l" t="t" r="r" b="b"/>
              <a:pathLst>
                <a:path w="2489" h="2132" extrusionOk="0">
                  <a:moveTo>
                    <a:pt x="1066" y="1"/>
                  </a:moveTo>
                  <a:cubicBezTo>
                    <a:pt x="472" y="1"/>
                    <a:pt x="1" y="480"/>
                    <a:pt x="1" y="1066"/>
                  </a:cubicBezTo>
                  <a:cubicBezTo>
                    <a:pt x="1" y="1708"/>
                    <a:pt x="523" y="2131"/>
                    <a:pt x="1067" y="2131"/>
                  </a:cubicBezTo>
                  <a:cubicBezTo>
                    <a:pt x="1330" y="2131"/>
                    <a:pt x="1597" y="2033"/>
                    <a:pt x="1814" y="1814"/>
                  </a:cubicBezTo>
                  <a:cubicBezTo>
                    <a:pt x="2488" y="1147"/>
                    <a:pt x="2009"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1987;p54">
              <a:extLst>
                <a:ext uri="{FF2B5EF4-FFF2-40B4-BE49-F238E27FC236}">
                  <a16:creationId xmlns:a16="http://schemas.microsoft.com/office/drawing/2014/main" id="{9EBE4F85-74AF-49C7-A9B0-8E25ED184CDE}"/>
                </a:ext>
              </a:extLst>
            </p:cNvPr>
            <p:cNvSpPr/>
            <p:nvPr/>
          </p:nvSpPr>
          <p:spPr>
            <a:xfrm>
              <a:off x="1380900" y="2409350"/>
              <a:ext cx="62225" cy="53350"/>
            </a:xfrm>
            <a:custGeom>
              <a:avLst/>
              <a:gdLst/>
              <a:ahLst/>
              <a:cxnLst/>
              <a:rect l="l" t="t" r="r" b="b"/>
              <a:pathLst>
                <a:path w="2489" h="2134" extrusionOk="0">
                  <a:moveTo>
                    <a:pt x="1066" y="0"/>
                  </a:moveTo>
                  <a:cubicBezTo>
                    <a:pt x="472" y="0"/>
                    <a:pt x="1" y="480"/>
                    <a:pt x="1" y="1065"/>
                  </a:cubicBezTo>
                  <a:cubicBezTo>
                    <a:pt x="1" y="1709"/>
                    <a:pt x="526" y="2133"/>
                    <a:pt x="1072" y="2133"/>
                  </a:cubicBezTo>
                  <a:cubicBezTo>
                    <a:pt x="1333" y="2133"/>
                    <a:pt x="1598" y="2036"/>
                    <a:pt x="1814" y="1821"/>
                  </a:cubicBezTo>
                  <a:cubicBezTo>
                    <a:pt x="2488" y="1146"/>
                    <a:pt x="2009" y="0"/>
                    <a:pt x="106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1988;p54">
              <a:extLst>
                <a:ext uri="{FF2B5EF4-FFF2-40B4-BE49-F238E27FC236}">
                  <a16:creationId xmlns:a16="http://schemas.microsoft.com/office/drawing/2014/main" id="{E5DF1BE9-CBAC-42CC-80AD-D89C31379AF4}"/>
                </a:ext>
              </a:extLst>
            </p:cNvPr>
            <p:cNvSpPr/>
            <p:nvPr/>
          </p:nvSpPr>
          <p:spPr>
            <a:xfrm>
              <a:off x="1380900" y="2333125"/>
              <a:ext cx="62225" cy="53450"/>
            </a:xfrm>
            <a:custGeom>
              <a:avLst/>
              <a:gdLst/>
              <a:ahLst/>
              <a:cxnLst/>
              <a:rect l="l" t="t" r="r" b="b"/>
              <a:pathLst>
                <a:path w="2489" h="2138" extrusionOk="0">
                  <a:moveTo>
                    <a:pt x="1066" y="1"/>
                  </a:moveTo>
                  <a:cubicBezTo>
                    <a:pt x="472" y="1"/>
                    <a:pt x="1" y="480"/>
                    <a:pt x="1" y="1066"/>
                  </a:cubicBezTo>
                  <a:cubicBezTo>
                    <a:pt x="1" y="1709"/>
                    <a:pt x="526" y="2137"/>
                    <a:pt x="1072" y="2137"/>
                  </a:cubicBezTo>
                  <a:cubicBezTo>
                    <a:pt x="1333" y="2137"/>
                    <a:pt x="1598" y="2040"/>
                    <a:pt x="1814" y="1822"/>
                  </a:cubicBezTo>
                  <a:cubicBezTo>
                    <a:pt x="2488" y="1147"/>
                    <a:pt x="2009"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1989;p54">
              <a:extLst>
                <a:ext uri="{FF2B5EF4-FFF2-40B4-BE49-F238E27FC236}">
                  <a16:creationId xmlns:a16="http://schemas.microsoft.com/office/drawing/2014/main" id="{893C3E6E-6719-4621-A8FD-7A3B4C4E874B}"/>
                </a:ext>
              </a:extLst>
            </p:cNvPr>
            <p:cNvSpPr/>
            <p:nvPr/>
          </p:nvSpPr>
          <p:spPr>
            <a:xfrm>
              <a:off x="1380900" y="2256925"/>
              <a:ext cx="62375" cy="53425"/>
            </a:xfrm>
            <a:custGeom>
              <a:avLst/>
              <a:gdLst/>
              <a:ahLst/>
              <a:cxnLst/>
              <a:rect l="l" t="t" r="r" b="b"/>
              <a:pathLst>
                <a:path w="2495" h="2137" extrusionOk="0">
                  <a:moveTo>
                    <a:pt x="1076" y="0"/>
                  </a:moveTo>
                  <a:cubicBezTo>
                    <a:pt x="1072" y="0"/>
                    <a:pt x="1069" y="0"/>
                    <a:pt x="1066" y="0"/>
                  </a:cubicBezTo>
                  <a:cubicBezTo>
                    <a:pt x="472" y="0"/>
                    <a:pt x="1" y="480"/>
                    <a:pt x="1" y="1065"/>
                  </a:cubicBezTo>
                  <a:cubicBezTo>
                    <a:pt x="1" y="1709"/>
                    <a:pt x="526" y="2137"/>
                    <a:pt x="1075" y="2137"/>
                  </a:cubicBezTo>
                  <a:cubicBezTo>
                    <a:pt x="1337" y="2137"/>
                    <a:pt x="1604" y="2039"/>
                    <a:pt x="1822" y="1821"/>
                  </a:cubicBezTo>
                  <a:cubicBezTo>
                    <a:pt x="2494" y="1149"/>
                    <a:pt x="2020" y="0"/>
                    <a:pt x="107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1990;p54">
              <a:extLst>
                <a:ext uri="{FF2B5EF4-FFF2-40B4-BE49-F238E27FC236}">
                  <a16:creationId xmlns:a16="http://schemas.microsoft.com/office/drawing/2014/main" id="{97832038-0C7C-4ABC-8C57-9219FAD000BF}"/>
                </a:ext>
              </a:extLst>
            </p:cNvPr>
            <p:cNvSpPr/>
            <p:nvPr/>
          </p:nvSpPr>
          <p:spPr>
            <a:xfrm>
              <a:off x="1380900" y="2180700"/>
              <a:ext cx="62225" cy="53350"/>
            </a:xfrm>
            <a:custGeom>
              <a:avLst/>
              <a:gdLst/>
              <a:ahLst/>
              <a:cxnLst/>
              <a:rect l="l" t="t" r="r" b="b"/>
              <a:pathLst>
                <a:path w="2489" h="2134" extrusionOk="0">
                  <a:moveTo>
                    <a:pt x="1066" y="1"/>
                  </a:moveTo>
                  <a:cubicBezTo>
                    <a:pt x="472" y="1"/>
                    <a:pt x="1" y="480"/>
                    <a:pt x="1" y="1066"/>
                  </a:cubicBezTo>
                  <a:cubicBezTo>
                    <a:pt x="1" y="1709"/>
                    <a:pt x="526" y="2133"/>
                    <a:pt x="1072" y="2133"/>
                  </a:cubicBezTo>
                  <a:cubicBezTo>
                    <a:pt x="1333" y="2133"/>
                    <a:pt x="1598" y="2037"/>
                    <a:pt x="1814" y="1822"/>
                  </a:cubicBezTo>
                  <a:cubicBezTo>
                    <a:pt x="2488" y="1147"/>
                    <a:pt x="2009"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1991;p54">
              <a:extLst>
                <a:ext uri="{FF2B5EF4-FFF2-40B4-BE49-F238E27FC236}">
                  <a16:creationId xmlns:a16="http://schemas.microsoft.com/office/drawing/2014/main" id="{59CBC0CF-D729-41A3-8A77-F88E7F9946A5}"/>
                </a:ext>
              </a:extLst>
            </p:cNvPr>
            <p:cNvSpPr/>
            <p:nvPr/>
          </p:nvSpPr>
          <p:spPr>
            <a:xfrm>
              <a:off x="1380900" y="2104500"/>
              <a:ext cx="62225" cy="53325"/>
            </a:xfrm>
            <a:custGeom>
              <a:avLst/>
              <a:gdLst/>
              <a:ahLst/>
              <a:cxnLst/>
              <a:rect l="l" t="t" r="r" b="b"/>
              <a:pathLst>
                <a:path w="2489" h="2133" extrusionOk="0">
                  <a:moveTo>
                    <a:pt x="1066" y="0"/>
                  </a:moveTo>
                  <a:cubicBezTo>
                    <a:pt x="472" y="0"/>
                    <a:pt x="1" y="480"/>
                    <a:pt x="1" y="1065"/>
                  </a:cubicBezTo>
                  <a:cubicBezTo>
                    <a:pt x="1" y="1709"/>
                    <a:pt x="526" y="2133"/>
                    <a:pt x="1072" y="2133"/>
                  </a:cubicBezTo>
                  <a:cubicBezTo>
                    <a:pt x="1333" y="2133"/>
                    <a:pt x="1598" y="2036"/>
                    <a:pt x="1814" y="1821"/>
                  </a:cubicBezTo>
                  <a:cubicBezTo>
                    <a:pt x="2488" y="1146"/>
                    <a:pt x="2009" y="0"/>
                    <a:pt x="106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1992;p54">
              <a:extLst>
                <a:ext uri="{FF2B5EF4-FFF2-40B4-BE49-F238E27FC236}">
                  <a16:creationId xmlns:a16="http://schemas.microsoft.com/office/drawing/2014/main" id="{2EE19042-2A43-4A0B-B1E6-E3A543695370}"/>
                </a:ext>
              </a:extLst>
            </p:cNvPr>
            <p:cNvSpPr/>
            <p:nvPr/>
          </p:nvSpPr>
          <p:spPr>
            <a:xfrm>
              <a:off x="1380900" y="2028275"/>
              <a:ext cx="62225" cy="53450"/>
            </a:xfrm>
            <a:custGeom>
              <a:avLst/>
              <a:gdLst/>
              <a:ahLst/>
              <a:cxnLst/>
              <a:rect l="l" t="t" r="r" b="b"/>
              <a:pathLst>
                <a:path w="2489" h="2138" extrusionOk="0">
                  <a:moveTo>
                    <a:pt x="1066" y="1"/>
                  </a:moveTo>
                  <a:cubicBezTo>
                    <a:pt x="472" y="1"/>
                    <a:pt x="1" y="480"/>
                    <a:pt x="1" y="1065"/>
                  </a:cubicBezTo>
                  <a:cubicBezTo>
                    <a:pt x="1" y="1709"/>
                    <a:pt x="526" y="2137"/>
                    <a:pt x="1072" y="2137"/>
                  </a:cubicBezTo>
                  <a:cubicBezTo>
                    <a:pt x="1333" y="2137"/>
                    <a:pt x="1598" y="2040"/>
                    <a:pt x="1814" y="1821"/>
                  </a:cubicBezTo>
                  <a:cubicBezTo>
                    <a:pt x="2488" y="1147"/>
                    <a:pt x="2009"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1993;p54">
              <a:extLst>
                <a:ext uri="{FF2B5EF4-FFF2-40B4-BE49-F238E27FC236}">
                  <a16:creationId xmlns:a16="http://schemas.microsoft.com/office/drawing/2014/main" id="{6C8511B3-BF91-4B85-8E99-4F2B37997382}"/>
                </a:ext>
              </a:extLst>
            </p:cNvPr>
            <p:cNvSpPr/>
            <p:nvPr/>
          </p:nvSpPr>
          <p:spPr>
            <a:xfrm>
              <a:off x="1380900" y="1952050"/>
              <a:ext cx="62225" cy="53450"/>
            </a:xfrm>
            <a:custGeom>
              <a:avLst/>
              <a:gdLst/>
              <a:ahLst/>
              <a:cxnLst/>
              <a:rect l="l" t="t" r="r" b="b"/>
              <a:pathLst>
                <a:path w="2489" h="2138" extrusionOk="0">
                  <a:moveTo>
                    <a:pt x="1066" y="1"/>
                  </a:moveTo>
                  <a:cubicBezTo>
                    <a:pt x="472" y="9"/>
                    <a:pt x="1" y="481"/>
                    <a:pt x="1" y="1074"/>
                  </a:cubicBezTo>
                  <a:cubicBezTo>
                    <a:pt x="1" y="1712"/>
                    <a:pt x="525" y="2138"/>
                    <a:pt x="1071" y="2138"/>
                  </a:cubicBezTo>
                  <a:cubicBezTo>
                    <a:pt x="1332" y="2138"/>
                    <a:pt x="1598" y="2040"/>
                    <a:pt x="1814" y="1822"/>
                  </a:cubicBezTo>
                  <a:cubicBezTo>
                    <a:pt x="2488" y="1155"/>
                    <a:pt x="2009"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1994;p54">
              <a:extLst>
                <a:ext uri="{FF2B5EF4-FFF2-40B4-BE49-F238E27FC236}">
                  <a16:creationId xmlns:a16="http://schemas.microsoft.com/office/drawing/2014/main" id="{D313B996-013D-4B30-915C-CAD6481E11DB}"/>
                </a:ext>
              </a:extLst>
            </p:cNvPr>
            <p:cNvSpPr/>
            <p:nvPr/>
          </p:nvSpPr>
          <p:spPr>
            <a:xfrm>
              <a:off x="1380900" y="1876050"/>
              <a:ext cx="62225" cy="53275"/>
            </a:xfrm>
            <a:custGeom>
              <a:avLst/>
              <a:gdLst/>
              <a:ahLst/>
              <a:cxnLst/>
              <a:rect l="l" t="t" r="r" b="b"/>
              <a:pathLst>
                <a:path w="2489" h="2131" extrusionOk="0">
                  <a:moveTo>
                    <a:pt x="1066" y="1"/>
                  </a:moveTo>
                  <a:cubicBezTo>
                    <a:pt x="472" y="1"/>
                    <a:pt x="1" y="472"/>
                    <a:pt x="1" y="1066"/>
                  </a:cubicBezTo>
                  <a:cubicBezTo>
                    <a:pt x="1" y="1707"/>
                    <a:pt x="523" y="2131"/>
                    <a:pt x="1067" y="2131"/>
                  </a:cubicBezTo>
                  <a:cubicBezTo>
                    <a:pt x="1330" y="2131"/>
                    <a:pt x="1597" y="2033"/>
                    <a:pt x="1814" y="1813"/>
                  </a:cubicBezTo>
                  <a:cubicBezTo>
                    <a:pt x="2488" y="1147"/>
                    <a:pt x="2009"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1995;p54">
              <a:extLst>
                <a:ext uri="{FF2B5EF4-FFF2-40B4-BE49-F238E27FC236}">
                  <a16:creationId xmlns:a16="http://schemas.microsoft.com/office/drawing/2014/main" id="{77330804-5528-48A5-A644-131C22ECD7EC}"/>
                </a:ext>
              </a:extLst>
            </p:cNvPr>
            <p:cNvSpPr/>
            <p:nvPr/>
          </p:nvSpPr>
          <p:spPr>
            <a:xfrm>
              <a:off x="1380900" y="1799850"/>
              <a:ext cx="62225" cy="53325"/>
            </a:xfrm>
            <a:custGeom>
              <a:avLst/>
              <a:gdLst/>
              <a:ahLst/>
              <a:cxnLst/>
              <a:rect l="l" t="t" r="r" b="b"/>
              <a:pathLst>
                <a:path w="2489" h="2133" extrusionOk="0">
                  <a:moveTo>
                    <a:pt x="1066" y="0"/>
                  </a:moveTo>
                  <a:cubicBezTo>
                    <a:pt x="472" y="0"/>
                    <a:pt x="1" y="480"/>
                    <a:pt x="1" y="1065"/>
                  </a:cubicBezTo>
                  <a:cubicBezTo>
                    <a:pt x="1" y="1709"/>
                    <a:pt x="526" y="2133"/>
                    <a:pt x="1072" y="2133"/>
                  </a:cubicBezTo>
                  <a:cubicBezTo>
                    <a:pt x="1333" y="2133"/>
                    <a:pt x="1598" y="2036"/>
                    <a:pt x="1814" y="1821"/>
                  </a:cubicBezTo>
                  <a:cubicBezTo>
                    <a:pt x="2488" y="1146"/>
                    <a:pt x="2009" y="0"/>
                    <a:pt x="106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1996;p54">
              <a:extLst>
                <a:ext uri="{FF2B5EF4-FFF2-40B4-BE49-F238E27FC236}">
                  <a16:creationId xmlns:a16="http://schemas.microsoft.com/office/drawing/2014/main" id="{A2E83A68-8BD8-4FBF-8B50-81AF5A31BF28}"/>
                </a:ext>
              </a:extLst>
            </p:cNvPr>
            <p:cNvSpPr/>
            <p:nvPr/>
          </p:nvSpPr>
          <p:spPr>
            <a:xfrm>
              <a:off x="1380900" y="1723625"/>
              <a:ext cx="62225" cy="53350"/>
            </a:xfrm>
            <a:custGeom>
              <a:avLst/>
              <a:gdLst/>
              <a:ahLst/>
              <a:cxnLst/>
              <a:rect l="l" t="t" r="r" b="b"/>
              <a:pathLst>
                <a:path w="2489" h="2134" extrusionOk="0">
                  <a:moveTo>
                    <a:pt x="1066" y="1"/>
                  </a:moveTo>
                  <a:cubicBezTo>
                    <a:pt x="472" y="1"/>
                    <a:pt x="1" y="480"/>
                    <a:pt x="1" y="1065"/>
                  </a:cubicBezTo>
                  <a:cubicBezTo>
                    <a:pt x="1" y="1709"/>
                    <a:pt x="526" y="2133"/>
                    <a:pt x="1072" y="2133"/>
                  </a:cubicBezTo>
                  <a:cubicBezTo>
                    <a:pt x="1333" y="2133"/>
                    <a:pt x="1598" y="2037"/>
                    <a:pt x="1814" y="1822"/>
                  </a:cubicBezTo>
                  <a:cubicBezTo>
                    <a:pt x="2488" y="1147"/>
                    <a:pt x="2009"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1997;p54">
              <a:extLst>
                <a:ext uri="{FF2B5EF4-FFF2-40B4-BE49-F238E27FC236}">
                  <a16:creationId xmlns:a16="http://schemas.microsoft.com/office/drawing/2014/main" id="{23FE16C4-0729-419F-8DBD-180363D37950}"/>
                </a:ext>
              </a:extLst>
            </p:cNvPr>
            <p:cNvSpPr/>
            <p:nvPr/>
          </p:nvSpPr>
          <p:spPr>
            <a:xfrm>
              <a:off x="1380900" y="1647400"/>
              <a:ext cx="62225" cy="53450"/>
            </a:xfrm>
            <a:custGeom>
              <a:avLst/>
              <a:gdLst/>
              <a:ahLst/>
              <a:cxnLst/>
              <a:rect l="l" t="t" r="r" b="b"/>
              <a:pathLst>
                <a:path w="2489" h="2138" extrusionOk="0">
                  <a:moveTo>
                    <a:pt x="1066" y="1"/>
                  </a:moveTo>
                  <a:cubicBezTo>
                    <a:pt x="472" y="1"/>
                    <a:pt x="1" y="481"/>
                    <a:pt x="1" y="1066"/>
                  </a:cubicBezTo>
                  <a:cubicBezTo>
                    <a:pt x="1" y="1710"/>
                    <a:pt x="526" y="2138"/>
                    <a:pt x="1072" y="2138"/>
                  </a:cubicBezTo>
                  <a:cubicBezTo>
                    <a:pt x="1333" y="2138"/>
                    <a:pt x="1598" y="2040"/>
                    <a:pt x="1814" y="1822"/>
                  </a:cubicBezTo>
                  <a:cubicBezTo>
                    <a:pt x="2488" y="1147"/>
                    <a:pt x="2009"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1998;p54">
              <a:extLst>
                <a:ext uri="{FF2B5EF4-FFF2-40B4-BE49-F238E27FC236}">
                  <a16:creationId xmlns:a16="http://schemas.microsoft.com/office/drawing/2014/main" id="{8B35044C-B42A-4C32-829D-D22A8F11B8BD}"/>
                </a:ext>
              </a:extLst>
            </p:cNvPr>
            <p:cNvSpPr/>
            <p:nvPr/>
          </p:nvSpPr>
          <p:spPr>
            <a:xfrm>
              <a:off x="1380900" y="1571400"/>
              <a:ext cx="62225" cy="53250"/>
            </a:xfrm>
            <a:custGeom>
              <a:avLst/>
              <a:gdLst/>
              <a:ahLst/>
              <a:cxnLst/>
              <a:rect l="l" t="t" r="r" b="b"/>
              <a:pathLst>
                <a:path w="2489" h="2130" extrusionOk="0">
                  <a:moveTo>
                    <a:pt x="1066" y="1"/>
                  </a:moveTo>
                  <a:cubicBezTo>
                    <a:pt x="472" y="1"/>
                    <a:pt x="1" y="472"/>
                    <a:pt x="1" y="1066"/>
                  </a:cubicBezTo>
                  <a:cubicBezTo>
                    <a:pt x="1" y="1703"/>
                    <a:pt x="525" y="2129"/>
                    <a:pt x="1071" y="2129"/>
                  </a:cubicBezTo>
                  <a:cubicBezTo>
                    <a:pt x="1332" y="2129"/>
                    <a:pt x="1598" y="2032"/>
                    <a:pt x="1814" y="1813"/>
                  </a:cubicBezTo>
                  <a:cubicBezTo>
                    <a:pt x="2488" y="1147"/>
                    <a:pt x="2009"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1999;p54">
              <a:extLst>
                <a:ext uri="{FF2B5EF4-FFF2-40B4-BE49-F238E27FC236}">
                  <a16:creationId xmlns:a16="http://schemas.microsoft.com/office/drawing/2014/main" id="{669A26FF-87AF-4E7B-A4E2-426D09495B00}"/>
                </a:ext>
              </a:extLst>
            </p:cNvPr>
            <p:cNvSpPr/>
            <p:nvPr/>
          </p:nvSpPr>
          <p:spPr>
            <a:xfrm>
              <a:off x="1380900" y="1495200"/>
              <a:ext cx="62225" cy="53325"/>
            </a:xfrm>
            <a:custGeom>
              <a:avLst/>
              <a:gdLst/>
              <a:ahLst/>
              <a:cxnLst/>
              <a:rect l="l" t="t" r="r" b="b"/>
              <a:pathLst>
                <a:path w="2489" h="2133" extrusionOk="0">
                  <a:moveTo>
                    <a:pt x="1066" y="0"/>
                  </a:moveTo>
                  <a:cubicBezTo>
                    <a:pt x="472" y="0"/>
                    <a:pt x="1" y="480"/>
                    <a:pt x="1" y="1065"/>
                  </a:cubicBezTo>
                  <a:cubicBezTo>
                    <a:pt x="1" y="1709"/>
                    <a:pt x="526" y="2133"/>
                    <a:pt x="1072" y="2133"/>
                  </a:cubicBezTo>
                  <a:cubicBezTo>
                    <a:pt x="1333" y="2133"/>
                    <a:pt x="1598" y="2036"/>
                    <a:pt x="1814" y="1821"/>
                  </a:cubicBezTo>
                  <a:cubicBezTo>
                    <a:pt x="2488" y="1146"/>
                    <a:pt x="2009" y="0"/>
                    <a:pt x="106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2000;p54">
              <a:extLst>
                <a:ext uri="{FF2B5EF4-FFF2-40B4-BE49-F238E27FC236}">
                  <a16:creationId xmlns:a16="http://schemas.microsoft.com/office/drawing/2014/main" id="{43DD791E-DAA3-4A2E-B762-D250835F7514}"/>
                </a:ext>
              </a:extLst>
            </p:cNvPr>
            <p:cNvSpPr/>
            <p:nvPr/>
          </p:nvSpPr>
          <p:spPr>
            <a:xfrm>
              <a:off x="1304700" y="2561575"/>
              <a:ext cx="62200" cy="53425"/>
            </a:xfrm>
            <a:custGeom>
              <a:avLst/>
              <a:gdLst/>
              <a:ahLst/>
              <a:cxnLst/>
              <a:rect l="l" t="t" r="r" b="b"/>
              <a:pathLst>
                <a:path w="2488" h="2137" extrusionOk="0">
                  <a:moveTo>
                    <a:pt x="1065" y="0"/>
                  </a:moveTo>
                  <a:cubicBezTo>
                    <a:pt x="480" y="8"/>
                    <a:pt x="0" y="480"/>
                    <a:pt x="0" y="1073"/>
                  </a:cubicBezTo>
                  <a:cubicBezTo>
                    <a:pt x="0" y="1711"/>
                    <a:pt x="525" y="2137"/>
                    <a:pt x="1073" y="2137"/>
                  </a:cubicBezTo>
                  <a:cubicBezTo>
                    <a:pt x="1335" y="2137"/>
                    <a:pt x="1603" y="2039"/>
                    <a:pt x="1821" y="1821"/>
                  </a:cubicBezTo>
                  <a:cubicBezTo>
                    <a:pt x="2488" y="1154"/>
                    <a:pt x="2016"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2001;p54">
              <a:extLst>
                <a:ext uri="{FF2B5EF4-FFF2-40B4-BE49-F238E27FC236}">
                  <a16:creationId xmlns:a16="http://schemas.microsoft.com/office/drawing/2014/main" id="{10340E28-CE47-4553-8E2A-04F6B99DBCE1}"/>
                </a:ext>
              </a:extLst>
            </p:cNvPr>
            <p:cNvSpPr/>
            <p:nvPr/>
          </p:nvSpPr>
          <p:spPr>
            <a:xfrm>
              <a:off x="1304700" y="2485550"/>
              <a:ext cx="62200" cy="53300"/>
            </a:xfrm>
            <a:custGeom>
              <a:avLst/>
              <a:gdLst/>
              <a:ahLst/>
              <a:cxnLst/>
              <a:rect l="l" t="t" r="r" b="b"/>
              <a:pathLst>
                <a:path w="2488" h="2132" extrusionOk="0">
                  <a:moveTo>
                    <a:pt x="1065" y="1"/>
                  </a:moveTo>
                  <a:cubicBezTo>
                    <a:pt x="480" y="1"/>
                    <a:pt x="0" y="480"/>
                    <a:pt x="0" y="1066"/>
                  </a:cubicBezTo>
                  <a:cubicBezTo>
                    <a:pt x="0" y="1708"/>
                    <a:pt x="523" y="2131"/>
                    <a:pt x="1069" y="2131"/>
                  </a:cubicBezTo>
                  <a:cubicBezTo>
                    <a:pt x="1333" y="2131"/>
                    <a:pt x="1602" y="2033"/>
                    <a:pt x="1821" y="1814"/>
                  </a:cubicBezTo>
                  <a:cubicBezTo>
                    <a:pt x="2488"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2002;p54">
              <a:extLst>
                <a:ext uri="{FF2B5EF4-FFF2-40B4-BE49-F238E27FC236}">
                  <a16:creationId xmlns:a16="http://schemas.microsoft.com/office/drawing/2014/main" id="{198DA662-F86F-4D45-B7F2-DDF7B4048710}"/>
                </a:ext>
              </a:extLst>
            </p:cNvPr>
            <p:cNvSpPr/>
            <p:nvPr/>
          </p:nvSpPr>
          <p:spPr>
            <a:xfrm>
              <a:off x="1304700" y="2409350"/>
              <a:ext cx="62200" cy="53350"/>
            </a:xfrm>
            <a:custGeom>
              <a:avLst/>
              <a:gdLst/>
              <a:ahLst/>
              <a:cxnLst/>
              <a:rect l="l" t="t" r="r" b="b"/>
              <a:pathLst>
                <a:path w="2488" h="2134"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6"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2003;p54">
              <a:extLst>
                <a:ext uri="{FF2B5EF4-FFF2-40B4-BE49-F238E27FC236}">
                  <a16:creationId xmlns:a16="http://schemas.microsoft.com/office/drawing/2014/main" id="{EF413979-CF37-4276-8527-B464C2589ADD}"/>
                </a:ext>
              </a:extLst>
            </p:cNvPr>
            <p:cNvSpPr/>
            <p:nvPr/>
          </p:nvSpPr>
          <p:spPr>
            <a:xfrm>
              <a:off x="1304700" y="2333125"/>
              <a:ext cx="62200" cy="53450"/>
            </a:xfrm>
            <a:custGeom>
              <a:avLst/>
              <a:gdLst/>
              <a:ahLst/>
              <a:cxnLst/>
              <a:rect l="l" t="t" r="r" b="b"/>
              <a:pathLst>
                <a:path w="2488" h="2138" extrusionOk="0">
                  <a:moveTo>
                    <a:pt x="1065" y="1"/>
                  </a:moveTo>
                  <a:cubicBezTo>
                    <a:pt x="480" y="1"/>
                    <a:pt x="0" y="480"/>
                    <a:pt x="0" y="1066"/>
                  </a:cubicBezTo>
                  <a:cubicBezTo>
                    <a:pt x="0" y="1709"/>
                    <a:pt x="525" y="2137"/>
                    <a:pt x="1074" y="2137"/>
                  </a:cubicBezTo>
                  <a:cubicBezTo>
                    <a:pt x="1336" y="2137"/>
                    <a:pt x="1603" y="2040"/>
                    <a:pt x="1821" y="1822"/>
                  </a:cubicBezTo>
                  <a:cubicBezTo>
                    <a:pt x="2488"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2004;p54">
              <a:extLst>
                <a:ext uri="{FF2B5EF4-FFF2-40B4-BE49-F238E27FC236}">
                  <a16:creationId xmlns:a16="http://schemas.microsoft.com/office/drawing/2014/main" id="{C193D74C-AFA5-47EF-95BD-EB7E9F5CDC07}"/>
                </a:ext>
              </a:extLst>
            </p:cNvPr>
            <p:cNvSpPr/>
            <p:nvPr/>
          </p:nvSpPr>
          <p:spPr>
            <a:xfrm>
              <a:off x="1304700" y="2256925"/>
              <a:ext cx="62350" cy="53425"/>
            </a:xfrm>
            <a:custGeom>
              <a:avLst/>
              <a:gdLst/>
              <a:ahLst/>
              <a:cxnLst/>
              <a:rect l="l" t="t" r="r" b="b"/>
              <a:pathLst>
                <a:path w="2494" h="2137" extrusionOk="0">
                  <a:moveTo>
                    <a:pt x="1075" y="0"/>
                  </a:moveTo>
                  <a:cubicBezTo>
                    <a:pt x="1072" y="0"/>
                    <a:pt x="1069" y="0"/>
                    <a:pt x="1065" y="0"/>
                  </a:cubicBezTo>
                  <a:cubicBezTo>
                    <a:pt x="472" y="0"/>
                    <a:pt x="0" y="480"/>
                    <a:pt x="0" y="1065"/>
                  </a:cubicBezTo>
                  <a:cubicBezTo>
                    <a:pt x="0" y="1709"/>
                    <a:pt x="529" y="2137"/>
                    <a:pt x="1078" y="2137"/>
                  </a:cubicBezTo>
                  <a:cubicBezTo>
                    <a:pt x="1340" y="2137"/>
                    <a:pt x="1606" y="2039"/>
                    <a:pt x="1821" y="1821"/>
                  </a:cubicBezTo>
                  <a:cubicBezTo>
                    <a:pt x="2494" y="1149"/>
                    <a:pt x="2020" y="0"/>
                    <a:pt x="107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2005;p54">
              <a:extLst>
                <a:ext uri="{FF2B5EF4-FFF2-40B4-BE49-F238E27FC236}">
                  <a16:creationId xmlns:a16="http://schemas.microsoft.com/office/drawing/2014/main" id="{43D049CF-4881-47F0-A86F-D692E467F2E6}"/>
                </a:ext>
              </a:extLst>
            </p:cNvPr>
            <p:cNvSpPr/>
            <p:nvPr/>
          </p:nvSpPr>
          <p:spPr>
            <a:xfrm>
              <a:off x="1304700" y="2180700"/>
              <a:ext cx="62200" cy="53350"/>
            </a:xfrm>
            <a:custGeom>
              <a:avLst/>
              <a:gdLst/>
              <a:ahLst/>
              <a:cxnLst/>
              <a:rect l="l" t="t" r="r" b="b"/>
              <a:pathLst>
                <a:path w="2488" h="2134" extrusionOk="0">
                  <a:moveTo>
                    <a:pt x="1065" y="1"/>
                  </a:moveTo>
                  <a:cubicBezTo>
                    <a:pt x="480" y="1"/>
                    <a:pt x="0" y="480"/>
                    <a:pt x="0" y="1066"/>
                  </a:cubicBezTo>
                  <a:cubicBezTo>
                    <a:pt x="0" y="1709"/>
                    <a:pt x="526" y="2133"/>
                    <a:pt x="1074" y="2133"/>
                  </a:cubicBezTo>
                  <a:cubicBezTo>
                    <a:pt x="1336" y="2133"/>
                    <a:pt x="1603" y="2037"/>
                    <a:pt x="1821" y="1822"/>
                  </a:cubicBezTo>
                  <a:cubicBezTo>
                    <a:pt x="2488"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2006;p54">
              <a:extLst>
                <a:ext uri="{FF2B5EF4-FFF2-40B4-BE49-F238E27FC236}">
                  <a16:creationId xmlns:a16="http://schemas.microsoft.com/office/drawing/2014/main" id="{DBC50751-68F4-480B-BCF4-50D670EA35E8}"/>
                </a:ext>
              </a:extLst>
            </p:cNvPr>
            <p:cNvSpPr/>
            <p:nvPr/>
          </p:nvSpPr>
          <p:spPr>
            <a:xfrm>
              <a:off x="1304700" y="2104500"/>
              <a:ext cx="62200" cy="53325"/>
            </a:xfrm>
            <a:custGeom>
              <a:avLst/>
              <a:gdLst/>
              <a:ahLst/>
              <a:cxnLst/>
              <a:rect l="l" t="t" r="r" b="b"/>
              <a:pathLst>
                <a:path w="2488" h="2133"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6"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2007;p54">
              <a:extLst>
                <a:ext uri="{FF2B5EF4-FFF2-40B4-BE49-F238E27FC236}">
                  <a16:creationId xmlns:a16="http://schemas.microsoft.com/office/drawing/2014/main" id="{51EA0D68-C73C-425C-8FA1-AC71A401A961}"/>
                </a:ext>
              </a:extLst>
            </p:cNvPr>
            <p:cNvSpPr/>
            <p:nvPr/>
          </p:nvSpPr>
          <p:spPr>
            <a:xfrm>
              <a:off x="1304700" y="2028275"/>
              <a:ext cx="62200" cy="53450"/>
            </a:xfrm>
            <a:custGeom>
              <a:avLst/>
              <a:gdLst/>
              <a:ahLst/>
              <a:cxnLst/>
              <a:rect l="l" t="t" r="r" b="b"/>
              <a:pathLst>
                <a:path w="2488" h="2138" extrusionOk="0">
                  <a:moveTo>
                    <a:pt x="1065" y="1"/>
                  </a:moveTo>
                  <a:cubicBezTo>
                    <a:pt x="480" y="1"/>
                    <a:pt x="0" y="480"/>
                    <a:pt x="0" y="1065"/>
                  </a:cubicBezTo>
                  <a:cubicBezTo>
                    <a:pt x="0" y="1709"/>
                    <a:pt x="525" y="2137"/>
                    <a:pt x="1074" y="2137"/>
                  </a:cubicBezTo>
                  <a:cubicBezTo>
                    <a:pt x="1336" y="2137"/>
                    <a:pt x="1603" y="2040"/>
                    <a:pt x="1821" y="1821"/>
                  </a:cubicBezTo>
                  <a:cubicBezTo>
                    <a:pt x="2488"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2008;p54">
              <a:extLst>
                <a:ext uri="{FF2B5EF4-FFF2-40B4-BE49-F238E27FC236}">
                  <a16:creationId xmlns:a16="http://schemas.microsoft.com/office/drawing/2014/main" id="{A182D9FD-754E-4377-B850-0A9DFC20B759}"/>
                </a:ext>
              </a:extLst>
            </p:cNvPr>
            <p:cNvSpPr/>
            <p:nvPr/>
          </p:nvSpPr>
          <p:spPr>
            <a:xfrm>
              <a:off x="1304700" y="1952050"/>
              <a:ext cx="62200" cy="53450"/>
            </a:xfrm>
            <a:custGeom>
              <a:avLst/>
              <a:gdLst/>
              <a:ahLst/>
              <a:cxnLst/>
              <a:rect l="l" t="t" r="r" b="b"/>
              <a:pathLst>
                <a:path w="2488" h="2138" extrusionOk="0">
                  <a:moveTo>
                    <a:pt x="1065" y="1"/>
                  </a:moveTo>
                  <a:cubicBezTo>
                    <a:pt x="480" y="9"/>
                    <a:pt x="0" y="481"/>
                    <a:pt x="0" y="1074"/>
                  </a:cubicBezTo>
                  <a:cubicBezTo>
                    <a:pt x="0" y="1712"/>
                    <a:pt x="525" y="2138"/>
                    <a:pt x="1073" y="2138"/>
                  </a:cubicBezTo>
                  <a:cubicBezTo>
                    <a:pt x="1335" y="2138"/>
                    <a:pt x="1603" y="2040"/>
                    <a:pt x="1821" y="1822"/>
                  </a:cubicBezTo>
                  <a:cubicBezTo>
                    <a:pt x="2488" y="1155"/>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2009;p54">
              <a:extLst>
                <a:ext uri="{FF2B5EF4-FFF2-40B4-BE49-F238E27FC236}">
                  <a16:creationId xmlns:a16="http://schemas.microsoft.com/office/drawing/2014/main" id="{0948E7E6-3BB6-4E4C-B615-6D8FBD0EA8F6}"/>
                </a:ext>
              </a:extLst>
            </p:cNvPr>
            <p:cNvSpPr/>
            <p:nvPr/>
          </p:nvSpPr>
          <p:spPr>
            <a:xfrm>
              <a:off x="1304700" y="1876050"/>
              <a:ext cx="62200" cy="53275"/>
            </a:xfrm>
            <a:custGeom>
              <a:avLst/>
              <a:gdLst/>
              <a:ahLst/>
              <a:cxnLst/>
              <a:rect l="l" t="t" r="r" b="b"/>
              <a:pathLst>
                <a:path w="2488" h="2131" extrusionOk="0">
                  <a:moveTo>
                    <a:pt x="1065" y="1"/>
                  </a:moveTo>
                  <a:cubicBezTo>
                    <a:pt x="480" y="1"/>
                    <a:pt x="0" y="472"/>
                    <a:pt x="0" y="1066"/>
                  </a:cubicBezTo>
                  <a:cubicBezTo>
                    <a:pt x="0" y="1707"/>
                    <a:pt x="523" y="2131"/>
                    <a:pt x="1069" y="2131"/>
                  </a:cubicBezTo>
                  <a:cubicBezTo>
                    <a:pt x="1333" y="2131"/>
                    <a:pt x="1602" y="2033"/>
                    <a:pt x="1821" y="1813"/>
                  </a:cubicBezTo>
                  <a:cubicBezTo>
                    <a:pt x="2488"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2010;p54">
              <a:extLst>
                <a:ext uri="{FF2B5EF4-FFF2-40B4-BE49-F238E27FC236}">
                  <a16:creationId xmlns:a16="http://schemas.microsoft.com/office/drawing/2014/main" id="{249B7A39-6A58-4A9B-95B3-A6AAF73F74C8}"/>
                </a:ext>
              </a:extLst>
            </p:cNvPr>
            <p:cNvSpPr/>
            <p:nvPr/>
          </p:nvSpPr>
          <p:spPr>
            <a:xfrm>
              <a:off x="1304700" y="1799850"/>
              <a:ext cx="62200" cy="53325"/>
            </a:xfrm>
            <a:custGeom>
              <a:avLst/>
              <a:gdLst/>
              <a:ahLst/>
              <a:cxnLst/>
              <a:rect l="l" t="t" r="r" b="b"/>
              <a:pathLst>
                <a:path w="2488" h="2133"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6"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2011;p54">
              <a:extLst>
                <a:ext uri="{FF2B5EF4-FFF2-40B4-BE49-F238E27FC236}">
                  <a16:creationId xmlns:a16="http://schemas.microsoft.com/office/drawing/2014/main" id="{E6DEFA86-0A98-4516-9AB9-0358532D3F3F}"/>
                </a:ext>
              </a:extLst>
            </p:cNvPr>
            <p:cNvSpPr/>
            <p:nvPr/>
          </p:nvSpPr>
          <p:spPr>
            <a:xfrm>
              <a:off x="1304700" y="1723625"/>
              <a:ext cx="62200" cy="53350"/>
            </a:xfrm>
            <a:custGeom>
              <a:avLst/>
              <a:gdLst/>
              <a:ahLst/>
              <a:cxnLst/>
              <a:rect l="l" t="t" r="r" b="b"/>
              <a:pathLst>
                <a:path w="2488" h="2134" extrusionOk="0">
                  <a:moveTo>
                    <a:pt x="1065" y="1"/>
                  </a:moveTo>
                  <a:cubicBezTo>
                    <a:pt x="480" y="1"/>
                    <a:pt x="0" y="480"/>
                    <a:pt x="0" y="1065"/>
                  </a:cubicBezTo>
                  <a:cubicBezTo>
                    <a:pt x="0" y="1709"/>
                    <a:pt x="526" y="2133"/>
                    <a:pt x="1074" y="2133"/>
                  </a:cubicBezTo>
                  <a:cubicBezTo>
                    <a:pt x="1336" y="2133"/>
                    <a:pt x="1603" y="2037"/>
                    <a:pt x="1821" y="1822"/>
                  </a:cubicBezTo>
                  <a:cubicBezTo>
                    <a:pt x="2488"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2012;p54">
              <a:extLst>
                <a:ext uri="{FF2B5EF4-FFF2-40B4-BE49-F238E27FC236}">
                  <a16:creationId xmlns:a16="http://schemas.microsoft.com/office/drawing/2014/main" id="{4AD2D540-B64B-437E-86E4-7FD19A9A4FE1}"/>
                </a:ext>
              </a:extLst>
            </p:cNvPr>
            <p:cNvSpPr/>
            <p:nvPr/>
          </p:nvSpPr>
          <p:spPr>
            <a:xfrm>
              <a:off x="1304700" y="1647400"/>
              <a:ext cx="62200" cy="53450"/>
            </a:xfrm>
            <a:custGeom>
              <a:avLst/>
              <a:gdLst/>
              <a:ahLst/>
              <a:cxnLst/>
              <a:rect l="l" t="t" r="r" b="b"/>
              <a:pathLst>
                <a:path w="2488" h="2138" extrusionOk="0">
                  <a:moveTo>
                    <a:pt x="1065" y="1"/>
                  </a:moveTo>
                  <a:cubicBezTo>
                    <a:pt x="480" y="9"/>
                    <a:pt x="0" y="481"/>
                    <a:pt x="0" y="1066"/>
                  </a:cubicBezTo>
                  <a:cubicBezTo>
                    <a:pt x="0" y="1710"/>
                    <a:pt x="525" y="2138"/>
                    <a:pt x="1074" y="2138"/>
                  </a:cubicBezTo>
                  <a:cubicBezTo>
                    <a:pt x="1336" y="2138"/>
                    <a:pt x="1603" y="2040"/>
                    <a:pt x="1821" y="1822"/>
                  </a:cubicBezTo>
                  <a:cubicBezTo>
                    <a:pt x="2488"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2013;p54">
              <a:extLst>
                <a:ext uri="{FF2B5EF4-FFF2-40B4-BE49-F238E27FC236}">
                  <a16:creationId xmlns:a16="http://schemas.microsoft.com/office/drawing/2014/main" id="{86B9A8CE-4090-4575-BBA7-028B34B37565}"/>
                </a:ext>
              </a:extLst>
            </p:cNvPr>
            <p:cNvSpPr/>
            <p:nvPr/>
          </p:nvSpPr>
          <p:spPr>
            <a:xfrm>
              <a:off x="1304700" y="1571400"/>
              <a:ext cx="62200" cy="53250"/>
            </a:xfrm>
            <a:custGeom>
              <a:avLst/>
              <a:gdLst/>
              <a:ahLst/>
              <a:cxnLst/>
              <a:rect l="l" t="t" r="r" b="b"/>
              <a:pathLst>
                <a:path w="2488" h="2130" extrusionOk="0">
                  <a:moveTo>
                    <a:pt x="1065" y="1"/>
                  </a:moveTo>
                  <a:cubicBezTo>
                    <a:pt x="480" y="1"/>
                    <a:pt x="0" y="472"/>
                    <a:pt x="0" y="1066"/>
                  </a:cubicBezTo>
                  <a:cubicBezTo>
                    <a:pt x="0" y="1703"/>
                    <a:pt x="525" y="2129"/>
                    <a:pt x="1073" y="2129"/>
                  </a:cubicBezTo>
                  <a:cubicBezTo>
                    <a:pt x="1335" y="2129"/>
                    <a:pt x="1603" y="2032"/>
                    <a:pt x="1821" y="1813"/>
                  </a:cubicBezTo>
                  <a:cubicBezTo>
                    <a:pt x="2488"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2014;p54">
              <a:extLst>
                <a:ext uri="{FF2B5EF4-FFF2-40B4-BE49-F238E27FC236}">
                  <a16:creationId xmlns:a16="http://schemas.microsoft.com/office/drawing/2014/main" id="{1B42DA32-D48C-4F70-98D8-CB512F27FFE0}"/>
                </a:ext>
              </a:extLst>
            </p:cNvPr>
            <p:cNvSpPr/>
            <p:nvPr/>
          </p:nvSpPr>
          <p:spPr>
            <a:xfrm>
              <a:off x="1304700" y="1495200"/>
              <a:ext cx="62200" cy="53325"/>
            </a:xfrm>
            <a:custGeom>
              <a:avLst/>
              <a:gdLst/>
              <a:ahLst/>
              <a:cxnLst/>
              <a:rect l="l" t="t" r="r" b="b"/>
              <a:pathLst>
                <a:path w="2488" h="2133"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6"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2015;p54">
              <a:extLst>
                <a:ext uri="{FF2B5EF4-FFF2-40B4-BE49-F238E27FC236}">
                  <a16:creationId xmlns:a16="http://schemas.microsoft.com/office/drawing/2014/main" id="{3785C7CB-952C-40CF-98F2-E96A185685ED}"/>
                </a:ext>
              </a:extLst>
            </p:cNvPr>
            <p:cNvSpPr/>
            <p:nvPr/>
          </p:nvSpPr>
          <p:spPr>
            <a:xfrm>
              <a:off x="1304700" y="1418975"/>
              <a:ext cx="62200" cy="53350"/>
            </a:xfrm>
            <a:custGeom>
              <a:avLst/>
              <a:gdLst/>
              <a:ahLst/>
              <a:cxnLst/>
              <a:rect l="l" t="t" r="r" b="b"/>
              <a:pathLst>
                <a:path w="2488" h="2134" extrusionOk="0">
                  <a:moveTo>
                    <a:pt x="1065" y="1"/>
                  </a:moveTo>
                  <a:cubicBezTo>
                    <a:pt x="480" y="1"/>
                    <a:pt x="0" y="480"/>
                    <a:pt x="0" y="1065"/>
                  </a:cubicBezTo>
                  <a:cubicBezTo>
                    <a:pt x="0" y="1709"/>
                    <a:pt x="526" y="2133"/>
                    <a:pt x="1074" y="2133"/>
                  </a:cubicBezTo>
                  <a:cubicBezTo>
                    <a:pt x="1336" y="2133"/>
                    <a:pt x="1603" y="2037"/>
                    <a:pt x="1821" y="1822"/>
                  </a:cubicBezTo>
                  <a:cubicBezTo>
                    <a:pt x="2488"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2016;p54">
              <a:extLst>
                <a:ext uri="{FF2B5EF4-FFF2-40B4-BE49-F238E27FC236}">
                  <a16:creationId xmlns:a16="http://schemas.microsoft.com/office/drawing/2014/main" id="{3596F0D8-1D23-43BF-A00C-82F3B9D242FE}"/>
                </a:ext>
              </a:extLst>
            </p:cNvPr>
            <p:cNvSpPr/>
            <p:nvPr/>
          </p:nvSpPr>
          <p:spPr>
            <a:xfrm>
              <a:off x="1304700" y="1190550"/>
              <a:ext cx="62200" cy="53325"/>
            </a:xfrm>
            <a:custGeom>
              <a:avLst/>
              <a:gdLst/>
              <a:ahLst/>
              <a:cxnLst/>
              <a:rect l="l" t="t" r="r" b="b"/>
              <a:pathLst>
                <a:path w="2488" h="2133"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6"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2017;p54">
              <a:extLst>
                <a:ext uri="{FF2B5EF4-FFF2-40B4-BE49-F238E27FC236}">
                  <a16:creationId xmlns:a16="http://schemas.microsoft.com/office/drawing/2014/main" id="{17BABDAE-0812-4E96-B34B-1405ED0451EE}"/>
                </a:ext>
              </a:extLst>
            </p:cNvPr>
            <p:cNvSpPr/>
            <p:nvPr/>
          </p:nvSpPr>
          <p:spPr>
            <a:xfrm>
              <a:off x="1228475" y="2714000"/>
              <a:ext cx="62225" cy="53350"/>
            </a:xfrm>
            <a:custGeom>
              <a:avLst/>
              <a:gdLst/>
              <a:ahLst/>
              <a:cxnLst/>
              <a:rect l="l" t="t" r="r" b="b"/>
              <a:pathLst>
                <a:path w="2489" h="2134" extrusionOk="0">
                  <a:moveTo>
                    <a:pt x="1066" y="0"/>
                  </a:moveTo>
                  <a:cubicBezTo>
                    <a:pt x="480" y="0"/>
                    <a:pt x="1" y="480"/>
                    <a:pt x="1" y="1065"/>
                  </a:cubicBezTo>
                  <a:cubicBezTo>
                    <a:pt x="1" y="1709"/>
                    <a:pt x="526" y="2133"/>
                    <a:pt x="1075" y="2133"/>
                  </a:cubicBezTo>
                  <a:cubicBezTo>
                    <a:pt x="1337" y="2133"/>
                    <a:pt x="1604" y="2036"/>
                    <a:pt x="1822" y="1821"/>
                  </a:cubicBezTo>
                  <a:cubicBezTo>
                    <a:pt x="2488" y="1146"/>
                    <a:pt x="2017" y="0"/>
                    <a:pt x="106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2018;p54">
              <a:extLst>
                <a:ext uri="{FF2B5EF4-FFF2-40B4-BE49-F238E27FC236}">
                  <a16:creationId xmlns:a16="http://schemas.microsoft.com/office/drawing/2014/main" id="{B31640E1-136D-4003-91CF-C35BEE60B0AF}"/>
                </a:ext>
              </a:extLst>
            </p:cNvPr>
            <p:cNvSpPr/>
            <p:nvPr/>
          </p:nvSpPr>
          <p:spPr>
            <a:xfrm>
              <a:off x="1228475" y="2637775"/>
              <a:ext cx="62225" cy="53450"/>
            </a:xfrm>
            <a:custGeom>
              <a:avLst/>
              <a:gdLst/>
              <a:ahLst/>
              <a:cxnLst/>
              <a:rect l="l" t="t" r="r" b="b"/>
              <a:pathLst>
                <a:path w="2489" h="2138" extrusionOk="0">
                  <a:moveTo>
                    <a:pt x="1066" y="1"/>
                  </a:moveTo>
                  <a:cubicBezTo>
                    <a:pt x="480" y="9"/>
                    <a:pt x="1" y="480"/>
                    <a:pt x="1" y="1074"/>
                  </a:cubicBezTo>
                  <a:cubicBezTo>
                    <a:pt x="1" y="1712"/>
                    <a:pt x="525" y="2137"/>
                    <a:pt x="1073" y="2137"/>
                  </a:cubicBezTo>
                  <a:cubicBezTo>
                    <a:pt x="1336" y="2137"/>
                    <a:pt x="1603" y="2040"/>
                    <a:pt x="1822" y="1822"/>
                  </a:cubicBezTo>
                  <a:cubicBezTo>
                    <a:pt x="2488"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2019;p54">
              <a:extLst>
                <a:ext uri="{FF2B5EF4-FFF2-40B4-BE49-F238E27FC236}">
                  <a16:creationId xmlns:a16="http://schemas.microsoft.com/office/drawing/2014/main" id="{329FE9BB-8F01-476D-9BE2-22790EDF89F6}"/>
                </a:ext>
              </a:extLst>
            </p:cNvPr>
            <p:cNvSpPr/>
            <p:nvPr/>
          </p:nvSpPr>
          <p:spPr>
            <a:xfrm>
              <a:off x="1228475" y="2561575"/>
              <a:ext cx="62225" cy="53425"/>
            </a:xfrm>
            <a:custGeom>
              <a:avLst/>
              <a:gdLst/>
              <a:ahLst/>
              <a:cxnLst/>
              <a:rect l="l" t="t" r="r" b="b"/>
              <a:pathLst>
                <a:path w="2489" h="2137" extrusionOk="0">
                  <a:moveTo>
                    <a:pt x="1066" y="0"/>
                  </a:moveTo>
                  <a:cubicBezTo>
                    <a:pt x="480" y="8"/>
                    <a:pt x="1" y="480"/>
                    <a:pt x="1" y="1073"/>
                  </a:cubicBezTo>
                  <a:cubicBezTo>
                    <a:pt x="1" y="1711"/>
                    <a:pt x="525" y="2137"/>
                    <a:pt x="1073" y="2137"/>
                  </a:cubicBezTo>
                  <a:cubicBezTo>
                    <a:pt x="1336" y="2137"/>
                    <a:pt x="1603" y="2039"/>
                    <a:pt x="1822" y="1821"/>
                  </a:cubicBezTo>
                  <a:cubicBezTo>
                    <a:pt x="2488" y="1154"/>
                    <a:pt x="2017" y="0"/>
                    <a:pt x="106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2020;p54">
              <a:extLst>
                <a:ext uri="{FF2B5EF4-FFF2-40B4-BE49-F238E27FC236}">
                  <a16:creationId xmlns:a16="http://schemas.microsoft.com/office/drawing/2014/main" id="{054BCA6E-3F38-4110-B4AA-8EBED9E43EB9}"/>
                </a:ext>
              </a:extLst>
            </p:cNvPr>
            <p:cNvSpPr/>
            <p:nvPr/>
          </p:nvSpPr>
          <p:spPr>
            <a:xfrm>
              <a:off x="1228475" y="2485550"/>
              <a:ext cx="62225" cy="53300"/>
            </a:xfrm>
            <a:custGeom>
              <a:avLst/>
              <a:gdLst/>
              <a:ahLst/>
              <a:cxnLst/>
              <a:rect l="l" t="t" r="r" b="b"/>
              <a:pathLst>
                <a:path w="2489" h="2132" extrusionOk="0">
                  <a:moveTo>
                    <a:pt x="1066" y="1"/>
                  </a:moveTo>
                  <a:cubicBezTo>
                    <a:pt x="480" y="1"/>
                    <a:pt x="1" y="480"/>
                    <a:pt x="1" y="1066"/>
                  </a:cubicBezTo>
                  <a:cubicBezTo>
                    <a:pt x="1" y="1708"/>
                    <a:pt x="523" y="2131"/>
                    <a:pt x="1070" y="2131"/>
                  </a:cubicBezTo>
                  <a:cubicBezTo>
                    <a:pt x="1333" y="2131"/>
                    <a:pt x="1602" y="2033"/>
                    <a:pt x="1822" y="1814"/>
                  </a:cubicBezTo>
                  <a:cubicBezTo>
                    <a:pt x="2488"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2021;p54">
              <a:extLst>
                <a:ext uri="{FF2B5EF4-FFF2-40B4-BE49-F238E27FC236}">
                  <a16:creationId xmlns:a16="http://schemas.microsoft.com/office/drawing/2014/main" id="{E19895B2-0985-432E-9029-54C2FAEB377F}"/>
                </a:ext>
              </a:extLst>
            </p:cNvPr>
            <p:cNvSpPr/>
            <p:nvPr/>
          </p:nvSpPr>
          <p:spPr>
            <a:xfrm>
              <a:off x="1228475" y="2409350"/>
              <a:ext cx="62225" cy="53350"/>
            </a:xfrm>
            <a:custGeom>
              <a:avLst/>
              <a:gdLst/>
              <a:ahLst/>
              <a:cxnLst/>
              <a:rect l="l" t="t" r="r" b="b"/>
              <a:pathLst>
                <a:path w="2489" h="2134" extrusionOk="0">
                  <a:moveTo>
                    <a:pt x="1066" y="0"/>
                  </a:moveTo>
                  <a:cubicBezTo>
                    <a:pt x="480" y="0"/>
                    <a:pt x="1" y="480"/>
                    <a:pt x="1" y="1065"/>
                  </a:cubicBezTo>
                  <a:cubicBezTo>
                    <a:pt x="1" y="1709"/>
                    <a:pt x="526" y="2133"/>
                    <a:pt x="1075" y="2133"/>
                  </a:cubicBezTo>
                  <a:cubicBezTo>
                    <a:pt x="1337" y="2133"/>
                    <a:pt x="1604" y="2036"/>
                    <a:pt x="1822" y="1821"/>
                  </a:cubicBezTo>
                  <a:cubicBezTo>
                    <a:pt x="2488" y="1146"/>
                    <a:pt x="2017" y="0"/>
                    <a:pt x="106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2022;p54">
              <a:extLst>
                <a:ext uri="{FF2B5EF4-FFF2-40B4-BE49-F238E27FC236}">
                  <a16:creationId xmlns:a16="http://schemas.microsoft.com/office/drawing/2014/main" id="{A7A02552-15C9-4968-BF5F-D68A17B991CF}"/>
                </a:ext>
              </a:extLst>
            </p:cNvPr>
            <p:cNvSpPr/>
            <p:nvPr/>
          </p:nvSpPr>
          <p:spPr>
            <a:xfrm>
              <a:off x="1228475" y="2333125"/>
              <a:ext cx="62225" cy="53450"/>
            </a:xfrm>
            <a:custGeom>
              <a:avLst/>
              <a:gdLst/>
              <a:ahLst/>
              <a:cxnLst/>
              <a:rect l="l" t="t" r="r" b="b"/>
              <a:pathLst>
                <a:path w="2489" h="2138" extrusionOk="0">
                  <a:moveTo>
                    <a:pt x="1066" y="1"/>
                  </a:moveTo>
                  <a:cubicBezTo>
                    <a:pt x="480" y="1"/>
                    <a:pt x="1" y="480"/>
                    <a:pt x="1" y="1066"/>
                  </a:cubicBezTo>
                  <a:cubicBezTo>
                    <a:pt x="1" y="1709"/>
                    <a:pt x="526" y="2137"/>
                    <a:pt x="1075" y="2137"/>
                  </a:cubicBezTo>
                  <a:cubicBezTo>
                    <a:pt x="1336" y="2137"/>
                    <a:pt x="1604" y="2040"/>
                    <a:pt x="1822" y="1822"/>
                  </a:cubicBezTo>
                  <a:cubicBezTo>
                    <a:pt x="2488"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2023;p54">
              <a:extLst>
                <a:ext uri="{FF2B5EF4-FFF2-40B4-BE49-F238E27FC236}">
                  <a16:creationId xmlns:a16="http://schemas.microsoft.com/office/drawing/2014/main" id="{61857860-D8FE-4901-A96B-7E1C63AB8F55}"/>
                </a:ext>
              </a:extLst>
            </p:cNvPr>
            <p:cNvSpPr/>
            <p:nvPr/>
          </p:nvSpPr>
          <p:spPr>
            <a:xfrm>
              <a:off x="1228475" y="2256925"/>
              <a:ext cx="62375" cy="53425"/>
            </a:xfrm>
            <a:custGeom>
              <a:avLst/>
              <a:gdLst/>
              <a:ahLst/>
              <a:cxnLst/>
              <a:rect l="l" t="t" r="r" b="b"/>
              <a:pathLst>
                <a:path w="2495" h="2137" extrusionOk="0">
                  <a:moveTo>
                    <a:pt x="1076" y="0"/>
                  </a:moveTo>
                  <a:cubicBezTo>
                    <a:pt x="1072" y="0"/>
                    <a:pt x="1069" y="0"/>
                    <a:pt x="1066" y="0"/>
                  </a:cubicBezTo>
                  <a:cubicBezTo>
                    <a:pt x="480" y="0"/>
                    <a:pt x="1" y="480"/>
                    <a:pt x="1" y="1065"/>
                  </a:cubicBezTo>
                  <a:cubicBezTo>
                    <a:pt x="1" y="1709"/>
                    <a:pt x="530" y="2137"/>
                    <a:pt x="1081" y="2137"/>
                  </a:cubicBezTo>
                  <a:cubicBezTo>
                    <a:pt x="1344" y="2137"/>
                    <a:pt x="1612" y="2039"/>
                    <a:pt x="1830" y="1821"/>
                  </a:cubicBezTo>
                  <a:cubicBezTo>
                    <a:pt x="2494" y="1149"/>
                    <a:pt x="2020" y="0"/>
                    <a:pt x="107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2024;p54">
              <a:extLst>
                <a:ext uri="{FF2B5EF4-FFF2-40B4-BE49-F238E27FC236}">
                  <a16:creationId xmlns:a16="http://schemas.microsoft.com/office/drawing/2014/main" id="{6F732CF3-55B2-446E-8324-85D2D327A948}"/>
                </a:ext>
              </a:extLst>
            </p:cNvPr>
            <p:cNvSpPr/>
            <p:nvPr/>
          </p:nvSpPr>
          <p:spPr>
            <a:xfrm>
              <a:off x="1228475" y="2180700"/>
              <a:ext cx="62225" cy="53350"/>
            </a:xfrm>
            <a:custGeom>
              <a:avLst/>
              <a:gdLst/>
              <a:ahLst/>
              <a:cxnLst/>
              <a:rect l="l" t="t" r="r" b="b"/>
              <a:pathLst>
                <a:path w="2489" h="2134" extrusionOk="0">
                  <a:moveTo>
                    <a:pt x="1066" y="1"/>
                  </a:moveTo>
                  <a:cubicBezTo>
                    <a:pt x="480" y="1"/>
                    <a:pt x="1" y="480"/>
                    <a:pt x="1" y="1066"/>
                  </a:cubicBezTo>
                  <a:cubicBezTo>
                    <a:pt x="1" y="1709"/>
                    <a:pt x="526" y="2133"/>
                    <a:pt x="1075" y="2133"/>
                  </a:cubicBezTo>
                  <a:cubicBezTo>
                    <a:pt x="1337" y="2133"/>
                    <a:pt x="1604" y="2037"/>
                    <a:pt x="1822" y="1822"/>
                  </a:cubicBezTo>
                  <a:cubicBezTo>
                    <a:pt x="2488"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2025;p54">
              <a:extLst>
                <a:ext uri="{FF2B5EF4-FFF2-40B4-BE49-F238E27FC236}">
                  <a16:creationId xmlns:a16="http://schemas.microsoft.com/office/drawing/2014/main" id="{B3A24A45-9017-4EEE-981D-EA705805244E}"/>
                </a:ext>
              </a:extLst>
            </p:cNvPr>
            <p:cNvSpPr/>
            <p:nvPr/>
          </p:nvSpPr>
          <p:spPr>
            <a:xfrm>
              <a:off x="1228475" y="2104500"/>
              <a:ext cx="62225" cy="53325"/>
            </a:xfrm>
            <a:custGeom>
              <a:avLst/>
              <a:gdLst/>
              <a:ahLst/>
              <a:cxnLst/>
              <a:rect l="l" t="t" r="r" b="b"/>
              <a:pathLst>
                <a:path w="2489" h="2133" extrusionOk="0">
                  <a:moveTo>
                    <a:pt x="1066" y="0"/>
                  </a:moveTo>
                  <a:cubicBezTo>
                    <a:pt x="480" y="0"/>
                    <a:pt x="1" y="480"/>
                    <a:pt x="1" y="1065"/>
                  </a:cubicBezTo>
                  <a:cubicBezTo>
                    <a:pt x="1" y="1709"/>
                    <a:pt x="526" y="2133"/>
                    <a:pt x="1075" y="2133"/>
                  </a:cubicBezTo>
                  <a:cubicBezTo>
                    <a:pt x="1337" y="2133"/>
                    <a:pt x="1604" y="2036"/>
                    <a:pt x="1822" y="1821"/>
                  </a:cubicBezTo>
                  <a:cubicBezTo>
                    <a:pt x="2488" y="1146"/>
                    <a:pt x="2017" y="0"/>
                    <a:pt x="106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2026;p54">
              <a:extLst>
                <a:ext uri="{FF2B5EF4-FFF2-40B4-BE49-F238E27FC236}">
                  <a16:creationId xmlns:a16="http://schemas.microsoft.com/office/drawing/2014/main" id="{BAE1AA34-C9DA-4F06-BDC9-75010A0714D3}"/>
                </a:ext>
              </a:extLst>
            </p:cNvPr>
            <p:cNvSpPr/>
            <p:nvPr/>
          </p:nvSpPr>
          <p:spPr>
            <a:xfrm>
              <a:off x="1228475" y="2028275"/>
              <a:ext cx="62225" cy="53450"/>
            </a:xfrm>
            <a:custGeom>
              <a:avLst/>
              <a:gdLst/>
              <a:ahLst/>
              <a:cxnLst/>
              <a:rect l="l" t="t" r="r" b="b"/>
              <a:pathLst>
                <a:path w="2489" h="2138" extrusionOk="0">
                  <a:moveTo>
                    <a:pt x="1066" y="1"/>
                  </a:moveTo>
                  <a:cubicBezTo>
                    <a:pt x="480" y="1"/>
                    <a:pt x="1" y="480"/>
                    <a:pt x="1" y="1065"/>
                  </a:cubicBezTo>
                  <a:cubicBezTo>
                    <a:pt x="1" y="1709"/>
                    <a:pt x="526" y="2137"/>
                    <a:pt x="1075" y="2137"/>
                  </a:cubicBezTo>
                  <a:cubicBezTo>
                    <a:pt x="1336" y="2137"/>
                    <a:pt x="1604" y="2040"/>
                    <a:pt x="1822" y="1821"/>
                  </a:cubicBezTo>
                  <a:cubicBezTo>
                    <a:pt x="2488"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2027;p54">
              <a:extLst>
                <a:ext uri="{FF2B5EF4-FFF2-40B4-BE49-F238E27FC236}">
                  <a16:creationId xmlns:a16="http://schemas.microsoft.com/office/drawing/2014/main" id="{F7576FEA-8305-43F6-A013-27A4CAC27105}"/>
                </a:ext>
              </a:extLst>
            </p:cNvPr>
            <p:cNvSpPr/>
            <p:nvPr/>
          </p:nvSpPr>
          <p:spPr>
            <a:xfrm>
              <a:off x="1228475" y="1952050"/>
              <a:ext cx="62225" cy="53450"/>
            </a:xfrm>
            <a:custGeom>
              <a:avLst/>
              <a:gdLst/>
              <a:ahLst/>
              <a:cxnLst/>
              <a:rect l="l" t="t" r="r" b="b"/>
              <a:pathLst>
                <a:path w="2489" h="2138" extrusionOk="0">
                  <a:moveTo>
                    <a:pt x="1066" y="1"/>
                  </a:moveTo>
                  <a:cubicBezTo>
                    <a:pt x="480" y="9"/>
                    <a:pt x="1" y="481"/>
                    <a:pt x="1" y="1074"/>
                  </a:cubicBezTo>
                  <a:cubicBezTo>
                    <a:pt x="1" y="1712"/>
                    <a:pt x="525" y="2138"/>
                    <a:pt x="1073" y="2138"/>
                  </a:cubicBezTo>
                  <a:cubicBezTo>
                    <a:pt x="1336" y="2138"/>
                    <a:pt x="1603" y="2040"/>
                    <a:pt x="1822" y="1822"/>
                  </a:cubicBezTo>
                  <a:cubicBezTo>
                    <a:pt x="2488" y="1155"/>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2028;p54">
              <a:extLst>
                <a:ext uri="{FF2B5EF4-FFF2-40B4-BE49-F238E27FC236}">
                  <a16:creationId xmlns:a16="http://schemas.microsoft.com/office/drawing/2014/main" id="{C1B57A91-1CE1-4F9F-B794-6B05EFEDB7AE}"/>
                </a:ext>
              </a:extLst>
            </p:cNvPr>
            <p:cNvSpPr/>
            <p:nvPr/>
          </p:nvSpPr>
          <p:spPr>
            <a:xfrm>
              <a:off x="1228475" y="1876050"/>
              <a:ext cx="62225" cy="53275"/>
            </a:xfrm>
            <a:custGeom>
              <a:avLst/>
              <a:gdLst/>
              <a:ahLst/>
              <a:cxnLst/>
              <a:rect l="l" t="t" r="r" b="b"/>
              <a:pathLst>
                <a:path w="2489" h="2131" extrusionOk="0">
                  <a:moveTo>
                    <a:pt x="1066" y="1"/>
                  </a:moveTo>
                  <a:cubicBezTo>
                    <a:pt x="480" y="1"/>
                    <a:pt x="1" y="472"/>
                    <a:pt x="1" y="1066"/>
                  </a:cubicBezTo>
                  <a:cubicBezTo>
                    <a:pt x="1" y="1707"/>
                    <a:pt x="523" y="2131"/>
                    <a:pt x="1070" y="2131"/>
                  </a:cubicBezTo>
                  <a:cubicBezTo>
                    <a:pt x="1333" y="2131"/>
                    <a:pt x="1602" y="2033"/>
                    <a:pt x="1822" y="1813"/>
                  </a:cubicBezTo>
                  <a:cubicBezTo>
                    <a:pt x="2488"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2029;p54">
              <a:extLst>
                <a:ext uri="{FF2B5EF4-FFF2-40B4-BE49-F238E27FC236}">
                  <a16:creationId xmlns:a16="http://schemas.microsoft.com/office/drawing/2014/main" id="{B48D0241-C559-4397-8DD6-2B1466C7924A}"/>
                </a:ext>
              </a:extLst>
            </p:cNvPr>
            <p:cNvSpPr/>
            <p:nvPr/>
          </p:nvSpPr>
          <p:spPr>
            <a:xfrm>
              <a:off x="1228475" y="1799850"/>
              <a:ext cx="62225" cy="53325"/>
            </a:xfrm>
            <a:custGeom>
              <a:avLst/>
              <a:gdLst/>
              <a:ahLst/>
              <a:cxnLst/>
              <a:rect l="l" t="t" r="r" b="b"/>
              <a:pathLst>
                <a:path w="2489" h="2133" extrusionOk="0">
                  <a:moveTo>
                    <a:pt x="1066" y="0"/>
                  </a:moveTo>
                  <a:cubicBezTo>
                    <a:pt x="480" y="0"/>
                    <a:pt x="1" y="480"/>
                    <a:pt x="1" y="1065"/>
                  </a:cubicBezTo>
                  <a:cubicBezTo>
                    <a:pt x="1" y="1709"/>
                    <a:pt x="526" y="2133"/>
                    <a:pt x="1075" y="2133"/>
                  </a:cubicBezTo>
                  <a:cubicBezTo>
                    <a:pt x="1337" y="2133"/>
                    <a:pt x="1604" y="2036"/>
                    <a:pt x="1822" y="1821"/>
                  </a:cubicBezTo>
                  <a:cubicBezTo>
                    <a:pt x="2488" y="1146"/>
                    <a:pt x="2017" y="0"/>
                    <a:pt x="106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2030;p54">
              <a:extLst>
                <a:ext uri="{FF2B5EF4-FFF2-40B4-BE49-F238E27FC236}">
                  <a16:creationId xmlns:a16="http://schemas.microsoft.com/office/drawing/2014/main" id="{054C4D8F-6172-4A72-AB5F-F05B88057C0D}"/>
                </a:ext>
              </a:extLst>
            </p:cNvPr>
            <p:cNvSpPr/>
            <p:nvPr/>
          </p:nvSpPr>
          <p:spPr>
            <a:xfrm>
              <a:off x="1228475" y="1723625"/>
              <a:ext cx="62225" cy="53350"/>
            </a:xfrm>
            <a:custGeom>
              <a:avLst/>
              <a:gdLst/>
              <a:ahLst/>
              <a:cxnLst/>
              <a:rect l="l" t="t" r="r" b="b"/>
              <a:pathLst>
                <a:path w="2489" h="2134" extrusionOk="0">
                  <a:moveTo>
                    <a:pt x="1066" y="1"/>
                  </a:moveTo>
                  <a:cubicBezTo>
                    <a:pt x="480" y="1"/>
                    <a:pt x="1" y="480"/>
                    <a:pt x="1" y="1065"/>
                  </a:cubicBezTo>
                  <a:cubicBezTo>
                    <a:pt x="1" y="1709"/>
                    <a:pt x="526" y="2133"/>
                    <a:pt x="1075" y="2133"/>
                  </a:cubicBezTo>
                  <a:cubicBezTo>
                    <a:pt x="1337" y="2133"/>
                    <a:pt x="1604" y="2037"/>
                    <a:pt x="1822" y="1822"/>
                  </a:cubicBezTo>
                  <a:cubicBezTo>
                    <a:pt x="2488"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2031;p54">
              <a:extLst>
                <a:ext uri="{FF2B5EF4-FFF2-40B4-BE49-F238E27FC236}">
                  <a16:creationId xmlns:a16="http://schemas.microsoft.com/office/drawing/2014/main" id="{424FBE7F-728F-4152-BB0F-5352189F0161}"/>
                </a:ext>
              </a:extLst>
            </p:cNvPr>
            <p:cNvSpPr/>
            <p:nvPr/>
          </p:nvSpPr>
          <p:spPr>
            <a:xfrm>
              <a:off x="1228475" y="1647400"/>
              <a:ext cx="62225" cy="53450"/>
            </a:xfrm>
            <a:custGeom>
              <a:avLst/>
              <a:gdLst/>
              <a:ahLst/>
              <a:cxnLst/>
              <a:rect l="l" t="t" r="r" b="b"/>
              <a:pathLst>
                <a:path w="2489" h="2138" extrusionOk="0">
                  <a:moveTo>
                    <a:pt x="1066" y="1"/>
                  </a:moveTo>
                  <a:cubicBezTo>
                    <a:pt x="480" y="9"/>
                    <a:pt x="1" y="481"/>
                    <a:pt x="1" y="1066"/>
                  </a:cubicBezTo>
                  <a:cubicBezTo>
                    <a:pt x="1" y="1710"/>
                    <a:pt x="526" y="2138"/>
                    <a:pt x="1075" y="2138"/>
                  </a:cubicBezTo>
                  <a:cubicBezTo>
                    <a:pt x="1336" y="2138"/>
                    <a:pt x="1604" y="2040"/>
                    <a:pt x="1822" y="1822"/>
                  </a:cubicBezTo>
                  <a:cubicBezTo>
                    <a:pt x="2488"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2032;p54">
              <a:extLst>
                <a:ext uri="{FF2B5EF4-FFF2-40B4-BE49-F238E27FC236}">
                  <a16:creationId xmlns:a16="http://schemas.microsoft.com/office/drawing/2014/main" id="{E0B883B2-D0A0-450C-8B39-3132A7818D23}"/>
                </a:ext>
              </a:extLst>
            </p:cNvPr>
            <p:cNvSpPr/>
            <p:nvPr/>
          </p:nvSpPr>
          <p:spPr>
            <a:xfrm>
              <a:off x="1228475" y="1571400"/>
              <a:ext cx="62225" cy="53250"/>
            </a:xfrm>
            <a:custGeom>
              <a:avLst/>
              <a:gdLst/>
              <a:ahLst/>
              <a:cxnLst/>
              <a:rect l="l" t="t" r="r" b="b"/>
              <a:pathLst>
                <a:path w="2489" h="2130" extrusionOk="0">
                  <a:moveTo>
                    <a:pt x="1066" y="1"/>
                  </a:moveTo>
                  <a:cubicBezTo>
                    <a:pt x="480" y="1"/>
                    <a:pt x="1" y="472"/>
                    <a:pt x="1" y="1066"/>
                  </a:cubicBezTo>
                  <a:cubicBezTo>
                    <a:pt x="1" y="1703"/>
                    <a:pt x="525" y="2129"/>
                    <a:pt x="1073" y="2129"/>
                  </a:cubicBezTo>
                  <a:cubicBezTo>
                    <a:pt x="1336" y="2129"/>
                    <a:pt x="1603" y="2032"/>
                    <a:pt x="1822" y="1813"/>
                  </a:cubicBezTo>
                  <a:cubicBezTo>
                    <a:pt x="2488"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2033;p54">
              <a:extLst>
                <a:ext uri="{FF2B5EF4-FFF2-40B4-BE49-F238E27FC236}">
                  <a16:creationId xmlns:a16="http://schemas.microsoft.com/office/drawing/2014/main" id="{96773B9E-B70C-45B6-BB0A-F4B89162B17C}"/>
                </a:ext>
              </a:extLst>
            </p:cNvPr>
            <p:cNvSpPr/>
            <p:nvPr/>
          </p:nvSpPr>
          <p:spPr>
            <a:xfrm>
              <a:off x="1228475" y="1495200"/>
              <a:ext cx="62225" cy="53325"/>
            </a:xfrm>
            <a:custGeom>
              <a:avLst/>
              <a:gdLst/>
              <a:ahLst/>
              <a:cxnLst/>
              <a:rect l="l" t="t" r="r" b="b"/>
              <a:pathLst>
                <a:path w="2489" h="2133" extrusionOk="0">
                  <a:moveTo>
                    <a:pt x="1066" y="0"/>
                  </a:moveTo>
                  <a:cubicBezTo>
                    <a:pt x="480" y="0"/>
                    <a:pt x="1" y="480"/>
                    <a:pt x="1" y="1065"/>
                  </a:cubicBezTo>
                  <a:cubicBezTo>
                    <a:pt x="1" y="1709"/>
                    <a:pt x="526" y="2133"/>
                    <a:pt x="1075" y="2133"/>
                  </a:cubicBezTo>
                  <a:cubicBezTo>
                    <a:pt x="1337" y="2133"/>
                    <a:pt x="1604" y="2036"/>
                    <a:pt x="1822" y="1821"/>
                  </a:cubicBezTo>
                  <a:cubicBezTo>
                    <a:pt x="2488" y="1146"/>
                    <a:pt x="2017" y="0"/>
                    <a:pt x="106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2034;p54">
              <a:extLst>
                <a:ext uri="{FF2B5EF4-FFF2-40B4-BE49-F238E27FC236}">
                  <a16:creationId xmlns:a16="http://schemas.microsoft.com/office/drawing/2014/main" id="{90D9FCFF-1839-42DC-A80F-130D48D15D4C}"/>
                </a:ext>
              </a:extLst>
            </p:cNvPr>
            <p:cNvSpPr/>
            <p:nvPr/>
          </p:nvSpPr>
          <p:spPr>
            <a:xfrm>
              <a:off x="1228475" y="1266550"/>
              <a:ext cx="62225" cy="53450"/>
            </a:xfrm>
            <a:custGeom>
              <a:avLst/>
              <a:gdLst/>
              <a:ahLst/>
              <a:cxnLst/>
              <a:rect l="l" t="t" r="r" b="b"/>
              <a:pathLst>
                <a:path w="2489" h="2138" extrusionOk="0">
                  <a:moveTo>
                    <a:pt x="1066" y="0"/>
                  </a:moveTo>
                  <a:cubicBezTo>
                    <a:pt x="480" y="9"/>
                    <a:pt x="1" y="480"/>
                    <a:pt x="1" y="1074"/>
                  </a:cubicBezTo>
                  <a:cubicBezTo>
                    <a:pt x="1" y="1711"/>
                    <a:pt x="525" y="2137"/>
                    <a:pt x="1073" y="2137"/>
                  </a:cubicBezTo>
                  <a:cubicBezTo>
                    <a:pt x="1336" y="2137"/>
                    <a:pt x="1603" y="2040"/>
                    <a:pt x="1822" y="1821"/>
                  </a:cubicBezTo>
                  <a:cubicBezTo>
                    <a:pt x="2488" y="1155"/>
                    <a:pt x="2017" y="0"/>
                    <a:pt x="106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2035;p54">
              <a:extLst>
                <a:ext uri="{FF2B5EF4-FFF2-40B4-BE49-F238E27FC236}">
                  <a16:creationId xmlns:a16="http://schemas.microsoft.com/office/drawing/2014/main" id="{65F7837C-3E45-47B0-AB1D-33705020B098}"/>
                </a:ext>
              </a:extLst>
            </p:cNvPr>
            <p:cNvSpPr/>
            <p:nvPr/>
          </p:nvSpPr>
          <p:spPr>
            <a:xfrm>
              <a:off x="1152275" y="2561575"/>
              <a:ext cx="62400" cy="53425"/>
            </a:xfrm>
            <a:custGeom>
              <a:avLst/>
              <a:gdLst/>
              <a:ahLst/>
              <a:cxnLst/>
              <a:rect l="l" t="t" r="r" b="b"/>
              <a:pathLst>
                <a:path w="2496" h="2137" extrusionOk="0">
                  <a:moveTo>
                    <a:pt x="1065" y="0"/>
                  </a:moveTo>
                  <a:cubicBezTo>
                    <a:pt x="480" y="8"/>
                    <a:pt x="8" y="480"/>
                    <a:pt x="0" y="1073"/>
                  </a:cubicBezTo>
                  <a:cubicBezTo>
                    <a:pt x="0" y="1711"/>
                    <a:pt x="525" y="2137"/>
                    <a:pt x="1073" y="2137"/>
                  </a:cubicBezTo>
                  <a:cubicBezTo>
                    <a:pt x="1335" y="2137"/>
                    <a:pt x="1603" y="2039"/>
                    <a:pt x="1821" y="1821"/>
                  </a:cubicBezTo>
                  <a:cubicBezTo>
                    <a:pt x="2496" y="1154"/>
                    <a:pt x="2016"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2036;p54">
              <a:extLst>
                <a:ext uri="{FF2B5EF4-FFF2-40B4-BE49-F238E27FC236}">
                  <a16:creationId xmlns:a16="http://schemas.microsoft.com/office/drawing/2014/main" id="{FBB02E09-7760-4A40-9F76-0FD935867AA5}"/>
                </a:ext>
              </a:extLst>
            </p:cNvPr>
            <p:cNvSpPr/>
            <p:nvPr/>
          </p:nvSpPr>
          <p:spPr>
            <a:xfrm>
              <a:off x="1152275" y="2485550"/>
              <a:ext cx="62400" cy="53300"/>
            </a:xfrm>
            <a:custGeom>
              <a:avLst/>
              <a:gdLst/>
              <a:ahLst/>
              <a:cxnLst/>
              <a:rect l="l" t="t" r="r" b="b"/>
              <a:pathLst>
                <a:path w="2496" h="2132" extrusionOk="0">
                  <a:moveTo>
                    <a:pt x="1065" y="1"/>
                  </a:moveTo>
                  <a:cubicBezTo>
                    <a:pt x="480" y="1"/>
                    <a:pt x="0" y="480"/>
                    <a:pt x="0" y="1066"/>
                  </a:cubicBezTo>
                  <a:cubicBezTo>
                    <a:pt x="0" y="1708"/>
                    <a:pt x="526" y="2131"/>
                    <a:pt x="1073" y="2131"/>
                  </a:cubicBezTo>
                  <a:cubicBezTo>
                    <a:pt x="1336" y="2131"/>
                    <a:pt x="1605" y="2033"/>
                    <a:pt x="1821" y="1814"/>
                  </a:cubicBezTo>
                  <a:cubicBezTo>
                    <a:pt x="2496"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2037;p54">
              <a:extLst>
                <a:ext uri="{FF2B5EF4-FFF2-40B4-BE49-F238E27FC236}">
                  <a16:creationId xmlns:a16="http://schemas.microsoft.com/office/drawing/2014/main" id="{B53F0F8F-97C3-42BE-80D8-AFE7A47AE2E7}"/>
                </a:ext>
              </a:extLst>
            </p:cNvPr>
            <p:cNvSpPr/>
            <p:nvPr/>
          </p:nvSpPr>
          <p:spPr>
            <a:xfrm>
              <a:off x="1152275" y="2409350"/>
              <a:ext cx="62400" cy="53350"/>
            </a:xfrm>
            <a:custGeom>
              <a:avLst/>
              <a:gdLst/>
              <a:ahLst/>
              <a:cxnLst/>
              <a:rect l="l" t="t" r="r" b="b"/>
              <a:pathLst>
                <a:path w="2496" h="2134" extrusionOk="0">
                  <a:moveTo>
                    <a:pt x="1065" y="0"/>
                  </a:moveTo>
                  <a:cubicBezTo>
                    <a:pt x="480" y="0"/>
                    <a:pt x="8" y="480"/>
                    <a:pt x="0" y="1065"/>
                  </a:cubicBezTo>
                  <a:cubicBezTo>
                    <a:pt x="0" y="1709"/>
                    <a:pt x="526" y="2133"/>
                    <a:pt x="1074" y="2133"/>
                  </a:cubicBezTo>
                  <a:cubicBezTo>
                    <a:pt x="1336" y="2133"/>
                    <a:pt x="1603" y="2036"/>
                    <a:pt x="1821" y="1821"/>
                  </a:cubicBezTo>
                  <a:cubicBezTo>
                    <a:pt x="2496" y="1146"/>
                    <a:pt x="2016"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2038;p54">
              <a:extLst>
                <a:ext uri="{FF2B5EF4-FFF2-40B4-BE49-F238E27FC236}">
                  <a16:creationId xmlns:a16="http://schemas.microsoft.com/office/drawing/2014/main" id="{3EA7C997-64D6-4BFC-8809-7274CEBE909C}"/>
                </a:ext>
              </a:extLst>
            </p:cNvPr>
            <p:cNvSpPr/>
            <p:nvPr/>
          </p:nvSpPr>
          <p:spPr>
            <a:xfrm>
              <a:off x="1152275" y="2333125"/>
              <a:ext cx="62400" cy="53450"/>
            </a:xfrm>
            <a:custGeom>
              <a:avLst/>
              <a:gdLst/>
              <a:ahLst/>
              <a:cxnLst/>
              <a:rect l="l" t="t" r="r" b="b"/>
              <a:pathLst>
                <a:path w="2496" h="2138" extrusionOk="0">
                  <a:moveTo>
                    <a:pt x="1065" y="1"/>
                  </a:moveTo>
                  <a:cubicBezTo>
                    <a:pt x="480" y="1"/>
                    <a:pt x="0" y="480"/>
                    <a:pt x="0" y="1066"/>
                  </a:cubicBezTo>
                  <a:cubicBezTo>
                    <a:pt x="0" y="1709"/>
                    <a:pt x="525" y="2137"/>
                    <a:pt x="1074" y="2137"/>
                  </a:cubicBezTo>
                  <a:cubicBezTo>
                    <a:pt x="1336" y="2137"/>
                    <a:pt x="1603" y="2040"/>
                    <a:pt x="1821" y="1822"/>
                  </a:cubicBezTo>
                  <a:cubicBezTo>
                    <a:pt x="2496"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2039;p54">
              <a:extLst>
                <a:ext uri="{FF2B5EF4-FFF2-40B4-BE49-F238E27FC236}">
                  <a16:creationId xmlns:a16="http://schemas.microsoft.com/office/drawing/2014/main" id="{3CB3976C-CA5C-4687-A5E1-D4871BFB68E8}"/>
                </a:ext>
              </a:extLst>
            </p:cNvPr>
            <p:cNvSpPr/>
            <p:nvPr/>
          </p:nvSpPr>
          <p:spPr>
            <a:xfrm>
              <a:off x="1152275" y="2256925"/>
              <a:ext cx="62550" cy="53425"/>
            </a:xfrm>
            <a:custGeom>
              <a:avLst/>
              <a:gdLst/>
              <a:ahLst/>
              <a:cxnLst/>
              <a:rect l="l" t="t" r="r" b="b"/>
              <a:pathLst>
                <a:path w="2502" h="2137" extrusionOk="0">
                  <a:moveTo>
                    <a:pt x="1075" y="0"/>
                  </a:moveTo>
                  <a:cubicBezTo>
                    <a:pt x="1072" y="0"/>
                    <a:pt x="1069" y="0"/>
                    <a:pt x="1065" y="0"/>
                  </a:cubicBezTo>
                  <a:cubicBezTo>
                    <a:pt x="480" y="0"/>
                    <a:pt x="0" y="480"/>
                    <a:pt x="0" y="1065"/>
                  </a:cubicBezTo>
                  <a:cubicBezTo>
                    <a:pt x="0" y="1709"/>
                    <a:pt x="529" y="2137"/>
                    <a:pt x="1080" y="2137"/>
                  </a:cubicBezTo>
                  <a:cubicBezTo>
                    <a:pt x="1343" y="2137"/>
                    <a:pt x="1611" y="2039"/>
                    <a:pt x="1829" y="1821"/>
                  </a:cubicBezTo>
                  <a:cubicBezTo>
                    <a:pt x="2502" y="1149"/>
                    <a:pt x="2028" y="0"/>
                    <a:pt x="107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2040;p54">
              <a:extLst>
                <a:ext uri="{FF2B5EF4-FFF2-40B4-BE49-F238E27FC236}">
                  <a16:creationId xmlns:a16="http://schemas.microsoft.com/office/drawing/2014/main" id="{FC757A6A-90F2-4708-86D8-036389F0152E}"/>
                </a:ext>
              </a:extLst>
            </p:cNvPr>
            <p:cNvSpPr/>
            <p:nvPr/>
          </p:nvSpPr>
          <p:spPr>
            <a:xfrm>
              <a:off x="1152275" y="2180700"/>
              <a:ext cx="62400" cy="53350"/>
            </a:xfrm>
            <a:custGeom>
              <a:avLst/>
              <a:gdLst/>
              <a:ahLst/>
              <a:cxnLst/>
              <a:rect l="l" t="t" r="r" b="b"/>
              <a:pathLst>
                <a:path w="2496" h="2134" extrusionOk="0">
                  <a:moveTo>
                    <a:pt x="1065" y="1"/>
                  </a:moveTo>
                  <a:cubicBezTo>
                    <a:pt x="480" y="1"/>
                    <a:pt x="0" y="480"/>
                    <a:pt x="0" y="1066"/>
                  </a:cubicBezTo>
                  <a:cubicBezTo>
                    <a:pt x="0" y="1709"/>
                    <a:pt x="526" y="2133"/>
                    <a:pt x="1074" y="2133"/>
                  </a:cubicBezTo>
                  <a:cubicBezTo>
                    <a:pt x="1336" y="2133"/>
                    <a:pt x="1603" y="2037"/>
                    <a:pt x="1821" y="1822"/>
                  </a:cubicBezTo>
                  <a:cubicBezTo>
                    <a:pt x="2496"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2041;p54">
              <a:extLst>
                <a:ext uri="{FF2B5EF4-FFF2-40B4-BE49-F238E27FC236}">
                  <a16:creationId xmlns:a16="http://schemas.microsoft.com/office/drawing/2014/main" id="{F8734370-F517-44AD-80ED-853E955089E7}"/>
                </a:ext>
              </a:extLst>
            </p:cNvPr>
            <p:cNvSpPr/>
            <p:nvPr/>
          </p:nvSpPr>
          <p:spPr>
            <a:xfrm>
              <a:off x="1152275" y="2104500"/>
              <a:ext cx="62400" cy="53325"/>
            </a:xfrm>
            <a:custGeom>
              <a:avLst/>
              <a:gdLst/>
              <a:ahLst/>
              <a:cxnLst/>
              <a:rect l="l" t="t" r="r" b="b"/>
              <a:pathLst>
                <a:path w="2496" h="2133" extrusionOk="0">
                  <a:moveTo>
                    <a:pt x="1065" y="0"/>
                  </a:moveTo>
                  <a:cubicBezTo>
                    <a:pt x="480" y="0"/>
                    <a:pt x="0" y="480"/>
                    <a:pt x="0" y="1065"/>
                  </a:cubicBezTo>
                  <a:cubicBezTo>
                    <a:pt x="0" y="1709"/>
                    <a:pt x="526" y="2133"/>
                    <a:pt x="1074" y="2133"/>
                  </a:cubicBezTo>
                  <a:cubicBezTo>
                    <a:pt x="1336" y="2133"/>
                    <a:pt x="1603" y="2036"/>
                    <a:pt x="1821" y="1821"/>
                  </a:cubicBezTo>
                  <a:cubicBezTo>
                    <a:pt x="2496" y="1146"/>
                    <a:pt x="2016"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2042;p54">
              <a:extLst>
                <a:ext uri="{FF2B5EF4-FFF2-40B4-BE49-F238E27FC236}">
                  <a16:creationId xmlns:a16="http://schemas.microsoft.com/office/drawing/2014/main" id="{3A1CA76C-4558-43B1-A445-15BA8DA3A59D}"/>
                </a:ext>
              </a:extLst>
            </p:cNvPr>
            <p:cNvSpPr/>
            <p:nvPr/>
          </p:nvSpPr>
          <p:spPr>
            <a:xfrm>
              <a:off x="1152275" y="2028275"/>
              <a:ext cx="62400" cy="53450"/>
            </a:xfrm>
            <a:custGeom>
              <a:avLst/>
              <a:gdLst/>
              <a:ahLst/>
              <a:cxnLst/>
              <a:rect l="l" t="t" r="r" b="b"/>
              <a:pathLst>
                <a:path w="2496" h="2138" extrusionOk="0">
                  <a:moveTo>
                    <a:pt x="1065" y="1"/>
                  </a:moveTo>
                  <a:cubicBezTo>
                    <a:pt x="480" y="1"/>
                    <a:pt x="0" y="480"/>
                    <a:pt x="0" y="1065"/>
                  </a:cubicBezTo>
                  <a:cubicBezTo>
                    <a:pt x="0" y="1709"/>
                    <a:pt x="525" y="2137"/>
                    <a:pt x="1074" y="2137"/>
                  </a:cubicBezTo>
                  <a:cubicBezTo>
                    <a:pt x="1336" y="2137"/>
                    <a:pt x="1603" y="2040"/>
                    <a:pt x="1821" y="1821"/>
                  </a:cubicBezTo>
                  <a:cubicBezTo>
                    <a:pt x="2496"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2043;p54">
              <a:extLst>
                <a:ext uri="{FF2B5EF4-FFF2-40B4-BE49-F238E27FC236}">
                  <a16:creationId xmlns:a16="http://schemas.microsoft.com/office/drawing/2014/main" id="{03D7CBAE-8923-4886-B80F-B7C41D6A2C21}"/>
                </a:ext>
              </a:extLst>
            </p:cNvPr>
            <p:cNvSpPr/>
            <p:nvPr/>
          </p:nvSpPr>
          <p:spPr>
            <a:xfrm>
              <a:off x="1152275" y="1952050"/>
              <a:ext cx="62400" cy="53450"/>
            </a:xfrm>
            <a:custGeom>
              <a:avLst/>
              <a:gdLst/>
              <a:ahLst/>
              <a:cxnLst/>
              <a:rect l="l" t="t" r="r" b="b"/>
              <a:pathLst>
                <a:path w="2496" h="2138" extrusionOk="0">
                  <a:moveTo>
                    <a:pt x="1065" y="1"/>
                  </a:moveTo>
                  <a:cubicBezTo>
                    <a:pt x="480" y="9"/>
                    <a:pt x="0" y="481"/>
                    <a:pt x="0" y="1074"/>
                  </a:cubicBezTo>
                  <a:cubicBezTo>
                    <a:pt x="0" y="1712"/>
                    <a:pt x="525" y="2138"/>
                    <a:pt x="1073" y="2138"/>
                  </a:cubicBezTo>
                  <a:cubicBezTo>
                    <a:pt x="1335" y="2138"/>
                    <a:pt x="1603" y="2040"/>
                    <a:pt x="1821" y="1822"/>
                  </a:cubicBezTo>
                  <a:cubicBezTo>
                    <a:pt x="2496" y="1155"/>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2044;p54">
              <a:extLst>
                <a:ext uri="{FF2B5EF4-FFF2-40B4-BE49-F238E27FC236}">
                  <a16:creationId xmlns:a16="http://schemas.microsoft.com/office/drawing/2014/main" id="{F112F147-8AD1-4D79-B6DE-B307CFA19D43}"/>
                </a:ext>
              </a:extLst>
            </p:cNvPr>
            <p:cNvSpPr/>
            <p:nvPr/>
          </p:nvSpPr>
          <p:spPr>
            <a:xfrm>
              <a:off x="1152275" y="1876050"/>
              <a:ext cx="62400" cy="53275"/>
            </a:xfrm>
            <a:custGeom>
              <a:avLst/>
              <a:gdLst/>
              <a:ahLst/>
              <a:cxnLst/>
              <a:rect l="l" t="t" r="r" b="b"/>
              <a:pathLst>
                <a:path w="2496" h="2131" extrusionOk="0">
                  <a:moveTo>
                    <a:pt x="1065" y="1"/>
                  </a:moveTo>
                  <a:cubicBezTo>
                    <a:pt x="480" y="1"/>
                    <a:pt x="0" y="472"/>
                    <a:pt x="0" y="1066"/>
                  </a:cubicBezTo>
                  <a:cubicBezTo>
                    <a:pt x="0" y="1707"/>
                    <a:pt x="522" y="2131"/>
                    <a:pt x="1069" y="2131"/>
                  </a:cubicBezTo>
                  <a:cubicBezTo>
                    <a:pt x="1333" y="2131"/>
                    <a:pt x="1602" y="2033"/>
                    <a:pt x="1821" y="1813"/>
                  </a:cubicBezTo>
                  <a:cubicBezTo>
                    <a:pt x="2496"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2045;p54">
              <a:extLst>
                <a:ext uri="{FF2B5EF4-FFF2-40B4-BE49-F238E27FC236}">
                  <a16:creationId xmlns:a16="http://schemas.microsoft.com/office/drawing/2014/main" id="{2286555E-E9DF-438B-99BD-27E374551070}"/>
                </a:ext>
              </a:extLst>
            </p:cNvPr>
            <p:cNvSpPr/>
            <p:nvPr/>
          </p:nvSpPr>
          <p:spPr>
            <a:xfrm>
              <a:off x="1152275" y="1799850"/>
              <a:ext cx="62400" cy="53325"/>
            </a:xfrm>
            <a:custGeom>
              <a:avLst/>
              <a:gdLst/>
              <a:ahLst/>
              <a:cxnLst/>
              <a:rect l="l" t="t" r="r" b="b"/>
              <a:pathLst>
                <a:path w="2496" h="2133" extrusionOk="0">
                  <a:moveTo>
                    <a:pt x="1065" y="0"/>
                  </a:moveTo>
                  <a:cubicBezTo>
                    <a:pt x="480" y="0"/>
                    <a:pt x="0" y="480"/>
                    <a:pt x="0" y="1065"/>
                  </a:cubicBezTo>
                  <a:cubicBezTo>
                    <a:pt x="0" y="1709"/>
                    <a:pt x="526" y="2133"/>
                    <a:pt x="1074" y="2133"/>
                  </a:cubicBezTo>
                  <a:cubicBezTo>
                    <a:pt x="1336" y="2133"/>
                    <a:pt x="1603" y="2036"/>
                    <a:pt x="1821" y="1821"/>
                  </a:cubicBezTo>
                  <a:cubicBezTo>
                    <a:pt x="2496" y="1146"/>
                    <a:pt x="2016"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2046;p54">
              <a:extLst>
                <a:ext uri="{FF2B5EF4-FFF2-40B4-BE49-F238E27FC236}">
                  <a16:creationId xmlns:a16="http://schemas.microsoft.com/office/drawing/2014/main" id="{7737FB9A-C796-4262-822B-5A7813F871AA}"/>
                </a:ext>
              </a:extLst>
            </p:cNvPr>
            <p:cNvSpPr/>
            <p:nvPr/>
          </p:nvSpPr>
          <p:spPr>
            <a:xfrm>
              <a:off x="1152275" y="1723625"/>
              <a:ext cx="62400" cy="53350"/>
            </a:xfrm>
            <a:custGeom>
              <a:avLst/>
              <a:gdLst/>
              <a:ahLst/>
              <a:cxnLst/>
              <a:rect l="l" t="t" r="r" b="b"/>
              <a:pathLst>
                <a:path w="2496" h="2134" extrusionOk="0">
                  <a:moveTo>
                    <a:pt x="1065" y="1"/>
                  </a:moveTo>
                  <a:cubicBezTo>
                    <a:pt x="480" y="1"/>
                    <a:pt x="0" y="480"/>
                    <a:pt x="0" y="1065"/>
                  </a:cubicBezTo>
                  <a:cubicBezTo>
                    <a:pt x="0" y="1709"/>
                    <a:pt x="526" y="2133"/>
                    <a:pt x="1074" y="2133"/>
                  </a:cubicBezTo>
                  <a:cubicBezTo>
                    <a:pt x="1336" y="2133"/>
                    <a:pt x="1603" y="2037"/>
                    <a:pt x="1821" y="1822"/>
                  </a:cubicBezTo>
                  <a:cubicBezTo>
                    <a:pt x="2496"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2047;p54">
              <a:extLst>
                <a:ext uri="{FF2B5EF4-FFF2-40B4-BE49-F238E27FC236}">
                  <a16:creationId xmlns:a16="http://schemas.microsoft.com/office/drawing/2014/main" id="{6D24D6F2-6D71-43AB-A72C-DCBE7FEA1D81}"/>
                </a:ext>
              </a:extLst>
            </p:cNvPr>
            <p:cNvSpPr/>
            <p:nvPr/>
          </p:nvSpPr>
          <p:spPr>
            <a:xfrm>
              <a:off x="1152275" y="1647400"/>
              <a:ext cx="62400" cy="53450"/>
            </a:xfrm>
            <a:custGeom>
              <a:avLst/>
              <a:gdLst/>
              <a:ahLst/>
              <a:cxnLst/>
              <a:rect l="l" t="t" r="r" b="b"/>
              <a:pathLst>
                <a:path w="2496" h="2138" extrusionOk="0">
                  <a:moveTo>
                    <a:pt x="1065" y="1"/>
                  </a:moveTo>
                  <a:cubicBezTo>
                    <a:pt x="480" y="1"/>
                    <a:pt x="0" y="481"/>
                    <a:pt x="0" y="1066"/>
                  </a:cubicBezTo>
                  <a:cubicBezTo>
                    <a:pt x="0" y="1710"/>
                    <a:pt x="525" y="2138"/>
                    <a:pt x="1074" y="2138"/>
                  </a:cubicBezTo>
                  <a:cubicBezTo>
                    <a:pt x="1336" y="2138"/>
                    <a:pt x="1603" y="2040"/>
                    <a:pt x="1821" y="1822"/>
                  </a:cubicBezTo>
                  <a:cubicBezTo>
                    <a:pt x="2496"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2048;p54">
              <a:extLst>
                <a:ext uri="{FF2B5EF4-FFF2-40B4-BE49-F238E27FC236}">
                  <a16:creationId xmlns:a16="http://schemas.microsoft.com/office/drawing/2014/main" id="{70637983-2798-47BE-B8DF-06BD81CD66D4}"/>
                </a:ext>
              </a:extLst>
            </p:cNvPr>
            <p:cNvSpPr/>
            <p:nvPr/>
          </p:nvSpPr>
          <p:spPr>
            <a:xfrm>
              <a:off x="1152275" y="1571400"/>
              <a:ext cx="62400" cy="53250"/>
            </a:xfrm>
            <a:custGeom>
              <a:avLst/>
              <a:gdLst/>
              <a:ahLst/>
              <a:cxnLst/>
              <a:rect l="l" t="t" r="r" b="b"/>
              <a:pathLst>
                <a:path w="2496" h="2130" extrusionOk="0">
                  <a:moveTo>
                    <a:pt x="1065" y="1"/>
                  </a:moveTo>
                  <a:cubicBezTo>
                    <a:pt x="480" y="1"/>
                    <a:pt x="0" y="472"/>
                    <a:pt x="0" y="1066"/>
                  </a:cubicBezTo>
                  <a:cubicBezTo>
                    <a:pt x="0" y="1703"/>
                    <a:pt x="525" y="2129"/>
                    <a:pt x="1073" y="2129"/>
                  </a:cubicBezTo>
                  <a:cubicBezTo>
                    <a:pt x="1335" y="2129"/>
                    <a:pt x="1603" y="2032"/>
                    <a:pt x="1821" y="1813"/>
                  </a:cubicBezTo>
                  <a:cubicBezTo>
                    <a:pt x="2496"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2049;p54">
              <a:extLst>
                <a:ext uri="{FF2B5EF4-FFF2-40B4-BE49-F238E27FC236}">
                  <a16:creationId xmlns:a16="http://schemas.microsoft.com/office/drawing/2014/main" id="{B874C5C3-CB0C-45A6-902A-47BAFC32837E}"/>
                </a:ext>
              </a:extLst>
            </p:cNvPr>
            <p:cNvSpPr/>
            <p:nvPr/>
          </p:nvSpPr>
          <p:spPr>
            <a:xfrm>
              <a:off x="1152275" y="1342750"/>
              <a:ext cx="62400" cy="53450"/>
            </a:xfrm>
            <a:custGeom>
              <a:avLst/>
              <a:gdLst/>
              <a:ahLst/>
              <a:cxnLst/>
              <a:rect l="l" t="t" r="r" b="b"/>
              <a:pathLst>
                <a:path w="2496" h="2138" extrusionOk="0">
                  <a:moveTo>
                    <a:pt x="1065" y="1"/>
                  </a:moveTo>
                  <a:cubicBezTo>
                    <a:pt x="480" y="1"/>
                    <a:pt x="0" y="481"/>
                    <a:pt x="0" y="1066"/>
                  </a:cubicBezTo>
                  <a:cubicBezTo>
                    <a:pt x="0" y="1710"/>
                    <a:pt x="525" y="2138"/>
                    <a:pt x="1074" y="2138"/>
                  </a:cubicBezTo>
                  <a:cubicBezTo>
                    <a:pt x="1336" y="2138"/>
                    <a:pt x="1603" y="2040"/>
                    <a:pt x="1821" y="1822"/>
                  </a:cubicBezTo>
                  <a:cubicBezTo>
                    <a:pt x="2496"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2050;p54">
              <a:extLst>
                <a:ext uri="{FF2B5EF4-FFF2-40B4-BE49-F238E27FC236}">
                  <a16:creationId xmlns:a16="http://schemas.microsoft.com/office/drawing/2014/main" id="{8CCFEBCD-ECB4-4489-A434-383D44C68315}"/>
                </a:ext>
              </a:extLst>
            </p:cNvPr>
            <p:cNvSpPr/>
            <p:nvPr/>
          </p:nvSpPr>
          <p:spPr>
            <a:xfrm>
              <a:off x="1076050" y="2409350"/>
              <a:ext cx="62425" cy="53350"/>
            </a:xfrm>
            <a:custGeom>
              <a:avLst/>
              <a:gdLst/>
              <a:ahLst/>
              <a:cxnLst/>
              <a:rect l="l" t="t" r="r" b="b"/>
              <a:pathLst>
                <a:path w="2497" h="2134" extrusionOk="0">
                  <a:moveTo>
                    <a:pt x="1074" y="0"/>
                  </a:moveTo>
                  <a:cubicBezTo>
                    <a:pt x="480" y="0"/>
                    <a:pt x="9" y="480"/>
                    <a:pt x="1" y="1065"/>
                  </a:cubicBezTo>
                  <a:cubicBezTo>
                    <a:pt x="1" y="1709"/>
                    <a:pt x="530" y="2133"/>
                    <a:pt x="1078" y="2133"/>
                  </a:cubicBezTo>
                  <a:cubicBezTo>
                    <a:pt x="1340" y="2133"/>
                    <a:pt x="1606" y="2036"/>
                    <a:pt x="1822" y="1821"/>
                  </a:cubicBezTo>
                  <a:cubicBezTo>
                    <a:pt x="2496" y="1146"/>
                    <a:pt x="2017" y="0"/>
                    <a:pt x="1074"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2051;p54">
              <a:extLst>
                <a:ext uri="{FF2B5EF4-FFF2-40B4-BE49-F238E27FC236}">
                  <a16:creationId xmlns:a16="http://schemas.microsoft.com/office/drawing/2014/main" id="{92118B4E-684A-4581-89EA-F488E33D4D87}"/>
                </a:ext>
              </a:extLst>
            </p:cNvPr>
            <p:cNvSpPr/>
            <p:nvPr/>
          </p:nvSpPr>
          <p:spPr>
            <a:xfrm>
              <a:off x="1076050" y="2333125"/>
              <a:ext cx="62425" cy="53450"/>
            </a:xfrm>
            <a:custGeom>
              <a:avLst/>
              <a:gdLst/>
              <a:ahLst/>
              <a:cxnLst/>
              <a:rect l="l" t="t" r="r" b="b"/>
              <a:pathLst>
                <a:path w="2497" h="2138" extrusionOk="0">
                  <a:moveTo>
                    <a:pt x="1074" y="1"/>
                  </a:moveTo>
                  <a:cubicBezTo>
                    <a:pt x="480" y="1"/>
                    <a:pt x="9" y="480"/>
                    <a:pt x="1" y="1066"/>
                  </a:cubicBezTo>
                  <a:cubicBezTo>
                    <a:pt x="1" y="1709"/>
                    <a:pt x="530" y="2137"/>
                    <a:pt x="1078" y="2137"/>
                  </a:cubicBezTo>
                  <a:cubicBezTo>
                    <a:pt x="1340" y="2137"/>
                    <a:pt x="1606" y="2040"/>
                    <a:pt x="1822" y="1822"/>
                  </a:cubicBezTo>
                  <a:cubicBezTo>
                    <a:pt x="2496" y="1147"/>
                    <a:pt x="2017" y="1"/>
                    <a:pt x="1074"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2052;p54">
              <a:extLst>
                <a:ext uri="{FF2B5EF4-FFF2-40B4-BE49-F238E27FC236}">
                  <a16:creationId xmlns:a16="http://schemas.microsoft.com/office/drawing/2014/main" id="{CF470EF0-74C2-4EA5-B8B1-6E68B55D4424}"/>
                </a:ext>
              </a:extLst>
            </p:cNvPr>
            <p:cNvSpPr/>
            <p:nvPr/>
          </p:nvSpPr>
          <p:spPr>
            <a:xfrm>
              <a:off x="1076050" y="2256925"/>
              <a:ext cx="62575" cy="53425"/>
            </a:xfrm>
            <a:custGeom>
              <a:avLst/>
              <a:gdLst/>
              <a:ahLst/>
              <a:cxnLst/>
              <a:rect l="l" t="t" r="r" b="b"/>
              <a:pathLst>
                <a:path w="2503" h="2137" extrusionOk="0">
                  <a:moveTo>
                    <a:pt x="1084" y="0"/>
                  </a:moveTo>
                  <a:cubicBezTo>
                    <a:pt x="1080" y="0"/>
                    <a:pt x="1077" y="0"/>
                    <a:pt x="1074" y="0"/>
                  </a:cubicBezTo>
                  <a:cubicBezTo>
                    <a:pt x="480" y="0"/>
                    <a:pt x="9" y="480"/>
                    <a:pt x="1" y="1065"/>
                  </a:cubicBezTo>
                  <a:cubicBezTo>
                    <a:pt x="1" y="1709"/>
                    <a:pt x="530" y="2137"/>
                    <a:pt x="1081" y="2137"/>
                  </a:cubicBezTo>
                  <a:cubicBezTo>
                    <a:pt x="1344" y="2137"/>
                    <a:pt x="1612" y="2039"/>
                    <a:pt x="1830" y="1821"/>
                  </a:cubicBezTo>
                  <a:cubicBezTo>
                    <a:pt x="2502" y="1149"/>
                    <a:pt x="2028" y="0"/>
                    <a:pt x="1084"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2053;p54">
              <a:extLst>
                <a:ext uri="{FF2B5EF4-FFF2-40B4-BE49-F238E27FC236}">
                  <a16:creationId xmlns:a16="http://schemas.microsoft.com/office/drawing/2014/main" id="{68B7D063-6332-4C76-AF1B-8ED64D968264}"/>
                </a:ext>
              </a:extLst>
            </p:cNvPr>
            <p:cNvSpPr/>
            <p:nvPr/>
          </p:nvSpPr>
          <p:spPr>
            <a:xfrm>
              <a:off x="1076050" y="2180700"/>
              <a:ext cx="62425" cy="53350"/>
            </a:xfrm>
            <a:custGeom>
              <a:avLst/>
              <a:gdLst/>
              <a:ahLst/>
              <a:cxnLst/>
              <a:rect l="l" t="t" r="r" b="b"/>
              <a:pathLst>
                <a:path w="2497" h="2134" extrusionOk="0">
                  <a:moveTo>
                    <a:pt x="1074" y="1"/>
                  </a:moveTo>
                  <a:cubicBezTo>
                    <a:pt x="480" y="1"/>
                    <a:pt x="9" y="480"/>
                    <a:pt x="1" y="1066"/>
                  </a:cubicBezTo>
                  <a:cubicBezTo>
                    <a:pt x="1" y="1709"/>
                    <a:pt x="530" y="2133"/>
                    <a:pt x="1078" y="2133"/>
                  </a:cubicBezTo>
                  <a:cubicBezTo>
                    <a:pt x="1340" y="2133"/>
                    <a:pt x="1606" y="2037"/>
                    <a:pt x="1822" y="1822"/>
                  </a:cubicBezTo>
                  <a:cubicBezTo>
                    <a:pt x="2496" y="1147"/>
                    <a:pt x="2017" y="1"/>
                    <a:pt x="1074"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2054;p54">
              <a:extLst>
                <a:ext uri="{FF2B5EF4-FFF2-40B4-BE49-F238E27FC236}">
                  <a16:creationId xmlns:a16="http://schemas.microsoft.com/office/drawing/2014/main" id="{F693870F-9172-4AF0-849F-B001E3518824}"/>
                </a:ext>
              </a:extLst>
            </p:cNvPr>
            <p:cNvSpPr/>
            <p:nvPr/>
          </p:nvSpPr>
          <p:spPr>
            <a:xfrm>
              <a:off x="1076050" y="2104500"/>
              <a:ext cx="62425" cy="53325"/>
            </a:xfrm>
            <a:custGeom>
              <a:avLst/>
              <a:gdLst/>
              <a:ahLst/>
              <a:cxnLst/>
              <a:rect l="l" t="t" r="r" b="b"/>
              <a:pathLst>
                <a:path w="2497" h="2133" extrusionOk="0">
                  <a:moveTo>
                    <a:pt x="1074" y="0"/>
                  </a:moveTo>
                  <a:cubicBezTo>
                    <a:pt x="480" y="0"/>
                    <a:pt x="9" y="480"/>
                    <a:pt x="1" y="1065"/>
                  </a:cubicBezTo>
                  <a:cubicBezTo>
                    <a:pt x="1" y="1709"/>
                    <a:pt x="530" y="2133"/>
                    <a:pt x="1078" y="2133"/>
                  </a:cubicBezTo>
                  <a:cubicBezTo>
                    <a:pt x="1340" y="2133"/>
                    <a:pt x="1606" y="2036"/>
                    <a:pt x="1822" y="1821"/>
                  </a:cubicBezTo>
                  <a:cubicBezTo>
                    <a:pt x="2496" y="1146"/>
                    <a:pt x="2017" y="0"/>
                    <a:pt x="1074"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2055;p54">
              <a:extLst>
                <a:ext uri="{FF2B5EF4-FFF2-40B4-BE49-F238E27FC236}">
                  <a16:creationId xmlns:a16="http://schemas.microsoft.com/office/drawing/2014/main" id="{77CA01FC-5CB0-41A0-ABBC-5824AA035C8C}"/>
                </a:ext>
              </a:extLst>
            </p:cNvPr>
            <p:cNvSpPr/>
            <p:nvPr/>
          </p:nvSpPr>
          <p:spPr>
            <a:xfrm>
              <a:off x="1076050" y="2028275"/>
              <a:ext cx="62425" cy="53450"/>
            </a:xfrm>
            <a:custGeom>
              <a:avLst/>
              <a:gdLst/>
              <a:ahLst/>
              <a:cxnLst/>
              <a:rect l="l" t="t" r="r" b="b"/>
              <a:pathLst>
                <a:path w="2497" h="2138" extrusionOk="0">
                  <a:moveTo>
                    <a:pt x="1074" y="1"/>
                  </a:moveTo>
                  <a:cubicBezTo>
                    <a:pt x="480" y="1"/>
                    <a:pt x="9" y="480"/>
                    <a:pt x="1" y="1065"/>
                  </a:cubicBezTo>
                  <a:cubicBezTo>
                    <a:pt x="1" y="1709"/>
                    <a:pt x="530" y="2137"/>
                    <a:pt x="1078" y="2137"/>
                  </a:cubicBezTo>
                  <a:cubicBezTo>
                    <a:pt x="1340" y="2137"/>
                    <a:pt x="1606" y="2040"/>
                    <a:pt x="1822" y="1821"/>
                  </a:cubicBezTo>
                  <a:cubicBezTo>
                    <a:pt x="2496" y="1147"/>
                    <a:pt x="2017" y="1"/>
                    <a:pt x="1074"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2056;p54">
              <a:extLst>
                <a:ext uri="{FF2B5EF4-FFF2-40B4-BE49-F238E27FC236}">
                  <a16:creationId xmlns:a16="http://schemas.microsoft.com/office/drawing/2014/main" id="{70C71645-970E-407C-8D27-5C70D1567880}"/>
                </a:ext>
              </a:extLst>
            </p:cNvPr>
            <p:cNvSpPr/>
            <p:nvPr/>
          </p:nvSpPr>
          <p:spPr>
            <a:xfrm>
              <a:off x="1076050" y="1952050"/>
              <a:ext cx="62425" cy="53450"/>
            </a:xfrm>
            <a:custGeom>
              <a:avLst/>
              <a:gdLst/>
              <a:ahLst/>
              <a:cxnLst/>
              <a:rect l="l" t="t" r="r" b="b"/>
              <a:pathLst>
                <a:path w="2497" h="2138" extrusionOk="0">
                  <a:moveTo>
                    <a:pt x="1074" y="1"/>
                  </a:moveTo>
                  <a:cubicBezTo>
                    <a:pt x="480" y="9"/>
                    <a:pt x="9" y="481"/>
                    <a:pt x="1" y="1074"/>
                  </a:cubicBezTo>
                  <a:cubicBezTo>
                    <a:pt x="1" y="1712"/>
                    <a:pt x="529" y="2138"/>
                    <a:pt x="1077" y="2138"/>
                  </a:cubicBezTo>
                  <a:cubicBezTo>
                    <a:pt x="1339" y="2138"/>
                    <a:pt x="1606" y="2040"/>
                    <a:pt x="1822" y="1822"/>
                  </a:cubicBezTo>
                  <a:cubicBezTo>
                    <a:pt x="2496" y="1155"/>
                    <a:pt x="2017" y="1"/>
                    <a:pt x="1074"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2057;p54">
              <a:extLst>
                <a:ext uri="{FF2B5EF4-FFF2-40B4-BE49-F238E27FC236}">
                  <a16:creationId xmlns:a16="http://schemas.microsoft.com/office/drawing/2014/main" id="{7904574B-6704-403D-87BB-82018B9B5FA8}"/>
                </a:ext>
              </a:extLst>
            </p:cNvPr>
            <p:cNvSpPr/>
            <p:nvPr/>
          </p:nvSpPr>
          <p:spPr>
            <a:xfrm>
              <a:off x="1076050" y="1876050"/>
              <a:ext cx="62425" cy="53275"/>
            </a:xfrm>
            <a:custGeom>
              <a:avLst/>
              <a:gdLst/>
              <a:ahLst/>
              <a:cxnLst/>
              <a:rect l="l" t="t" r="r" b="b"/>
              <a:pathLst>
                <a:path w="2497" h="2131" extrusionOk="0">
                  <a:moveTo>
                    <a:pt x="1074" y="1"/>
                  </a:moveTo>
                  <a:cubicBezTo>
                    <a:pt x="480" y="1"/>
                    <a:pt x="9" y="472"/>
                    <a:pt x="1" y="1066"/>
                  </a:cubicBezTo>
                  <a:cubicBezTo>
                    <a:pt x="1" y="1707"/>
                    <a:pt x="527" y="2131"/>
                    <a:pt x="1073" y="2131"/>
                  </a:cubicBezTo>
                  <a:cubicBezTo>
                    <a:pt x="1337" y="2131"/>
                    <a:pt x="1605" y="2033"/>
                    <a:pt x="1822" y="1813"/>
                  </a:cubicBezTo>
                  <a:cubicBezTo>
                    <a:pt x="2496" y="1147"/>
                    <a:pt x="2017" y="1"/>
                    <a:pt x="1074"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2058;p54">
              <a:extLst>
                <a:ext uri="{FF2B5EF4-FFF2-40B4-BE49-F238E27FC236}">
                  <a16:creationId xmlns:a16="http://schemas.microsoft.com/office/drawing/2014/main" id="{8C02B7C7-0942-402C-A740-366F2AE9D003}"/>
                </a:ext>
              </a:extLst>
            </p:cNvPr>
            <p:cNvSpPr/>
            <p:nvPr/>
          </p:nvSpPr>
          <p:spPr>
            <a:xfrm>
              <a:off x="1076050" y="1799850"/>
              <a:ext cx="62425" cy="53325"/>
            </a:xfrm>
            <a:custGeom>
              <a:avLst/>
              <a:gdLst/>
              <a:ahLst/>
              <a:cxnLst/>
              <a:rect l="l" t="t" r="r" b="b"/>
              <a:pathLst>
                <a:path w="2497" h="2133" extrusionOk="0">
                  <a:moveTo>
                    <a:pt x="1074" y="0"/>
                  </a:moveTo>
                  <a:cubicBezTo>
                    <a:pt x="480" y="0"/>
                    <a:pt x="9" y="480"/>
                    <a:pt x="1" y="1065"/>
                  </a:cubicBezTo>
                  <a:cubicBezTo>
                    <a:pt x="1" y="1709"/>
                    <a:pt x="530" y="2133"/>
                    <a:pt x="1078" y="2133"/>
                  </a:cubicBezTo>
                  <a:cubicBezTo>
                    <a:pt x="1340" y="2133"/>
                    <a:pt x="1606" y="2036"/>
                    <a:pt x="1822" y="1821"/>
                  </a:cubicBezTo>
                  <a:cubicBezTo>
                    <a:pt x="2496" y="1146"/>
                    <a:pt x="2017" y="0"/>
                    <a:pt x="1074"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2059;p54">
              <a:extLst>
                <a:ext uri="{FF2B5EF4-FFF2-40B4-BE49-F238E27FC236}">
                  <a16:creationId xmlns:a16="http://schemas.microsoft.com/office/drawing/2014/main" id="{B97EB50B-28B3-45F1-BF9F-49E93891F7B3}"/>
                </a:ext>
              </a:extLst>
            </p:cNvPr>
            <p:cNvSpPr/>
            <p:nvPr/>
          </p:nvSpPr>
          <p:spPr>
            <a:xfrm>
              <a:off x="1076050" y="1723625"/>
              <a:ext cx="62425" cy="53350"/>
            </a:xfrm>
            <a:custGeom>
              <a:avLst/>
              <a:gdLst/>
              <a:ahLst/>
              <a:cxnLst/>
              <a:rect l="l" t="t" r="r" b="b"/>
              <a:pathLst>
                <a:path w="2497" h="2134" extrusionOk="0">
                  <a:moveTo>
                    <a:pt x="1074" y="1"/>
                  </a:moveTo>
                  <a:cubicBezTo>
                    <a:pt x="480" y="1"/>
                    <a:pt x="9" y="480"/>
                    <a:pt x="1" y="1065"/>
                  </a:cubicBezTo>
                  <a:cubicBezTo>
                    <a:pt x="1" y="1709"/>
                    <a:pt x="530" y="2133"/>
                    <a:pt x="1078" y="2133"/>
                  </a:cubicBezTo>
                  <a:cubicBezTo>
                    <a:pt x="1340" y="2133"/>
                    <a:pt x="1606" y="2037"/>
                    <a:pt x="1822" y="1822"/>
                  </a:cubicBezTo>
                  <a:cubicBezTo>
                    <a:pt x="2496" y="1147"/>
                    <a:pt x="2017" y="1"/>
                    <a:pt x="1074"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2060;p54">
              <a:extLst>
                <a:ext uri="{FF2B5EF4-FFF2-40B4-BE49-F238E27FC236}">
                  <a16:creationId xmlns:a16="http://schemas.microsoft.com/office/drawing/2014/main" id="{B3BF72F3-5012-4E89-911E-67D20E376994}"/>
                </a:ext>
              </a:extLst>
            </p:cNvPr>
            <p:cNvSpPr/>
            <p:nvPr/>
          </p:nvSpPr>
          <p:spPr>
            <a:xfrm>
              <a:off x="1076050" y="1647400"/>
              <a:ext cx="62425" cy="53450"/>
            </a:xfrm>
            <a:custGeom>
              <a:avLst/>
              <a:gdLst/>
              <a:ahLst/>
              <a:cxnLst/>
              <a:rect l="l" t="t" r="r" b="b"/>
              <a:pathLst>
                <a:path w="2497" h="2138" extrusionOk="0">
                  <a:moveTo>
                    <a:pt x="1074" y="1"/>
                  </a:moveTo>
                  <a:cubicBezTo>
                    <a:pt x="480" y="9"/>
                    <a:pt x="9" y="481"/>
                    <a:pt x="1" y="1066"/>
                  </a:cubicBezTo>
                  <a:cubicBezTo>
                    <a:pt x="1" y="1710"/>
                    <a:pt x="530" y="2138"/>
                    <a:pt x="1078" y="2138"/>
                  </a:cubicBezTo>
                  <a:cubicBezTo>
                    <a:pt x="1340" y="2138"/>
                    <a:pt x="1606" y="2040"/>
                    <a:pt x="1822" y="1822"/>
                  </a:cubicBezTo>
                  <a:cubicBezTo>
                    <a:pt x="2496" y="1147"/>
                    <a:pt x="2017" y="1"/>
                    <a:pt x="1074"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2061;p54">
              <a:extLst>
                <a:ext uri="{FF2B5EF4-FFF2-40B4-BE49-F238E27FC236}">
                  <a16:creationId xmlns:a16="http://schemas.microsoft.com/office/drawing/2014/main" id="{925371CD-ED92-485A-8B1D-0D2E40D4AAE8}"/>
                </a:ext>
              </a:extLst>
            </p:cNvPr>
            <p:cNvSpPr/>
            <p:nvPr/>
          </p:nvSpPr>
          <p:spPr>
            <a:xfrm>
              <a:off x="1076050" y="1571400"/>
              <a:ext cx="62425" cy="53250"/>
            </a:xfrm>
            <a:custGeom>
              <a:avLst/>
              <a:gdLst/>
              <a:ahLst/>
              <a:cxnLst/>
              <a:rect l="l" t="t" r="r" b="b"/>
              <a:pathLst>
                <a:path w="2497" h="2130" extrusionOk="0">
                  <a:moveTo>
                    <a:pt x="1074" y="1"/>
                  </a:moveTo>
                  <a:cubicBezTo>
                    <a:pt x="480" y="1"/>
                    <a:pt x="9" y="472"/>
                    <a:pt x="1" y="1066"/>
                  </a:cubicBezTo>
                  <a:cubicBezTo>
                    <a:pt x="1" y="1703"/>
                    <a:pt x="529" y="2129"/>
                    <a:pt x="1077" y="2129"/>
                  </a:cubicBezTo>
                  <a:cubicBezTo>
                    <a:pt x="1339" y="2129"/>
                    <a:pt x="1606" y="2032"/>
                    <a:pt x="1822" y="1813"/>
                  </a:cubicBezTo>
                  <a:cubicBezTo>
                    <a:pt x="2496" y="1147"/>
                    <a:pt x="2017" y="1"/>
                    <a:pt x="1074"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2062;p54">
              <a:extLst>
                <a:ext uri="{FF2B5EF4-FFF2-40B4-BE49-F238E27FC236}">
                  <a16:creationId xmlns:a16="http://schemas.microsoft.com/office/drawing/2014/main" id="{9E234754-A377-45F6-B015-7F5D6CCE5BBB}"/>
                </a:ext>
              </a:extLst>
            </p:cNvPr>
            <p:cNvSpPr/>
            <p:nvPr/>
          </p:nvSpPr>
          <p:spPr>
            <a:xfrm>
              <a:off x="1076050" y="1418975"/>
              <a:ext cx="62425" cy="53350"/>
            </a:xfrm>
            <a:custGeom>
              <a:avLst/>
              <a:gdLst/>
              <a:ahLst/>
              <a:cxnLst/>
              <a:rect l="l" t="t" r="r" b="b"/>
              <a:pathLst>
                <a:path w="2497" h="2134" extrusionOk="0">
                  <a:moveTo>
                    <a:pt x="1074" y="1"/>
                  </a:moveTo>
                  <a:cubicBezTo>
                    <a:pt x="480" y="1"/>
                    <a:pt x="9" y="480"/>
                    <a:pt x="1" y="1065"/>
                  </a:cubicBezTo>
                  <a:cubicBezTo>
                    <a:pt x="1" y="1709"/>
                    <a:pt x="530" y="2133"/>
                    <a:pt x="1078" y="2133"/>
                  </a:cubicBezTo>
                  <a:cubicBezTo>
                    <a:pt x="1340" y="2133"/>
                    <a:pt x="1606" y="2037"/>
                    <a:pt x="1822" y="1822"/>
                  </a:cubicBezTo>
                  <a:cubicBezTo>
                    <a:pt x="2496" y="1147"/>
                    <a:pt x="2017" y="1"/>
                    <a:pt x="1074"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2063;p54">
              <a:extLst>
                <a:ext uri="{FF2B5EF4-FFF2-40B4-BE49-F238E27FC236}">
                  <a16:creationId xmlns:a16="http://schemas.microsoft.com/office/drawing/2014/main" id="{3EB52935-2983-47BC-B44A-127E037A5183}"/>
                </a:ext>
              </a:extLst>
            </p:cNvPr>
            <p:cNvSpPr/>
            <p:nvPr/>
          </p:nvSpPr>
          <p:spPr>
            <a:xfrm>
              <a:off x="1076050" y="1342750"/>
              <a:ext cx="62425" cy="53450"/>
            </a:xfrm>
            <a:custGeom>
              <a:avLst/>
              <a:gdLst/>
              <a:ahLst/>
              <a:cxnLst/>
              <a:rect l="l" t="t" r="r" b="b"/>
              <a:pathLst>
                <a:path w="2497" h="2138" extrusionOk="0">
                  <a:moveTo>
                    <a:pt x="1074" y="1"/>
                  </a:moveTo>
                  <a:cubicBezTo>
                    <a:pt x="480" y="1"/>
                    <a:pt x="9" y="481"/>
                    <a:pt x="1" y="1066"/>
                  </a:cubicBezTo>
                  <a:cubicBezTo>
                    <a:pt x="1" y="1710"/>
                    <a:pt x="530" y="2138"/>
                    <a:pt x="1078" y="2138"/>
                  </a:cubicBezTo>
                  <a:cubicBezTo>
                    <a:pt x="1340" y="2138"/>
                    <a:pt x="1606" y="2040"/>
                    <a:pt x="1822" y="1822"/>
                  </a:cubicBezTo>
                  <a:cubicBezTo>
                    <a:pt x="2496" y="1147"/>
                    <a:pt x="2017" y="1"/>
                    <a:pt x="1074"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2064;p54">
              <a:extLst>
                <a:ext uri="{FF2B5EF4-FFF2-40B4-BE49-F238E27FC236}">
                  <a16:creationId xmlns:a16="http://schemas.microsoft.com/office/drawing/2014/main" id="{275B3D8B-4C57-46DA-8F0A-77E57D9730B5}"/>
                </a:ext>
              </a:extLst>
            </p:cNvPr>
            <p:cNvSpPr/>
            <p:nvPr/>
          </p:nvSpPr>
          <p:spPr>
            <a:xfrm>
              <a:off x="1076050" y="1266550"/>
              <a:ext cx="62425" cy="53450"/>
            </a:xfrm>
            <a:custGeom>
              <a:avLst/>
              <a:gdLst/>
              <a:ahLst/>
              <a:cxnLst/>
              <a:rect l="l" t="t" r="r" b="b"/>
              <a:pathLst>
                <a:path w="2497" h="2138" extrusionOk="0">
                  <a:moveTo>
                    <a:pt x="1074" y="0"/>
                  </a:moveTo>
                  <a:cubicBezTo>
                    <a:pt x="480" y="9"/>
                    <a:pt x="9" y="480"/>
                    <a:pt x="1" y="1074"/>
                  </a:cubicBezTo>
                  <a:cubicBezTo>
                    <a:pt x="1" y="1711"/>
                    <a:pt x="529" y="2137"/>
                    <a:pt x="1077" y="2137"/>
                  </a:cubicBezTo>
                  <a:cubicBezTo>
                    <a:pt x="1339" y="2137"/>
                    <a:pt x="1606" y="2040"/>
                    <a:pt x="1822" y="1821"/>
                  </a:cubicBezTo>
                  <a:cubicBezTo>
                    <a:pt x="2496" y="1155"/>
                    <a:pt x="2017" y="0"/>
                    <a:pt x="1074"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2065;p54">
              <a:extLst>
                <a:ext uri="{FF2B5EF4-FFF2-40B4-BE49-F238E27FC236}">
                  <a16:creationId xmlns:a16="http://schemas.microsoft.com/office/drawing/2014/main" id="{BB480440-3E06-40BE-A2AE-63292C7C2814}"/>
                </a:ext>
              </a:extLst>
            </p:cNvPr>
            <p:cNvSpPr/>
            <p:nvPr/>
          </p:nvSpPr>
          <p:spPr>
            <a:xfrm>
              <a:off x="1000050" y="2104500"/>
              <a:ext cx="62200" cy="53325"/>
            </a:xfrm>
            <a:custGeom>
              <a:avLst/>
              <a:gdLst/>
              <a:ahLst/>
              <a:cxnLst/>
              <a:rect l="l" t="t" r="r" b="b"/>
              <a:pathLst>
                <a:path w="2488" h="2133" extrusionOk="0">
                  <a:moveTo>
                    <a:pt x="1065" y="0"/>
                  </a:moveTo>
                  <a:cubicBezTo>
                    <a:pt x="472" y="0"/>
                    <a:pt x="0" y="480"/>
                    <a:pt x="0" y="1065"/>
                  </a:cubicBezTo>
                  <a:cubicBezTo>
                    <a:pt x="0" y="1709"/>
                    <a:pt x="526" y="2133"/>
                    <a:pt x="1072" y="2133"/>
                  </a:cubicBezTo>
                  <a:cubicBezTo>
                    <a:pt x="1332" y="2133"/>
                    <a:pt x="1598" y="2036"/>
                    <a:pt x="1813" y="1821"/>
                  </a:cubicBezTo>
                  <a:cubicBezTo>
                    <a:pt x="2488" y="1146"/>
                    <a:pt x="2016"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2066;p54">
              <a:extLst>
                <a:ext uri="{FF2B5EF4-FFF2-40B4-BE49-F238E27FC236}">
                  <a16:creationId xmlns:a16="http://schemas.microsoft.com/office/drawing/2014/main" id="{C66DB678-79F6-477D-AE8C-E691DFFDB243}"/>
                </a:ext>
              </a:extLst>
            </p:cNvPr>
            <p:cNvSpPr/>
            <p:nvPr/>
          </p:nvSpPr>
          <p:spPr>
            <a:xfrm>
              <a:off x="1000050" y="2028275"/>
              <a:ext cx="62200" cy="53450"/>
            </a:xfrm>
            <a:custGeom>
              <a:avLst/>
              <a:gdLst/>
              <a:ahLst/>
              <a:cxnLst/>
              <a:rect l="l" t="t" r="r" b="b"/>
              <a:pathLst>
                <a:path w="2488" h="2138" extrusionOk="0">
                  <a:moveTo>
                    <a:pt x="1065" y="1"/>
                  </a:moveTo>
                  <a:cubicBezTo>
                    <a:pt x="472" y="1"/>
                    <a:pt x="0" y="480"/>
                    <a:pt x="0" y="1065"/>
                  </a:cubicBezTo>
                  <a:cubicBezTo>
                    <a:pt x="0" y="1709"/>
                    <a:pt x="525" y="2137"/>
                    <a:pt x="1072" y="2137"/>
                  </a:cubicBezTo>
                  <a:cubicBezTo>
                    <a:pt x="1332" y="2137"/>
                    <a:pt x="1598" y="2040"/>
                    <a:pt x="1813" y="1821"/>
                  </a:cubicBezTo>
                  <a:cubicBezTo>
                    <a:pt x="2488"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2067;p54">
              <a:extLst>
                <a:ext uri="{FF2B5EF4-FFF2-40B4-BE49-F238E27FC236}">
                  <a16:creationId xmlns:a16="http://schemas.microsoft.com/office/drawing/2014/main" id="{EF1E1142-651F-431A-8664-D5A995BBE492}"/>
                </a:ext>
              </a:extLst>
            </p:cNvPr>
            <p:cNvSpPr/>
            <p:nvPr/>
          </p:nvSpPr>
          <p:spPr>
            <a:xfrm>
              <a:off x="1000050" y="1952050"/>
              <a:ext cx="62200" cy="53450"/>
            </a:xfrm>
            <a:custGeom>
              <a:avLst/>
              <a:gdLst/>
              <a:ahLst/>
              <a:cxnLst/>
              <a:rect l="l" t="t" r="r" b="b"/>
              <a:pathLst>
                <a:path w="2488" h="2138" extrusionOk="0">
                  <a:moveTo>
                    <a:pt x="1065" y="1"/>
                  </a:moveTo>
                  <a:cubicBezTo>
                    <a:pt x="472" y="9"/>
                    <a:pt x="0" y="481"/>
                    <a:pt x="0" y="1074"/>
                  </a:cubicBezTo>
                  <a:cubicBezTo>
                    <a:pt x="0" y="1712"/>
                    <a:pt x="525" y="2138"/>
                    <a:pt x="1070" y="2138"/>
                  </a:cubicBezTo>
                  <a:cubicBezTo>
                    <a:pt x="1332" y="2138"/>
                    <a:pt x="1597" y="2040"/>
                    <a:pt x="1813" y="1822"/>
                  </a:cubicBezTo>
                  <a:cubicBezTo>
                    <a:pt x="2488" y="1155"/>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2068;p54">
              <a:extLst>
                <a:ext uri="{FF2B5EF4-FFF2-40B4-BE49-F238E27FC236}">
                  <a16:creationId xmlns:a16="http://schemas.microsoft.com/office/drawing/2014/main" id="{A9BA7DBA-9A27-429B-B56B-4AF929B07E11}"/>
                </a:ext>
              </a:extLst>
            </p:cNvPr>
            <p:cNvSpPr/>
            <p:nvPr/>
          </p:nvSpPr>
          <p:spPr>
            <a:xfrm>
              <a:off x="1000050" y="1876050"/>
              <a:ext cx="62200" cy="53275"/>
            </a:xfrm>
            <a:custGeom>
              <a:avLst/>
              <a:gdLst/>
              <a:ahLst/>
              <a:cxnLst/>
              <a:rect l="l" t="t" r="r" b="b"/>
              <a:pathLst>
                <a:path w="2488" h="2131" extrusionOk="0">
                  <a:moveTo>
                    <a:pt x="1065" y="1"/>
                  </a:moveTo>
                  <a:cubicBezTo>
                    <a:pt x="472" y="1"/>
                    <a:pt x="0" y="472"/>
                    <a:pt x="0" y="1066"/>
                  </a:cubicBezTo>
                  <a:cubicBezTo>
                    <a:pt x="0" y="1707"/>
                    <a:pt x="522" y="2131"/>
                    <a:pt x="1067" y="2131"/>
                  </a:cubicBezTo>
                  <a:cubicBezTo>
                    <a:pt x="1329" y="2131"/>
                    <a:pt x="1596" y="2033"/>
                    <a:pt x="1813" y="1813"/>
                  </a:cubicBezTo>
                  <a:cubicBezTo>
                    <a:pt x="2488"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2069;p54">
              <a:extLst>
                <a:ext uri="{FF2B5EF4-FFF2-40B4-BE49-F238E27FC236}">
                  <a16:creationId xmlns:a16="http://schemas.microsoft.com/office/drawing/2014/main" id="{7B54C3A2-EDF2-4ED2-803A-3989DA57A71E}"/>
                </a:ext>
              </a:extLst>
            </p:cNvPr>
            <p:cNvSpPr/>
            <p:nvPr/>
          </p:nvSpPr>
          <p:spPr>
            <a:xfrm>
              <a:off x="1000050" y="1799850"/>
              <a:ext cx="62200" cy="53325"/>
            </a:xfrm>
            <a:custGeom>
              <a:avLst/>
              <a:gdLst/>
              <a:ahLst/>
              <a:cxnLst/>
              <a:rect l="l" t="t" r="r" b="b"/>
              <a:pathLst>
                <a:path w="2488" h="2133" extrusionOk="0">
                  <a:moveTo>
                    <a:pt x="1065" y="0"/>
                  </a:moveTo>
                  <a:cubicBezTo>
                    <a:pt x="472" y="0"/>
                    <a:pt x="0" y="480"/>
                    <a:pt x="0" y="1065"/>
                  </a:cubicBezTo>
                  <a:cubicBezTo>
                    <a:pt x="0" y="1709"/>
                    <a:pt x="526" y="2133"/>
                    <a:pt x="1072" y="2133"/>
                  </a:cubicBezTo>
                  <a:cubicBezTo>
                    <a:pt x="1332" y="2133"/>
                    <a:pt x="1598" y="2036"/>
                    <a:pt x="1813" y="1821"/>
                  </a:cubicBezTo>
                  <a:cubicBezTo>
                    <a:pt x="2488" y="1146"/>
                    <a:pt x="2016"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2070;p54">
              <a:extLst>
                <a:ext uri="{FF2B5EF4-FFF2-40B4-BE49-F238E27FC236}">
                  <a16:creationId xmlns:a16="http://schemas.microsoft.com/office/drawing/2014/main" id="{42977DF9-8951-424D-97BC-2191FEC1C3B3}"/>
                </a:ext>
              </a:extLst>
            </p:cNvPr>
            <p:cNvSpPr/>
            <p:nvPr/>
          </p:nvSpPr>
          <p:spPr>
            <a:xfrm>
              <a:off x="1000050" y="1723625"/>
              <a:ext cx="62200" cy="53350"/>
            </a:xfrm>
            <a:custGeom>
              <a:avLst/>
              <a:gdLst/>
              <a:ahLst/>
              <a:cxnLst/>
              <a:rect l="l" t="t" r="r" b="b"/>
              <a:pathLst>
                <a:path w="2488" h="2134" extrusionOk="0">
                  <a:moveTo>
                    <a:pt x="1065" y="1"/>
                  </a:moveTo>
                  <a:cubicBezTo>
                    <a:pt x="472" y="1"/>
                    <a:pt x="0" y="480"/>
                    <a:pt x="0" y="1065"/>
                  </a:cubicBezTo>
                  <a:cubicBezTo>
                    <a:pt x="0" y="1709"/>
                    <a:pt x="526" y="2133"/>
                    <a:pt x="1072" y="2133"/>
                  </a:cubicBezTo>
                  <a:cubicBezTo>
                    <a:pt x="1332" y="2133"/>
                    <a:pt x="1598" y="2037"/>
                    <a:pt x="1813" y="1822"/>
                  </a:cubicBezTo>
                  <a:cubicBezTo>
                    <a:pt x="2488"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2071;p54">
              <a:extLst>
                <a:ext uri="{FF2B5EF4-FFF2-40B4-BE49-F238E27FC236}">
                  <a16:creationId xmlns:a16="http://schemas.microsoft.com/office/drawing/2014/main" id="{F7169323-2D9C-432C-9797-16ADFAA63B25}"/>
                </a:ext>
              </a:extLst>
            </p:cNvPr>
            <p:cNvSpPr/>
            <p:nvPr/>
          </p:nvSpPr>
          <p:spPr>
            <a:xfrm>
              <a:off x="1000050" y="1647400"/>
              <a:ext cx="62200" cy="53450"/>
            </a:xfrm>
            <a:custGeom>
              <a:avLst/>
              <a:gdLst/>
              <a:ahLst/>
              <a:cxnLst/>
              <a:rect l="l" t="t" r="r" b="b"/>
              <a:pathLst>
                <a:path w="2488" h="2138" extrusionOk="0">
                  <a:moveTo>
                    <a:pt x="1065" y="1"/>
                  </a:moveTo>
                  <a:cubicBezTo>
                    <a:pt x="472" y="1"/>
                    <a:pt x="0" y="481"/>
                    <a:pt x="0" y="1066"/>
                  </a:cubicBezTo>
                  <a:cubicBezTo>
                    <a:pt x="0" y="1710"/>
                    <a:pt x="525" y="2138"/>
                    <a:pt x="1072" y="2138"/>
                  </a:cubicBezTo>
                  <a:cubicBezTo>
                    <a:pt x="1332" y="2138"/>
                    <a:pt x="1598" y="2040"/>
                    <a:pt x="1813" y="1822"/>
                  </a:cubicBezTo>
                  <a:cubicBezTo>
                    <a:pt x="2488"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2072;p54">
              <a:extLst>
                <a:ext uri="{FF2B5EF4-FFF2-40B4-BE49-F238E27FC236}">
                  <a16:creationId xmlns:a16="http://schemas.microsoft.com/office/drawing/2014/main" id="{82B189AF-36A5-47F8-A2E8-7706EF4AB3C5}"/>
                </a:ext>
              </a:extLst>
            </p:cNvPr>
            <p:cNvSpPr/>
            <p:nvPr/>
          </p:nvSpPr>
          <p:spPr>
            <a:xfrm>
              <a:off x="1000050" y="1571400"/>
              <a:ext cx="62200" cy="53250"/>
            </a:xfrm>
            <a:custGeom>
              <a:avLst/>
              <a:gdLst/>
              <a:ahLst/>
              <a:cxnLst/>
              <a:rect l="l" t="t" r="r" b="b"/>
              <a:pathLst>
                <a:path w="2488" h="2130" extrusionOk="0">
                  <a:moveTo>
                    <a:pt x="1065" y="1"/>
                  </a:moveTo>
                  <a:cubicBezTo>
                    <a:pt x="472" y="1"/>
                    <a:pt x="0" y="472"/>
                    <a:pt x="0" y="1066"/>
                  </a:cubicBezTo>
                  <a:cubicBezTo>
                    <a:pt x="0" y="1703"/>
                    <a:pt x="525" y="2129"/>
                    <a:pt x="1070" y="2129"/>
                  </a:cubicBezTo>
                  <a:cubicBezTo>
                    <a:pt x="1332" y="2129"/>
                    <a:pt x="1597" y="2032"/>
                    <a:pt x="1813" y="1813"/>
                  </a:cubicBezTo>
                  <a:cubicBezTo>
                    <a:pt x="2488"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2073;p54">
              <a:extLst>
                <a:ext uri="{FF2B5EF4-FFF2-40B4-BE49-F238E27FC236}">
                  <a16:creationId xmlns:a16="http://schemas.microsoft.com/office/drawing/2014/main" id="{7805E0FC-C222-42F6-BCAE-7C742F561B8D}"/>
                </a:ext>
              </a:extLst>
            </p:cNvPr>
            <p:cNvSpPr/>
            <p:nvPr/>
          </p:nvSpPr>
          <p:spPr>
            <a:xfrm>
              <a:off x="1000050" y="1342750"/>
              <a:ext cx="62200" cy="53450"/>
            </a:xfrm>
            <a:custGeom>
              <a:avLst/>
              <a:gdLst/>
              <a:ahLst/>
              <a:cxnLst/>
              <a:rect l="l" t="t" r="r" b="b"/>
              <a:pathLst>
                <a:path w="2488" h="2138" extrusionOk="0">
                  <a:moveTo>
                    <a:pt x="1065" y="1"/>
                  </a:moveTo>
                  <a:cubicBezTo>
                    <a:pt x="472" y="1"/>
                    <a:pt x="0" y="481"/>
                    <a:pt x="0" y="1066"/>
                  </a:cubicBezTo>
                  <a:cubicBezTo>
                    <a:pt x="0" y="1710"/>
                    <a:pt x="525" y="2138"/>
                    <a:pt x="1072" y="2138"/>
                  </a:cubicBezTo>
                  <a:cubicBezTo>
                    <a:pt x="1332" y="2138"/>
                    <a:pt x="1598" y="2040"/>
                    <a:pt x="1813" y="1822"/>
                  </a:cubicBezTo>
                  <a:cubicBezTo>
                    <a:pt x="2488"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2074;p54">
              <a:extLst>
                <a:ext uri="{FF2B5EF4-FFF2-40B4-BE49-F238E27FC236}">
                  <a16:creationId xmlns:a16="http://schemas.microsoft.com/office/drawing/2014/main" id="{16DCE57B-83DC-4D1A-BE8B-F8A00B53356C}"/>
                </a:ext>
              </a:extLst>
            </p:cNvPr>
            <p:cNvSpPr/>
            <p:nvPr/>
          </p:nvSpPr>
          <p:spPr>
            <a:xfrm>
              <a:off x="923825" y="2028275"/>
              <a:ext cx="62225" cy="53450"/>
            </a:xfrm>
            <a:custGeom>
              <a:avLst/>
              <a:gdLst/>
              <a:ahLst/>
              <a:cxnLst/>
              <a:rect l="l" t="t" r="r" b="b"/>
              <a:pathLst>
                <a:path w="2489" h="2138" extrusionOk="0">
                  <a:moveTo>
                    <a:pt x="1066" y="1"/>
                  </a:moveTo>
                  <a:cubicBezTo>
                    <a:pt x="480" y="1"/>
                    <a:pt x="1" y="480"/>
                    <a:pt x="1" y="1065"/>
                  </a:cubicBezTo>
                  <a:cubicBezTo>
                    <a:pt x="1" y="1709"/>
                    <a:pt x="526" y="2137"/>
                    <a:pt x="1075" y="2137"/>
                  </a:cubicBezTo>
                  <a:cubicBezTo>
                    <a:pt x="1336" y="2137"/>
                    <a:pt x="1604" y="2040"/>
                    <a:pt x="1822" y="1821"/>
                  </a:cubicBezTo>
                  <a:cubicBezTo>
                    <a:pt x="2488"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2075;p54">
              <a:extLst>
                <a:ext uri="{FF2B5EF4-FFF2-40B4-BE49-F238E27FC236}">
                  <a16:creationId xmlns:a16="http://schemas.microsoft.com/office/drawing/2014/main" id="{03B73555-904A-4F7C-BE74-5A4F69503A0D}"/>
                </a:ext>
              </a:extLst>
            </p:cNvPr>
            <p:cNvSpPr/>
            <p:nvPr/>
          </p:nvSpPr>
          <p:spPr>
            <a:xfrm>
              <a:off x="923825" y="1952050"/>
              <a:ext cx="62225" cy="53450"/>
            </a:xfrm>
            <a:custGeom>
              <a:avLst/>
              <a:gdLst/>
              <a:ahLst/>
              <a:cxnLst/>
              <a:rect l="l" t="t" r="r" b="b"/>
              <a:pathLst>
                <a:path w="2489" h="2138" extrusionOk="0">
                  <a:moveTo>
                    <a:pt x="1066" y="1"/>
                  </a:moveTo>
                  <a:cubicBezTo>
                    <a:pt x="480" y="9"/>
                    <a:pt x="1" y="481"/>
                    <a:pt x="1" y="1074"/>
                  </a:cubicBezTo>
                  <a:cubicBezTo>
                    <a:pt x="1" y="1712"/>
                    <a:pt x="525" y="2138"/>
                    <a:pt x="1073" y="2138"/>
                  </a:cubicBezTo>
                  <a:cubicBezTo>
                    <a:pt x="1336" y="2138"/>
                    <a:pt x="1603" y="2040"/>
                    <a:pt x="1822" y="1822"/>
                  </a:cubicBezTo>
                  <a:cubicBezTo>
                    <a:pt x="2488" y="1155"/>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2076;p54">
              <a:extLst>
                <a:ext uri="{FF2B5EF4-FFF2-40B4-BE49-F238E27FC236}">
                  <a16:creationId xmlns:a16="http://schemas.microsoft.com/office/drawing/2014/main" id="{81546874-89DC-43CA-9D30-1CCF8EFB5878}"/>
                </a:ext>
              </a:extLst>
            </p:cNvPr>
            <p:cNvSpPr/>
            <p:nvPr/>
          </p:nvSpPr>
          <p:spPr>
            <a:xfrm>
              <a:off x="923825" y="1876050"/>
              <a:ext cx="62225" cy="53350"/>
            </a:xfrm>
            <a:custGeom>
              <a:avLst/>
              <a:gdLst/>
              <a:ahLst/>
              <a:cxnLst/>
              <a:rect l="l" t="t" r="r" b="b"/>
              <a:pathLst>
                <a:path w="2489" h="2134" extrusionOk="0">
                  <a:moveTo>
                    <a:pt x="1066" y="1"/>
                  </a:moveTo>
                  <a:cubicBezTo>
                    <a:pt x="480" y="1"/>
                    <a:pt x="1" y="472"/>
                    <a:pt x="1" y="1066"/>
                  </a:cubicBezTo>
                  <a:cubicBezTo>
                    <a:pt x="1" y="1709"/>
                    <a:pt x="526" y="2133"/>
                    <a:pt x="1075" y="2133"/>
                  </a:cubicBezTo>
                  <a:cubicBezTo>
                    <a:pt x="1337" y="2133"/>
                    <a:pt x="1604" y="2037"/>
                    <a:pt x="1822" y="1822"/>
                  </a:cubicBezTo>
                  <a:cubicBezTo>
                    <a:pt x="2488"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2077;p54">
              <a:extLst>
                <a:ext uri="{FF2B5EF4-FFF2-40B4-BE49-F238E27FC236}">
                  <a16:creationId xmlns:a16="http://schemas.microsoft.com/office/drawing/2014/main" id="{55183E90-0247-48E3-9A13-2C304613575A}"/>
                </a:ext>
              </a:extLst>
            </p:cNvPr>
            <p:cNvSpPr/>
            <p:nvPr/>
          </p:nvSpPr>
          <p:spPr>
            <a:xfrm>
              <a:off x="923825" y="1799850"/>
              <a:ext cx="62225" cy="53325"/>
            </a:xfrm>
            <a:custGeom>
              <a:avLst/>
              <a:gdLst/>
              <a:ahLst/>
              <a:cxnLst/>
              <a:rect l="l" t="t" r="r" b="b"/>
              <a:pathLst>
                <a:path w="2489" h="2133" extrusionOk="0">
                  <a:moveTo>
                    <a:pt x="1066" y="0"/>
                  </a:moveTo>
                  <a:cubicBezTo>
                    <a:pt x="480" y="0"/>
                    <a:pt x="1" y="480"/>
                    <a:pt x="1" y="1065"/>
                  </a:cubicBezTo>
                  <a:cubicBezTo>
                    <a:pt x="1" y="1709"/>
                    <a:pt x="526" y="2133"/>
                    <a:pt x="1075" y="2133"/>
                  </a:cubicBezTo>
                  <a:cubicBezTo>
                    <a:pt x="1337" y="2133"/>
                    <a:pt x="1604" y="2036"/>
                    <a:pt x="1822" y="1821"/>
                  </a:cubicBezTo>
                  <a:cubicBezTo>
                    <a:pt x="2488" y="1146"/>
                    <a:pt x="2017" y="0"/>
                    <a:pt x="106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2078;p54">
              <a:extLst>
                <a:ext uri="{FF2B5EF4-FFF2-40B4-BE49-F238E27FC236}">
                  <a16:creationId xmlns:a16="http://schemas.microsoft.com/office/drawing/2014/main" id="{1123EC4B-0F06-4A95-87CD-67768C43D7B5}"/>
                </a:ext>
              </a:extLst>
            </p:cNvPr>
            <p:cNvSpPr/>
            <p:nvPr/>
          </p:nvSpPr>
          <p:spPr>
            <a:xfrm>
              <a:off x="923825" y="1723625"/>
              <a:ext cx="62225" cy="53350"/>
            </a:xfrm>
            <a:custGeom>
              <a:avLst/>
              <a:gdLst/>
              <a:ahLst/>
              <a:cxnLst/>
              <a:rect l="l" t="t" r="r" b="b"/>
              <a:pathLst>
                <a:path w="2489" h="2134" extrusionOk="0">
                  <a:moveTo>
                    <a:pt x="1066" y="1"/>
                  </a:moveTo>
                  <a:cubicBezTo>
                    <a:pt x="480" y="1"/>
                    <a:pt x="1" y="480"/>
                    <a:pt x="1" y="1065"/>
                  </a:cubicBezTo>
                  <a:cubicBezTo>
                    <a:pt x="1" y="1709"/>
                    <a:pt x="526" y="2133"/>
                    <a:pt x="1075" y="2133"/>
                  </a:cubicBezTo>
                  <a:cubicBezTo>
                    <a:pt x="1337" y="2133"/>
                    <a:pt x="1604" y="2037"/>
                    <a:pt x="1822" y="1822"/>
                  </a:cubicBezTo>
                  <a:cubicBezTo>
                    <a:pt x="2488"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2079;p54">
              <a:extLst>
                <a:ext uri="{FF2B5EF4-FFF2-40B4-BE49-F238E27FC236}">
                  <a16:creationId xmlns:a16="http://schemas.microsoft.com/office/drawing/2014/main" id="{B6D848D5-D77F-484F-A9F9-CC3FF8E44CA6}"/>
                </a:ext>
              </a:extLst>
            </p:cNvPr>
            <p:cNvSpPr/>
            <p:nvPr/>
          </p:nvSpPr>
          <p:spPr>
            <a:xfrm>
              <a:off x="923825" y="1647400"/>
              <a:ext cx="62225" cy="53450"/>
            </a:xfrm>
            <a:custGeom>
              <a:avLst/>
              <a:gdLst/>
              <a:ahLst/>
              <a:cxnLst/>
              <a:rect l="l" t="t" r="r" b="b"/>
              <a:pathLst>
                <a:path w="2489" h="2138" extrusionOk="0">
                  <a:moveTo>
                    <a:pt x="1066" y="1"/>
                  </a:moveTo>
                  <a:cubicBezTo>
                    <a:pt x="480" y="9"/>
                    <a:pt x="1" y="481"/>
                    <a:pt x="1" y="1066"/>
                  </a:cubicBezTo>
                  <a:cubicBezTo>
                    <a:pt x="1" y="1710"/>
                    <a:pt x="526" y="2138"/>
                    <a:pt x="1075" y="2138"/>
                  </a:cubicBezTo>
                  <a:cubicBezTo>
                    <a:pt x="1336" y="2138"/>
                    <a:pt x="1604" y="2040"/>
                    <a:pt x="1822" y="1822"/>
                  </a:cubicBezTo>
                  <a:cubicBezTo>
                    <a:pt x="2488"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2080;p54">
              <a:extLst>
                <a:ext uri="{FF2B5EF4-FFF2-40B4-BE49-F238E27FC236}">
                  <a16:creationId xmlns:a16="http://schemas.microsoft.com/office/drawing/2014/main" id="{D5DFC8C5-24DF-4B1B-9B61-A09324A085B3}"/>
                </a:ext>
              </a:extLst>
            </p:cNvPr>
            <p:cNvSpPr/>
            <p:nvPr/>
          </p:nvSpPr>
          <p:spPr>
            <a:xfrm>
              <a:off x="923825" y="1571400"/>
              <a:ext cx="62225" cy="53250"/>
            </a:xfrm>
            <a:custGeom>
              <a:avLst/>
              <a:gdLst/>
              <a:ahLst/>
              <a:cxnLst/>
              <a:rect l="l" t="t" r="r" b="b"/>
              <a:pathLst>
                <a:path w="2489" h="2130" extrusionOk="0">
                  <a:moveTo>
                    <a:pt x="1066" y="1"/>
                  </a:moveTo>
                  <a:cubicBezTo>
                    <a:pt x="480" y="1"/>
                    <a:pt x="1" y="472"/>
                    <a:pt x="1" y="1066"/>
                  </a:cubicBezTo>
                  <a:cubicBezTo>
                    <a:pt x="1" y="1703"/>
                    <a:pt x="525" y="2129"/>
                    <a:pt x="1073" y="2129"/>
                  </a:cubicBezTo>
                  <a:cubicBezTo>
                    <a:pt x="1336" y="2129"/>
                    <a:pt x="1603" y="2032"/>
                    <a:pt x="1822" y="1813"/>
                  </a:cubicBezTo>
                  <a:cubicBezTo>
                    <a:pt x="2488"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2081;p54">
              <a:extLst>
                <a:ext uri="{FF2B5EF4-FFF2-40B4-BE49-F238E27FC236}">
                  <a16:creationId xmlns:a16="http://schemas.microsoft.com/office/drawing/2014/main" id="{D9252557-835F-45A6-92BB-EE3D6BF801E3}"/>
                </a:ext>
              </a:extLst>
            </p:cNvPr>
            <p:cNvSpPr/>
            <p:nvPr/>
          </p:nvSpPr>
          <p:spPr>
            <a:xfrm>
              <a:off x="847625" y="1952050"/>
              <a:ext cx="62200" cy="53450"/>
            </a:xfrm>
            <a:custGeom>
              <a:avLst/>
              <a:gdLst/>
              <a:ahLst/>
              <a:cxnLst/>
              <a:rect l="l" t="t" r="r" b="b"/>
              <a:pathLst>
                <a:path w="2488" h="2138" extrusionOk="0">
                  <a:moveTo>
                    <a:pt x="1065" y="1"/>
                  </a:moveTo>
                  <a:cubicBezTo>
                    <a:pt x="480" y="9"/>
                    <a:pt x="0" y="481"/>
                    <a:pt x="0" y="1074"/>
                  </a:cubicBezTo>
                  <a:cubicBezTo>
                    <a:pt x="0" y="1712"/>
                    <a:pt x="525" y="2138"/>
                    <a:pt x="1073" y="2138"/>
                  </a:cubicBezTo>
                  <a:cubicBezTo>
                    <a:pt x="1335" y="2138"/>
                    <a:pt x="1603" y="2040"/>
                    <a:pt x="1821" y="1822"/>
                  </a:cubicBezTo>
                  <a:cubicBezTo>
                    <a:pt x="2488" y="1155"/>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2082;p54">
              <a:extLst>
                <a:ext uri="{FF2B5EF4-FFF2-40B4-BE49-F238E27FC236}">
                  <a16:creationId xmlns:a16="http://schemas.microsoft.com/office/drawing/2014/main" id="{D1FB8826-4DCD-4293-95C2-F7ABEA29B444}"/>
                </a:ext>
              </a:extLst>
            </p:cNvPr>
            <p:cNvSpPr/>
            <p:nvPr/>
          </p:nvSpPr>
          <p:spPr>
            <a:xfrm>
              <a:off x="847625" y="1876050"/>
              <a:ext cx="62200" cy="53275"/>
            </a:xfrm>
            <a:custGeom>
              <a:avLst/>
              <a:gdLst/>
              <a:ahLst/>
              <a:cxnLst/>
              <a:rect l="l" t="t" r="r" b="b"/>
              <a:pathLst>
                <a:path w="2488" h="2131" extrusionOk="0">
                  <a:moveTo>
                    <a:pt x="1065" y="1"/>
                  </a:moveTo>
                  <a:cubicBezTo>
                    <a:pt x="480" y="1"/>
                    <a:pt x="0" y="472"/>
                    <a:pt x="0" y="1066"/>
                  </a:cubicBezTo>
                  <a:cubicBezTo>
                    <a:pt x="0" y="1707"/>
                    <a:pt x="522" y="2131"/>
                    <a:pt x="1069" y="2131"/>
                  </a:cubicBezTo>
                  <a:cubicBezTo>
                    <a:pt x="1333" y="2131"/>
                    <a:pt x="1602" y="2033"/>
                    <a:pt x="1821" y="1813"/>
                  </a:cubicBezTo>
                  <a:cubicBezTo>
                    <a:pt x="2488"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2083;p54">
              <a:extLst>
                <a:ext uri="{FF2B5EF4-FFF2-40B4-BE49-F238E27FC236}">
                  <a16:creationId xmlns:a16="http://schemas.microsoft.com/office/drawing/2014/main" id="{E5253010-F32E-4DFB-8FED-0FCCA76CF9D1}"/>
                </a:ext>
              </a:extLst>
            </p:cNvPr>
            <p:cNvSpPr/>
            <p:nvPr/>
          </p:nvSpPr>
          <p:spPr>
            <a:xfrm>
              <a:off x="847625" y="1799850"/>
              <a:ext cx="62200" cy="53325"/>
            </a:xfrm>
            <a:custGeom>
              <a:avLst/>
              <a:gdLst/>
              <a:ahLst/>
              <a:cxnLst/>
              <a:rect l="l" t="t" r="r" b="b"/>
              <a:pathLst>
                <a:path w="2488" h="2133" extrusionOk="0">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2084;p54">
              <a:extLst>
                <a:ext uri="{FF2B5EF4-FFF2-40B4-BE49-F238E27FC236}">
                  <a16:creationId xmlns:a16="http://schemas.microsoft.com/office/drawing/2014/main" id="{812BC76A-B262-48FE-A03C-C1BD7A1D7520}"/>
                </a:ext>
              </a:extLst>
            </p:cNvPr>
            <p:cNvSpPr/>
            <p:nvPr/>
          </p:nvSpPr>
          <p:spPr>
            <a:xfrm>
              <a:off x="847625" y="1723625"/>
              <a:ext cx="62200" cy="53350"/>
            </a:xfrm>
            <a:custGeom>
              <a:avLst/>
              <a:gdLst/>
              <a:ahLst/>
              <a:cxnLst/>
              <a:rect l="l" t="t" r="r" b="b"/>
              <a:pathLst>
                <a:path w="2488" h="2134" extrusionOk="0">
                  <a:moveTo>
                    <a:pt x="1065" y="1"/>
                  </a:moveTo>
                  <a:cubicBezTo>
                    <a:pt x="480" y="1"/>
                    <a:pt x="0" y="480"/>
                    <a:pt x="0" y="1065"/>
                  </a:cubicBezTo>
                  <a:cubicBezTo>
                    <a:pt x="0" y="1709"/>
                    <a:pt x="525" y="2133"/>
                    <a:pt x="1074" y="2133"/>
                  </a:cubicBezTo>
                  <a:cubicBezTo>
                    <a:pt x="1336" y="2133"/>
                    <a:pt x="1603" y="2037"/>
                    <a:pt x="1821" y="1822"/>
                  </a:cubicBezTo>
                  <a:cubicBezTo>
                    <a:pt x="2488"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2085;p54">
              <a:extLst>
                <a:ext uri="{FF2B5EF4-FFF2-40B4-BE49-F238E27FC236}">
                  <a16:creationId xmlns:a16="http://schemas.microsoft.com/office/drawing/2014/main" id="{1FBD4300-5A24-43AD-AF8E-0EBEF9A03FE1}"/>
                </a:ext>
              </a:extLst>
            </p:cNvPr>
            <p:cNvSpPr/>
            <p:nvPr/>
          </p:nvSpPr>
          <p:spPr>
            <a:xfrm>
              <a:off x="847625" y="1647400"/>
              <a:ext cx="62200" cy="53450"/>
            </a:xfrm>
            <a:custGeom>
              <a:avLst/>
              <a:gdLst/>
              <a:ahLst/>
              <a:cxnLst/>
              <a:rect l="l" t="t" r="r" b="b"/>
              <a:pathLst>
                <a:path w="2488" h="2138" extrusionOk="0">
                  <a:moveTo>
                    <a:pt x="1065" y="1"/>
                  </a:moveTo>
                  <a:cubicBezTo>
                    <a:pt x="480" y="9"/>
                    <a:pt x="0" y="481"/>
                    <a:pt x="0" y="1066"/>
                  </a:cubicBezTo>
                  <a:cubicBezTo>
                    <a:pt x="0" y="1710"/>
                    <a:pt x="525" y="2138"/>
                    <a:pt x="1074" y="2138"/>
                  </a:cubicBezTo>
                  <a:cubicBezTo>
                    <a:pt x="1336" y="2138"/>
                    <a:pt x="1603" y="2040"/>
                    <a:pt x="1821" y="1822"/>
                  </a:cubicBezTo>
                  <a:cubicBezTo>
                    <a:pt x="2488"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2086;p54">
              <a:extLst>
                <a:ext uri="{FF2B5EF4-FFF2-40B4-BE49-F238E27FC236}">
                  <a16:creationId xmlns:a16="http://schemas.microsoft.com/office/drawing/2014/main" id="{98D76370-2BF8-4E03-ABC3-2FD6050F4FA4}"/>
                </a:ext>
              </a:extLst>
            </p:cNvPr>
            <p:cNvSpPr/>
            <p:nvPr/>
          </p:nvSpPr>
          <p:spPr>
            <a:xfrm>
              <a:off x="847625" y="1571400"/>
              <a:ext cx="62200" cy="53250"/>
            </a:xfrm>
            <a:custGeom>
              <a:avLst/>
              <a:gdLst/>
              <a:ahLst/>
              <a:cxnLst/>
              <a:rect l="l" t="t" r="r" b="b"/>
              <a:pathLst>
                <a:path w="2488" h="2130" extrusionOk="0">
                  <a:moveTo>
                    <a:pt x="1065" y="1"/>
                  </a:moveTo>
                  <a:cubicBezTo>
                    <a:pt x="480" y="1"/>
                    <a:pt x="0" y="472"/>
                    <a:pt x="0" y="1066"/>
                  </a:cubicBezTo>
                  <a:cubicBezTo>
                    <a:pt x="0" y="1703"/>
                    <a:pt x="525" y="2129"/>
                    <a:pt x="1073" y="2129"/>
                  </a:cubicBezTo>
                  <a:cubicBezTo>
                    <a:pt x="1335" y="2129"/>
                    <a:pt x="1603" y="2032"/>
                    <a:pt x="1821" y="1813"/>
                  </a:cubicBezTo>
                  <a:cubicBezTo>
                    <a:pt x="2488"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2087;p54">
              <a:extLst>
                <a:ext uri="{FF2B5EF4-FFF2-40B4-BE49-F238E27FC236}">
                  <a16:creationId xmlns:a16="http://schemas.microsoft.com/office/drawing/2014/main" id="{F9C9CB83-1DF6-4187-89BD-B986447CBF16}"/>
                </a:ext>
              </a:extLst>
            </p:cNvPr>
            <p:cNvSpPr/>
            <p:nvPr/>
          </p:nvSpPr>
          <p:spPr>
            <a:xfrm>
              <a:off x="771400" y="1799850"/>
              <a:ext cx="62425" cy="53325"/>
            </a:xfrm>
            <a:custGeom>
              <a:avLst/>
              <a:gdLst/>
              <a:ahLst/>
              <a:cxnLst/>
              <a:rect l="l" t="t" r="r" b="b"/>
              <a:pathLst>
                <a:path w="2497" h="2133" extrusionOk="0">
                  <a:moveTo>
                    <a:pt x="1066" y="0"/>
                  </a:moveTo>
                  <a:cubicBezTo>
                    <a:pt x="480" y="0"/>
                    <a:pt x="1" y="480"/>
                    <a:pt x="1" y="1065"/>
                  </a:cubicBezTo>
                  <a:cubicBezTo>
                    <a:pt x="1" y="1709"/>
                    <a:pt x="526" y="2133"/>
                    <a:pt x="1075" y="2133"/>
                  </a:cubicBezTo>
                  <a:cubicBezTo>
                    <a:pt x="1337" y="2133"/>
                    <a:pt x="1604" y="2036"/>
                    <a:pt x="1822" y="1821"/>
                  </a:cubicBezTo>
                  <a:cubicBezTo>
                    <a:pt x="2496" y="1146"/>
                    <a:pt x="2017" y="0"/>
                    <a:pt x="106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2088;p54">
              <a:extLst>
                <a:ext uri="{FF2B5EF4-FFF2-40B4-BE49-F238E27FC236}">
                  <a16:creationId xmlns:a16="http://schemas.microsoft.com/office/drawing/2014/main" id="{12BBCB82-735B-4A29-A47D-64ED8009E5F0}"/>
                </a:ext>
              </a:extLst>
            </p:cNvPr>
            <p:cNvSpPr/>
            <p:nvPr/>
          </p:nvSpPr>
          <p:spPr>
            <a:xfrm>
              <a:off x="771400" y="1723625"/>
              <a:ext cx="62425" cy="53350"/>
            </a:xfrm>
            <a:custGeom>
              <a:avLst/>
              <a:gdLst/>
              <a:ahLst/>
              <a:cxnLst/>
              <a:rect l="l" t="t" r="r" b="b"/>
              <a:pathLst>
                <a:path w="2497" h="2134" extrusionOk="0">
                  <a:moveTo>
                    <a:pt x="1066" y="1"/>
                  </a:moveTo>
                  <a:cubicBezTo>
                    <a:pt x="480" y="1"/>
                    <a:pt x="1" y="480"/>
                    <a:pt x="1" y="1065"/>
                  </a:cubicBezTo>
                  <a:cubicBezTo>
                    <a:pt x="1" y="1709"/>
                    <a:pt x="526" y="2133"/>
                    <a:pt x="1075" y="2133"/>
                  </a:cubicBezTo>
                  <a:cubicBezTo>
                    <a:pt x="1337" y="2133"/>
                    <a:pt x="1604" y="2037"/>
                    <a:pt x="1822" y="1822"/>
                  </a:cubicBezTo>
                  <a:cubicBezTo>
                    <a:pt x="2496"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2089;p54">
              <a:extLst>
                <a:ext uri="{FF2B5EF4-FFF2-40B4-BE49-F238E27FC236}">
                  <a16:creationId xmlns:a16="http://schemas.microsoft.com/office/drawing/2014/main" id="{C6B9E51D-1BE4-41D1-AD13-8A99376799E4}"/>
                </a:ext>
              </a:extLst>
            </p:cNvPr>
            <p:cNvSpPr/>
            <p:nvPr/>
          </p:nvSpPr>
          <p:spPr>
            <a:xfrm>
              <a:off x="771400" y="1647400"/>
              <a:ext cx="62425" cy="53450"/>
            </a:xfrm>
            <a:custGeom>
              <a:avLst/>
              <a:gdLst/>
              <a:ahLst/>
              <a:cxnLst/>
              <a:rect l="l" t="t" r="r" b="b"/>
              <a:pathLst>
                <a:path w="2497" h="2138" extrusionOk="0">
                  <a:moveTo>
                    <a:pt x="1066" y="1"/>
                  </a:moveTo>
                  <a:cubicBezTo>
                    <a:pt x="480" y="1"/>
                    <a:pt x="1" y="481"/>
                    <a:pt x="1" y="1066"/>
                  </a:cubicBezTo>
                  <a:cubicBezTo>
                    <a:pt x="1" y="1710"/>
                    <a:pt x="526" y="2138"/>
                    <a:pt x="1074" y="2138"/>
                  </a:cubicBezTo>
                  <a:cubicBezTo>
                    <a:pt x="1336" y="2138"/>
                    <a:pt x="1604" y="2040"/>
                    <a:pt x="1822" y="1822"/>
                  </a:cubicBezTo>
                  <a:cubicBezTo>
                    <a:pt x="2496"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2090;p54">
              <a:extLst>
                <a:ext uri="{FF2B5EF4-FFF2-40B4-BE49-F238E27FC236}">
                  <a16:creationId xmlns:a16="http://schemas.microsoft.com/office/drawing/2014/main" id="{3E3B372E-E905-4971-997B-9161257A0BF9}"/>
                </a:ext>
              </a:extLst>
            </p:cNvPr>
            <p:cNvSpPr/>
            <p:nvPr/>
          </p:nvSpPr>
          <p:spPr>
            <a:xfrm>
              <a:off x="771400" y="1571400"/>
              <a:ext cx="62425" cy="53250"/>
            </a:xfrm>
            <a:custGeom>
              <a:avLst/>
              <a:gdLst/>
              <a:ahLst/>
              <a:cxnLst/>
              <a:rect l="l" t="t" r="r" b="b"/>
              <a:pathLst>
                <a:path w="2497" h="2130" extrusionOk="0">
                  <a:moveTo>
                    <a:pt x="1066" y="1"/>
                  </a:moveTo>
                  <a:cubicBezTo>
                    <a:pt x="480" y="1"/>
                    <a:pt x="1" y="472"/>
                    <a:pt x="1" y="1066"/>
                  </a:cubicBezTo>
                  <a:cubicBezTo>
                    <a:pt x="1" y="1703"/>
                    <a:pt x="525" y="2129"/>
                    <a:pt x="1073" y="2129"/>
                  </a:cubicBezTo>
                  <a:cubicBezTo>
                    <a:pt x="1336" y="2129"/>
                    <a:pt x="1603" y="2032"/>
                    <a:pt x="1822" y="1813"/>
                  </a:cubicBezTo>
                  <a:cubicBezTo>
                    <a:pt x="2496"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2091;p54">
              <a:extLst>
                <a:ext uri="{FF2B5EF4-FFF2-40B4-BE49-F238E27FC236}">
                  <a16:creationId xmlns:a16="http://schemas.microsoft.com/office/drawing/2014/main" id="{AB418138-0679-4DF6-BE57-D6479240315E}"/>
                </a:ext>
              </a:extLst>
            </p:cNvPr>
            <p:cNvSpPr/>
            <p:nvPr/>
          </p:nvSpPr>
          <p:spPr>
            <a:xfrm>
              <a:off x="695200" y="1799850"/>
              <a:ext cx="62200" cy="53325"/>
            </a:xfrm>
            <a:custGeom>
              <a:avLst/>
              <a:gdLst/>
              <a:ahLst/>
              <a:cxnLst/>
              <a:rect l="l" t="t" r="r" b="b"/>
              <a:pathLst>
                <a:path w="2488" h="2133" extrusionOk="0">
                  <a:moveTo>
                    <a:pt x="1065" y="0"/>
                  </a:moveTo>
                  <a:cubicBezTo>
                    <a:pt x="480" y="0"/>
                    <a:pt x="0" y="472"/>
                    <a:pt x="0" y="1065"/>
                  </a:cubicBezTo>
                  <a:cubicBezTo>
                    <a:pt x="0" y="1709"/>
                    <a:pt x="525" y="2133"/>
                    <a:pt x="1072" y="2133"/>
                  </a:cubicBezTo>
                  <a:cubicBezTo>
                    <a:pt x="1332" y="2133"/>
                    <a:pt x="1598" y="2036"/>
                    <a:pt x="1813" y="1821"/>
                  </a:cubicBezTo>
                  <a:cubicBezTo>
                    <a:pt x="2488" y="1146"/>
                    <a:pt x="2016"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2092;p54">
              <a:extLst>
                <a:ext uri="{FF2B5EF4-FFF2-40B4-BE49-F238E27FC236}">
                  <a16:creationId xmlns:a16="http://schemas.microsoft.com/office/drawing/2014/main" id="{3CC22CBE-6178-4C82-B293-BB5FF78CB24F}"/>
                </a:ext>
              </a:extLst>
            </p:cNvPr>
            <p:cNvSpPr/>
            <p:nvPr/>
          </p:nvSpPr>
          <p:spPr>
            <a:xfrm>
              <a:off x="695200" y="1723625"/>
              <a:ext cx="62200" cy="53350"/>
            </a:xfrm>
            <a:custGeom>
              <a:avLst/>
              <a:gdLst/>
              <a:ahLst/>
              <a:cxnLst/>
              <a:rect l="l" t="t" r="r" b="b"/>
              <a:pathLst>
                <a:path w="2488" h="2134" extrusionOk="0">
                  <a:moveTo>
                    <a:pt x="1065" y="1"/>
                  </a:moveTo>
                  <a:cubicBezTo>
                    <a:pt x="480" y="1"/>
                    <a:pt x="0" y="480"/>
                    <a:pt x="0" y="1065"/>
                  </a:cubicBezTo>
                  <a:cubicBezTo>
                    <a:pt x="0" y="1709"/>
                    <a:pt x="525" y="2133"/>
                    <a:pt x="1072" y="2133"/>
                  </a:cubicBezTo>
                  <a:cubicBezTo>
                    <a:pt x="1332" y="2133"/>
                    <a:pt x="1598" y="2037"/>
                    <a:pt x="1813" y="1822"/>
                  </a:cubicBezTo>
                  <a:cubicBezTo>
                    <a:pt x="2488" y="1155"/>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2093;p54">
              <a:extLst>
                <a:ext uri="{FF2B5EF4-FFF2-40B4-BE49-F238E27FC236}">
                  <a16:creationId xmlns:a16="http://schemas.microsoft.com/office/drawing/2014/main" id="{EBD62023-9912-4D1D-B32A-47F26F483884}"/>
                </a:ext>
              </a:extLst>
            </p:cNvPr>
            <p:cNvSpPr/>
            <p:nvPr/>
          </p:nvSpPr>
          <p:spPr>
            <a:xfrm>
              <a:off x="695200" y="1647400"/>
              <a:ext cx="62200" cy="53450"/>
            </a:xfrm>
            <a:custGeom>
              <a:avLst/>
              <a:gdLst/>
              <a:ahLst/>
              <a:cxnLst/>
              <a:rect l="l" t="t" r="r" b="b"/>
              <a:pathLst>
                <a:path w="2488" h="2138" extrusionOk="0">
                  <a:moveTo>
                    <a:pt x="1065" y="1"/>
                  </a:moveTo>
                  <a:cubicBezTo>
                    <a:pt x="480" y="1"/>
                    <a:pt x="0" y="481"/>
                    <a:pt x="0" y="1066"/>
                  </a:cubicBezTo>
                  <a:cubicBezTo>
                    <a:pt x="0" y="1710"/>
                    <a:pt x="525" y="2138"/>
                    <a:pt x="1071" y="2138"/>
                  </a:cubicBezTo>
                  <a:cubicBezTo>
                    <a:pt x="1332" y="2138"/>
                    <a:pt x="1598" y="2040"/>
                    <a:pt x="1813" y="1822"/>
                  </a:cubicBezTo>
                  <a:cubicBezTo>
                    <a:pt x="2488" y="1155"/>
                    <a:pt x="2016" y="9"/>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2094;p54">
              <a:extLst>
                <a:ext uri="{FF2B5EF4-FFF2-40B4-BE49-F238E27FC236}">
                  <a16:creationId xmlns:a16="http://schemas.microsoft.com/office/drawing/2014/main" id="{3FD16693-C1FB-4018-9BF9-CCE549E61280}"/>
                </a:ext>
              </a:extLst>
            </p:cNvPr>
            <p:cNvSpPr/>
            <p:nvPr/>
          </p:nvSpPr>
          <p:spPr>
            <a:xfrm>
              <a:off x="695200" y="1571400"/>
              <a:ext cx="62200" cy="53250"/>
            </a:xfrm>
            <a:custGeom>
              <a:avLst/>
              <a:gdLst/>
              <a:ahLst/>
              <a:cxnLst/>
              <a:rect l="l" t="t" r="r" b="b"/>
              <a:pathLst>
                <a:path w="2488" h="2130" extrusionOk="0">
                  <a:moveTo>
                    <a:pt x="1065" y="1"/>
                  </a:moveTo>
                  <a:cubicBezTo>
                    <a:pt x="480" y="1"/>
                    <a:pt x="0" y="472"/>
                    <a:pt x="0" y="1066"/>
                  </a:cubicBezTo>
                  <a:cubicBezTo>
                    <a:pt x="0" y="1703"/>
                    <a:pt x="525" y="2129"/>
                    <a:pt x="1070" y="2129"/>
                  </a:cubicBezTo>
                  <a:cubicBezTo>
                    <a:pt x="1331" y="2129"/>
                    <a:pt x="1597" y="2032"/>
                    <a:pt x="1813" y="1813"/>
                  </a:cubicBezTo>
                  <a:cubicBezTo>
                    <a:pt x="2488"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2095;p54">
              <a:extLst>
                <a:ext uri="{FF2B5EF4-FFF2-40B4-BE49-F238E27FC236}">
                  <a16:creationId xmlns:a16="http://schemas.microsoft.com/office/drawing/2014/main" id="{DC392F2A-3FC3-4CAC-A78A-0C0A68CCF2A9}"/>
                </a:ext>
              </a:extLst>
            </p:cNvPr>
            <p:cNvSpPr/>
            <p:nvPr/>
          </p:nvSpPr>
          <p:spPr>
            <a:xfrm>
              <a:off x="618975" y="1799850"/>
              <a:ext cx="62225" cy="53325"/>
            </a:xfrm>
            <a:custGeom>
              <a:avLst/>
              <a:gdLst/>
              <a:ahLst/>
              <a:cxnLst/>
              <a:rect l="l" t="t" r="r" b="b"/>
              <a:pathLst>
                <a:path w="2489" h="2133" extrusionOk="0">
                  <a:moveTo>
                    <a:pt x="1066" y="0"/>
                  </a:moveTo>
                  <a:cubicBezTo>
                    <a:pt x="480" y="0"/>
                    <a:pt x="1" y="480"/>
                    <a:pt x="1" y="1065"/>
                  </a:cubicBezTo>
                  <a:cubicBezTo>
                    <a:pt x="1" y="1709"/>
                    <a:pt x="526" y="2133"/>
                    <a:pt x="1075" y="2133"/>
                  </a:cubicBezTo>
                  <a:cubicBezTo>
                    <a:pt x="1336" y="2133"/>
                    <a:pt x="1604" y="2036"/>
                    <a:pt x="1822" y="1821"/>
                  </a:cubicBezTo>
                  <a:cubicBezTo>
                    <a:pt x="2488" y="1146"/>
                    <a:pt x="2017" y="0"/>
                    <a:pt x="106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2096;p54">
              <a:extLst>
                <a:ext uri="{FF2B5EF4-FFF2-40B4-BE49-F238E27FC236}">
                  <a16:creationId xmlns:a16="http://schemas.microsoft.com/office/drawing/2014/main" id="{8B0B2A7F-3F1D-4A59-998D-5597F86B9267}"/>
                </a:ext>
              </a:extLst>
            </p:cNvPr>
            <p:cNvSpPr/>
            <p:nvPr/>
          </p:nvSpPr>
          <p:spPr>
            <a:xfrm>
              <a:off x="618975" y="1723625"/>
              <a:ext cx="62225" cy="53350"/>
            </a:xfrm>
            <a:custGeom>
              <a:avLst/>
              <a:gdLst/>
              <a:ahLst/>
              <a:cxnLst/>
              <a:rect l="l" t="t" r="r" b="b"/>
              <a:pathLst>
                <a:path w="2489" h="2134" extrusionOk="0">
                  <a:moveTo>
                    <a:pt x="1066" y="1"/>
                  </a:moveTo>
                  <a:cubicBezTo>
                    <a:pt x="480" y="1"/>
                    <a:pt x="1" y="480"/>
                    <a:pt x="1" y="1065"/>
                  </a:cubicBezTo>
                  <a:cubicBezTo>
                    <a:pt x="1" y="1709"/>
                    <a:pt x="526" y="2133"/>
                    <a:pt x="1075" y="2133"/>
                  </a:cubicBezTo>
                  <a:cubicBezTo>
                    <a:pt x="1336" y="2133"/>
                    <a:pt x="1604" y="2037"/>
                    <a:pt x="1822" y="1822"/>
                  </a:cubicBezTo>
                  <a:cubicBezTo>
                    <a:pt x="2488"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2097;p54">
              <a:extLst>
                <a:ext uri="{FF2B5EF4-FFF2-40B4-BE49-F238E27FC236}">
                  <a16:creationId xmlns:a16="http://schemas.microsoft.com/office/drawing/2014/main" id="{AFE38D08-F162-46F0-9A57-0B39A925871A}"/>
                </a:ext>
              </a:extLst>
            </p:cNvPr>
            <p:cNvSpPr/>
            <p:nvPr/>
          </p:nvSpPr>
          <p:spPr>
            <a:xfrm>
              <a:off x="618975" y="1647400"/>
              <a:ext cx="62225" cy="53450"/>
            </a:xfrm>
            <a:custGeom>
              <a:avLst/>
              <a:gdLst/>
              <a:ahLst/>
              <a:cxnLst/>
              <a:rect l="l" t="t" r="r" b="b"/>
              <a:pathLst>
                <a:path w="2489" h="2138" extrusionOk="0">
                  <a:moveTo>
                    <a:pt x="1066" y="1"/>
                  </a:moveTo>
                  <a:cubicBezTo>
                    <a:pt x="480" y="9"/>
                    <a:pt x="1" y="481"/>
                    <a:pt x="1" y="1066"/>
                  </a:cubicBezTo>
                  <a:cubicBezTo>
                    <a:pt x="1" y="1710"/>
                    <a:pt x="526" y="2138"/>
                    <a:pt x="1074" y="2138"/>
                  </a:cubicBezTo>
                  <a:cubicBezTo>
                    <a:pt x="1336" y="2138"/>
                    <a:pt x="1604" y="2040"/>
                    <a:pt x="1822" y="1822"/>
                  </a:cubicBezTo>
                  <a:cubicBezTo>
                    <a:pt x="2488"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2098;p54">
              <a:extLst>
                <a:ext uri="{FF2B5EF4-FFF2-40B4-BE49-F238E27FC236}">
                  <a16:creationId xmlns:a16="http://schemas.microsoft.com/office/drawing/2014/main" id="{BB709907-3774-4481-9CB0-718AAAB945AA}"/>
                </a:ext>
              </a:extLst>
            </p:cNvPr>
            <p:cNvSpPr/>
            <p:nvPr/>
          </p:nvSpPr>
          <p:spPr>
            <a:xfrm>
              <a:off x="618975" y="1571400"/>
              <a:ext cx="62225" cy="53250"/>
            </a:xfrm>
            <a:custGeom>
              <a:avLst/>
              <a:gdLst/>
              <a:ahLst/>
              <a:cxnLst/>
              <a:rect l="l" t="t" r="r" b="b"/>
              <a:pathLst>
                <a:path w="2489" h="2130" extrusionOk="0">
                  <a:moveTo>
                    <a:pt x="1066" y="1"/>
                  </a:moveTo>
                  <a:cubicBezTo>
                    <a:pt x="480" y="1"/>
                    <a:pt x="1" y="472"/>
                    <a:pt x="1" y="1066"/>
                  </a:cubicBezTo>
                  <a:cubicBezTo>
                    <a:pt x="1" y="1703"/>
                    <a:pt x="525" y="2129"/>
                    <a:pt x="1073" y="2129"/>
                  </a:cubicBezTo>
                  <a:cubicBezTo>
                    <a:pt x="1336" y="2129"/>
                    <a:pt x="1603" y="2032"/>
                    <a:pt x="1822" y="1813"/>
                  </a:cubicBezTo>
                  <a:cubicBezTo>
                    <a:pt x="2488"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2099;p54">
              <a:extLst>
                <a:ext uri="{FF2B5EF4-FFF2-40B4-BE49-F238E27FC236}">
                  <a16:creationId xmlns:a16="http://schemas.microsoft.com/office/drawing/2014/main" id="{FC889712-A026-4D44-85D1-E5FBDB91A9FE}"/>
                </a:ext>
              </a:extLst>
            </p:cNvPr>
            <p:cNvSpPr/>
            <p:nvPr/>
          </p:nvSpPr>
          <p:spPr>
            <a:xfrm>
              <a:off x="542775" y="1799850"/>
              <a:ext cx="62400" cy="53325"/>
            </a:xfrm>
            <a:custGeom>
              <a:avLst/>
              <a:gdLst/>
              <a:ahLst/>
              <a:cxnLst/>
              <a:rect l="l" t="t" r="r" b="b"/>
              <a:pathLst>
                <a:path w="2496" h="2133" extrusionOk="0">
                  <a:moveTo>
                    <a:pt x="1065" y="0"/>
                  </a:moveTo>
                  <a:cubicBezTo>
                    <a:pt x="480" y="0"/>
                    <a:pt x="0" y="480"/>
                    <a:pt x="0" y="1065"/>
                  </a:cubicBezTo>
                  <a:cubicBezTo>
                    <a:pt x="0" y="1709"/>
                    <a:pt x="525" y="2133"/>
                    <a:pt x="1074" y="2133"/>
                  </a:cubicBezTo>
                  <a:cubicBezTo>
                    <a:pt x="1336" y="2133"/>
                    <a:pt x="1603" y="2036"/>
                    <a:pt x="1821" y="1821"/>
                  </a:cubicBezTo>
                  <a:cubicBezTo>
                    <a:pt x="2496" y="1146"/>
                    <a:pt x="2016"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2100;p54">
              <a:extLst>
                <a:ext uri="{FF2B5EF4-FFF2-40B4-BE49-F238E27FC236}">
                  <a16:creationId xmlns:a16="http://schemas.microsoft.com/office/drawing/2014/main" id="{8E730440-4BDE-4F47-8972-5BD59CF837EF}"/>
                </a:ext>
              </a:extLst>
            </p:cNvPr>
            <p:cNvSpPr/>
            <p:nvPr/>
          </p:nvSpPr>
          <p:spPr>
            <a:xfrm>
              <a:off x="542775" y="1723625"/>
              <a:ext cx="62400" cy="53350"/>
            </a:xfrm>
            <a:custGeom>
              <a:avLst/>
              <a:gdLst/>
              <a:ahLst/>
              <a:cxnLst/>
              <a:rect l="l" t="t" r="r" b="b"/>
              <a:pathLst>
                <a:path w="2496" h="2134" extrusionOk="0">
                  <a:moveTo>
                    <a:pt x="1065" y="1"/>
                  </a:moveTo>
                  <a:cubicBezTo>
                    <a:pt x="480" y="1"/>
                    <a:pt x="0" y="480"/>
                    <a:pt x="0" y="1065"/>
                  </a:cubicBezTo>
                  <a:cubicBezTo>
                    <a:pt x="0" y="1709"/>
                    <a:pt x="525" y="2133"/>
                    <a:pt x="1074" y="2133"/>
                  </a:cubicBezTo>
                  <a:cubicBezTo>
                    <a:pt x="1336" y="2133"/>
                    <a:pt x="1603" y="2037"/>
                    <a:pt x="1821" y="1822"/>
                  </a:cubicBezTo>
                  <a:cubicBezTo>
                    <a:pt x="2496"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2101;p54">
              <a:extLst>
                <a:ext uri="{FF2B5EF4-FFF2-40B4-BE49-F238E27FC236}">
                  <a16:creationId xmlns:a16="http://schemas.microsoft.com/office/drawing/2014/main" id="{CB0A10C1-E07E-4D4F-80E8-4D955878ECA7}"/>
                </a:ext>
              </a:extLst>
            </p:cNvPr>
            <p:cNvSpPr/>
            <p:nvPr/>
          </p:nvSpPr>
          <p:spPr>
            <a:xfrm>
              <a:off x="542775" y="1647400"/>
              <a:ext cx="62400" cy="53450"/>
            </a:xfrm>
            <a:custGeom>
              <a:avLst/>
              <a:gdLst/>
              <a:ahLst/>
              <a:cxnLst/>
              <a:rect l="l" t="t" r="r" b="b"/>
              <a:pathLst>
                <a:path w="2496" h="2138" extrusionOk="0">
                  <a:moveTo>
                    <a:pt x="1065" y="1"/>
                  </a:moveTo>
                  <a:cubicBezTo>
                    <a:pt x="480" y="1"/>
                    <a:pt x="0" y="481"/>
                    <a:pt x="0" y="1066"/>
                  </a:cubicBezTo>
                  <a:cubicBezTo>
                    <a:pt x="0" y="1710"/>
                    <a:pt x="525" y="2138"/>
                    <a:pt x="1074" y="2138"/>
                  </a:cubicBezTo>
                  <a:cubicBezTo>
                    <a:pt x="1336" y="2138"/>
                    <a:pt x="1603" y="2040"/>
                    <a:pt x="1821" y="1822"/>
                  </a:cubicBezTo>
                  <a:cubicBezTo>
                    <a:pt x="2496"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2102;p54">
              <a:extLst>
                <a:ext uri="{FF2B5EF4-FFF2-40B4-BE49-F238E27FC236}">
                  <a16:creationId xmlns:a16="http://schemas.microsoft.com/office/drawing/2014/main" id="{279E35F5-CE77-46FE-8B45-D9731344B98A}"/>
                </a:ext>
              </a:extLst>
            </p:cNvPr>
            <p:cNvSpPr/>
            <p:nvPr/>
          </p:nvSpPr>
          <p:spPr>
            <a:xfrm>
              <a:off x="542775" y="1571400"/>
              <a:ext cx="62400" cy="53250"/>
            </a:xfrm>
            <a:custGeom>
              <a:avLst/>
              <a:gdLst/>
              <a:ahLst/>
              <a:cxnLst/>
              <a:rect l="l" t="t" r="r" b="b"/>
              <a:pathLst>
                <a:path w="2496" h="2130" extrusionOk="0">
                  <a:moveTo>
                    <a:pt x="1065" y="1"/>
                  </a:moveTo>
                  <a:cubicBezTo>
                    <a:pt x="480" y="1"/>
                    <a:pt x="0" y="472"/>
                    <a:pt x="0" y="1066"/>
                  </a:cubicBezTo>
                  <a:cubicBezTo>
                    <a:pt x="0" y="1703"/>
                    <a:pt x="524" y="2129"/>
                    <a:pt x="1073" y="2129"/>
                  </a:cubicBezTo>
                  <a:cubicBezTo>
                    <a:pt x="1335" y="2129"/>
                    <a:pt x="1603" y="2032"/>
                    <a:pt x="1821" y="1813"/>
                  </a:cubicBezTo>
                  <a:cubicBezTo>
                    <a:pt x="2496"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2103;p54">
              <a:extLst>
                <a:ext uri="{FF2B5EF4-FFF2-40B4-BE49-F238E27FC236}">
                  <a16:creationId xmlns:a16="http://schemas.microsoft.com/office/drawing/2014/main" id="{80E7E12B-5967-4202-9605-358DB3105336}"/>
                </a:ext>
              </a:extLst>
            </p:cNvPr>
            <p:cNvSpPr/>
            <p:nvPr/>
          </p:nvSpPr>
          <p:spPr>
            <a:xfrm>
              <a:off x="466550" y="1799850"/>
              <a:ext cx="62425" cy="53325"/>
            </a:xfrm>
            <a:custGeom>
              <a:avLst/>
              <a:gdLst/>
              <a:ahLst/>
              <a:cxnLst/>
              <a:rect l="l" t="t" r="r" b="b"/>
              <a:pathLst>
                <a:path w="2497" h="2133" extrusionOk="0">
                  <a:moveTo>
                    <a:pt x="1074" y="0"/>
                  </a:moveTo>
                  <a:cubicBezTo>
                    <a:pt x="480" y="0"/>
                    <a:pt x="9" y="480"/>
                    <a:pt x="0" y="1065"/>
                  </a:cubicBezTo>
                  <a:cubicBezTo>
                    <a:pt x="0" y="1709"/>
                    <a:pt x="530" y="2133"/>
                    <a:pt x="1078" y="2133"/>
                  </a:cubicBezTo>
                  <a:cubicBezTo>
                    <a:pt x="1340" y="2133"/>
                    <a:pt x="1606" y="2036"/>
                    <a:pt x="1821" y="1821"/>
                  </a:cubicBezTo>
                  <a:cubicBezTo>
                    <a:pt x="2496" y="1146"/>
                    <a:pt x="2017" y="0"/>
                    <a:pt x="1074"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2104;p54">
              <a:extLst>
                <a:ext uri="{FF2B5EF4-FFF2-40B4-BE49-F238E27FC236}">
                  <a16:creationId xmlns:a16="http://schemas.microsoft.com/office/drawing/2014/main" id="{A4F54D0F-04A1-4AA4-9F93-C3F6C83E016F}"/>
                </a:ext>
              </a:extLst>
            </p:cNvPr>
            <p:cNvSpPr/>
            <p:nvPr/>
          </p:nvSpPr>
          <p:spPr>
            <a:xfrm>
              <a:off x="466550" y="1723625"/>
              <a:ext cx="62425" cy="53350"/>
            </a:xfrm>
            <a:custGeom>
              <a:avLst/>
              <a:gdLst/>
              <a:ahLst/>
              <a:cxnLst/>
              <a:rect l="l" t="t" r="r" b="b"/>
              <a:pathLst>
                <a:path w="2497" h="2134" extrusionOk="0">
                  <a:moveTo>
                    <a:pt x="1074" y="1"/>
                  </a:moveTo>
                  <a:cubicBezTo>
                    <a:pt x="480" y="1"/>
                    <a:pt x="9" y="480"/>
                    <a:pt x="0" y="1065"/>
                  </a:cubicBezTo>
                  <a:cubicBezTo>
                    <a:pt x="0" y="1709"/>
                    <a:pt x="530" y="2133"/>
                    <a:pt x="1078" y="2133"/>
                  </a:cubicBezTo>
                  <a:cubicBezTo>
                    <a:pt x="1340" y="2133"/>
                    <a:pt x="1606" y="2037"/>
                    <a:pt x="1821" y="1822"/>
                  </a:cubicBezTo>
                  <a:cubicBezTo>
                    <a:pt x="2496" y="1147"/>
                    <a:pt x="2017" y="1"/>
                    <a:pt x="1074"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2105;p54">
              <a:extLst>
                <a:ext uri="{FF2B5EF4-FFF2-40B4-BE49-F238E27FC236}">
                  <a16:creationId xmlns:a16="http://schemas.microsoft.com/office/drawing/2014/main" id="{E1E8B728-4C55-48FF-8B10-1CD086590B8D}"/>
                </a:ext>
              </a:extLst>
            </p:cNvPr>
            <p:cNvSpPr/>
            <p:nvPr/>
          </p:nvSpPr>
          <p:spPr>
            <a:xfrm>
              <a:off x="466550" y="1647400"/>
              <a:ext cx="62425" cy="53450"/>
            </a:xfrm>
            <a:custGeom>
              <a:avLst/>
              <a:gdLst/>
              <a:ahLst/>
              <a:cxnLst/>
              <a:rect l="l" t="t" r="r" b="b"/>
              <a:pathLst>
                <a:path w="2497" h="2138" extrusionOk="0">
                  <a:moveTo>
                    <a:pt x="1074" y="1"/>
                  </a:moveTo>
                  <a:cubicBezTo>
                    <a:pt x="480" y="9"/>
                    <a:pt x="9" y="481"/>
                    <a:pt x="0" y="1066"/>
                  </a:cubicBezTo>
                  <a:cubicBezTo>
                    <a:pt x="0" y="1710"/>
                    <a:pt x="529" y="2138"/>
                    <a:pt x="1078" y="2138"/>
                  </a:cubicBezTo>
                  <a:cubicBezTo>
                    <a:pt x="1340" y="2138"/>
                    <a:pt x="1606" y="2040"/>
                    <a:pt x="1821" y="1822"/>
                  </a:cubicBezTo>
                  <a:cubicBezTo>
                    <a:pt x="2496" y="1147"/>
                    <a:pt x="2017" y="1"/>
                    <a:pt x="1074"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2106;p54">
              <a:extLst>
                <a:ext uri="{FF2B5EF4-FFF2-40B4-BE49-F238E27FC236}">
                  <a16:creationId xmlns:a16="http://schemas.microsoft.com/office/drawing/2014/main" id="{6950E688-FCDB-4E6E-B4AC-DBD7D39F3879}"/>
                </a:ext>
              </a:extLst>
            </p:cNvPr>
            <p:cNvSpPr/>
            <p:nvPr/>
          </p:nvSpPr>
          <p:spPr>
            <a:xfrm>
              <a:off x="466550" y="1571400"/>
              <a:ext cx="62425" cy="53250"/>
            </a:xfrm>
            <a:custGeom>
              <a:avLst/>
              <a:gdLst/>
              <a:ahLst/>
              <a:cxnLst/>
              <a:rect l="l" t="t" r="r" b="b"/>
              <a:pathLst>
                <a:path w="2497" h="2130" extrusionOk="0">
                  <a:moveTo>
                    <a:pt x="1074" y="1"/>
                  </a:moveTo>
                  <a:cubicBezTo>
                    <a:pt x="480" y="1"/>
                    <a:pt x="9" y="472"/>
                    <a:pt x="0" y="1066"/>
                  </a:cubicBezTo>
                  <a:cubicBezTo>
                    <a:pt x="0" y="1703"/>
                    <a:pt x="529" y="2129"/>
                    <a:pt x="1077" y="2129"/>
                  </a:cubicBezTo>
                  <a:cubicBezTo>
                    <a:pt x="1339" y="2129"/>
                    <a:pt x="1606" y="2032"/>
                    <a:pt x="1821" y="1813"/>
                  </a:cubicBezTo>
                  <a:cubicBezTo>
                    <a:pt x="2496" y="1147"/>
                    <a:pt x="2017" y="1"/>
                    <a:pt x="1074"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2107;p54">
              <a:extLst>
                <a:ext uri="{FF2B5EF4-FFF2-40B4-BE49-F238E27FC236}">
                  <a16:creationId xmlns:a16="http://schemas.microsoft.com/office/drawing/2014/main" id="{AB63E604-4980-4E16-AE53-5C9556F833D8}"/>
                </a:ext>
              </a:extLst>
            </p:cNvPr>
            <p:cNvSpPr/>
            <p:nvPr/>
          </p:nvSpPr>
          <p:spPr>
            <a:xfrm>
              <a:off x="390550" y="1876050"/>
              <a:ext cx="62350" cy="53275"/>
            </a:xfrm>
            <a:custGeom>
              <a:avLst/>
              <a:gdLst/>
              <a:ahLst/>
              <a:cxnLst/>
              <a:rect l="l" t="t" r="r" b="b"/>
              <a:pathLst>
                <a:path w="2494" h="2131" extrusionOk="0">
                  <a:moveTo>
                    <a:pt x="1075" y="1"/>
                  </a:moveTo>
                  <a:cubicBezTo>
                    <a:pt x="1072" y="1"/>
                    <a:pt x="1068" y="1"/>
                    <a:pt x="1065" y="1"/>
                  </a:cubicBezTo>
                  <a:cubicBezTo>
                    <a:pt x="480" y="1"/>
                    <a:pt x="0" y="480"/>
                    <a:pt x="0" y="1066"/>
                  </a:cubicBezTo>
                  <a:cubicBezTo>
                    <a:pt x="0" y="1707"/>
                    <a:pt x="522" y="2131"/>
                    <a:pt x="1069" y="2131"/>
                  </a:cubicBezTo>
                  <a:cubicBezTo>
                    <a:pt x="1333" y="2131"/>
                    <a:pt x="1602" y="2033"/>
                    <a:pt x="1821" y="1813"/>
                  </a:cubicBezTo>
                  <a:cubicBezTo>
                    <a:pt x="2493" y="1149"/>
                    <a:pt x="2020" y="1"/>
                    <a:pt x="107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2108;p54">
              <a:extLst>
                <a:ext uri="{FF2B5EF4-FFF2-40B4-BE49-F238E27FC236}">
                  <a16:creationId xmlns:a16="http://schemas.microsoft.com/office/drawing/2014/main" id="{E21F5AA3-8646-4C6B-80ED-B61005814CE5}"/>
                </a:ext>
              </a:extLst>
            </p:cNvPr>
            <p:cNvSpPr/>
            <p:nvPr/>
          </p:nvSpPr>
          <p:spPr>
            <a:xfrm>
              <a:off x="390550" y="1799825"/>
              <a:ext cx="62350" cy="53300"/>
            </a:xfrm>
            <a:custGeom>
              <a:avLst/>
              <a:gdLst/>
              <a:ahLst/>
              <a:cxnLst/>
              <a:rect l="l" t="t" r="r" b="b"/>
              <a:pathLst>
                <a:path w="2494" h="2132" extrusionOk="0">
                  <a:moveTo>
                    <a:pt x="1075" y="1"/>
                  </a:moveTo>
                  <a:cubicBezTo>
                    <a:pt x="1072" y="1"/>
                    <a:pt x="1068" y="1"/>
                    <a:pt x="1065" y="1"/>
                  </a:cubicBezTo>
                  <a:cubicBezTo>
                    <a:pt x="480" y="1"/>
                    <a:pt x="0" y="481"/>
                    <a:pt x="0" y="1066"/>
                  </a:cubicBezTo>
                  <a:cubicBezTo>
                    <a:pt x="0" y="1708"/>
                    <a:pt x="526" y="2131"/>
                    <a:pt x="1073" y="2131"/>
                  </a:cubicBezTo>
                  <a:cubicBezTo>
                    <a:pt x="1336" y="2131"/>
                    <a:pt x="1604" y="2033"/>
                    <a:pt x="1821" y="1814"/>
                  </a:cubicBezTo>
                  <a:cubicBezTo>
                    <a:pt x="2493" y="1150"/>
                    <a:pt x="2020" y="1"/>
                    <a:pt x="107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2109;p54">
              <a:extLst>
                <a:ext uri="{FF2B5EF4-FFF2-40B4-BE49-F238E27FC236}">
                  <a16:creationId xmlns:a16="http://schemas.microsoft.com/office/drawing/2014/main" id="{D37B10F9-A1FA-4347-A9A2-0481CAB3ADA6}"/>
                </a:ext>
              </a:extLst>
            </p:cNvPr>
            <p:cNvSpPr/>
            <p:nvPr/>
          </p:nvSpPr>
          <p:spPr>
            <a:xfrm>
              <a:off x="390550" y="1723625"/>
              <a:ext cx="62400" cy="53350"/>
            </a:xfrm>
            <a:custGeom>
              <a:avLst/>
              <a:gdLst/>
              <a:ahLst/>
              <a:cxnLst/>
              <a:rect l="l" t="t" r="r" b="b"/>
              <a:pathLst>
                <a:path w="2496" h="2134" extrusionOk="0">
                  <a:moveTo>
                    <a:pt x="1065" y="1"/>
                  </a:moveTo>
                  <a:cubicBezTo>
                    <a:pt x="480" y="1"/>
                    <a:pt x="0" y="480"/>
                    <a:pt x="0" y="1065"/>
                  </a:cubicBezTo>
                  <a:cubicBezTo>
                    <a:pt x="0" y="1709"/>
                    <a:pt x="529" y="2133"/>
                    <a:pt x="1078" y="2133"/>
                  </a:cubicBezTo>
                  <a:cubicBezTo>
                    <a:pt x="1339" y="2133"/>
                    <a:pt x="1606" y="2037"/>
                    <a:pt x="1821" y="1822"/>
                  </a:cubicBezTo>
                  <a:cubicBezTo>
                    <a:pt x="2496"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2110;p54">
              <a:extLst>
                <a:ext uri="{FF2B5EF4-FFF2-40B4-BE49-F238E27FC236}">
                  <a16:creationId xmlns:a16="http://schemas.microsoft.com/office/drawing/2014/main" id="{6EE9EDF1-B737-4B81-96AA-D21012CC46A9}"/>
                </a:ext>
              </a:extLst>
            </p:cNvPr>
            <p:cNvSpPr/>
            <p:nvPr/>
          </p:nvSpPr>
          <p:spPr>
            <a:xfrm>
              <a:off x="390550" y="1647400"/>
              <a:ext cx="62400" cy="53450"/>
            </a:xfrm>
            <a:custGeom>
              <a:avLst/>
              <a:gdLst/>
              <a:ahLst/>
              <a:cxnLst/>
              <a:rect l="l" t="t" r="r" b="b"/>
              <a:pathLst>
                <a:path w="2496" h="2138" extrusionOk="0">
                  <a:moveTo>
                    <a:pt x="1065" y="1"/>
                  </a:moveTo>
                  <a:cubicBezTo>
                    <a:pt x="480" y="9"/>
                    <a:pt x="0" y="481"/>
                    <a:pt x="0" y="1066"/>
                  </a:cubicBezTo>
                  <a:cubicBezTo>
                    <a:pt x="0" y="1710"/>
                    <a:pt x="525" y="2138"/>
                    <a:pt x="1074" y="2138"/>
                  </a:cubicBezTo>
                  <a:cubicBezTo>
                    <a:pt x="1336" y="2138"/>
                    <a:pt x="1603" y="2040"/>
                    <a:pt x="1821" y="1822"/>
                  </a:cubicBezTo>
                  <a:cubicBezTo>
                    <a:pt x="2496"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2111;p54">
              <a:extLst>
                <a:ext uri="{FF2B5EF4-FFF2-40B4-BE49-F238E27FC236}">
                  <a16:creationId xmlns:a16="http://schemas.microsoft.com/office/drawing/2014/main" id="{4FF007C2-000C-4320-A61F-BC737D92B11F}"/>
                </a:ext>
              </a:extLst>
            </p:cNvPr>
            <p:cNvSpPr/>
            <p:nvPr/>
          </p:nvSpPr>
          <p:spPr>
            <a:xfrm>
              <a:off x="390550" y="1571400"/>
              <a:ext cx="62350" cy="53275"/>
            </a:xfrm>
            <a:custGeom>
              <a:avLst/>
              <a:gdLst/>
              <a:ahLst/>
              <a:cxnLst/>
              <a:rect l="l" t="t" r="r" b="b"/>
              <a:pathLst>
                <a:path w="2494" h="2131" extrusionOk="0">
                  <a:moveTo>
                    <a:pt x="1075" y="1"/>
                  </a:moveTo>
                  <a:cubicBezTo>
                    <a:pt x="1072" y="1"/>
                    <a:pt x="1068" y="1"/>
                    <a:pt x="1065" y="1"/>
                  </a:cubicBezTo>
                  <a:cubicBezTo>
                    <a:pt x="480" y="1"/>
                    <a:pt x="0" y="472"/>
                    <a:pt x="0" y="1066"/>
                  </a:cubicBezTo>
                  <a:cubicBezTo>
                    <a:pt x="0" y="1708"/>
                    <a:pt x="522" y="2131"/>
                    <a:pt x="1069" y="2131"/>
                  </a:cubicBezTo>
                  <a:cubicBezTo>
                    <a:pt x="1333" y="2131"/>
                    <a:pt x="1602" y="2033"/>
                    <a:pt x="1821" y="1813"/>
                  </a:cubicBezTo>
                  <a:cubicBezTo>
                    <a:pt x="2493" y="1141"/>
                    <a:pt x="2020" y="1"/>
                    <a:pt x="107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2112;p54">
              <a:extLst>
                <a:ext uri="{FF2B5EF4-FFF2-40B4-BE49-F238E27FC236}">
                  <a16:creationId xmlns:a16="http://schemas.microsoft.com/office/drawing/2014/main" id="{E7D43D44-3978-42D9-BD0E-D03B12BA18C9}"/>
                </a:ext>
              </a:extLst>
            </p:cNvPr>
            <p:cNvSpPr/>
            <p:nvPr/>
          </p:nvSpPr>
          <p:spPr>
            <a:xfrm>
              <a:off x="314325" y="1952050"/>
              <a:ext cx="62225" cy="53450"/>
            </a:xfrm>
            <a:custGeom>
              <a:avLst/>
              <a:gdLst/>
              <a:ahLst/>
              <a:cxnLst/>
              <a:rect l="l" t="t" r="r" b="b"/>
              <a:pathLst>
                <a:path w="2489" h="2138" extrusionOk="0">
                  <a:moveTo>
                    <a:pt x="1065" y="1"/>
                  </a:moveTo>
                  <a:cubicBezTo>
                    <a:pt x="480" y="9"/>
                    <a:pt x="1" y="481"/>
                    <a:pt x="1" y="1074"/>
                  </a:cubicBezTo>
                  <a:cubicBezTo>
                    <a:pt x="1" y="1712"/>
                    <a:pt x="525" y="2138"/>
                    <a:pt x="1073" y="2138"/>
                  </a:cubicBezTo>
                  <a:cubicBezTo>
                    <a:pt x="1335" y="2138"/>
                    <a:pt x="1603" y="2040"/>
                    <a:pt x="1822" y="1822"/>
                  </a:cubicBezTo>
                  <a:cubicBezTo>
                    <a:pt x="2488" y="1147"/>
                    <a:pt x="2017"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2113;p54">
              <a:extLst>
                <a:ext uri="{FF2B5EF4-FFF2-40B4-BE49-F238E27FC236}">
                  <a16:creationId xmlns:a16="http://schemas.microsoft.com/office/drawing/2014/main" id="{6546BF61-278E-496C-80D3-E81BB794E061}"/>
                </a:ext>
              </a:extLst>
            </p:cNvPr>
            <p:cNvSpPr/>
            <p:nvPr/>
          </p:nvSpPr>
          <p:spPr>
            <a:xfrm>
              <a:off x="314325" y="1876050"/>
              <a:ext cx="62225" cy="53275"/>
            </a:xfrm>
            <a:custGeom>
              <a:avLst/>
              <a:gdLst/>
              <a:ahLst/>
              <a:cxnLst/>
              <a:rect l="l" t="t" r="r" b="b"/>
              <a:pathLst>
                <a:path w="2489" h="2131" extrusionOk="0">
                  <a:moveTo>
                    <a:pt x="1065" y="1"/>
                  </a:moveTo>
                  <a:cubicBezTo>
                    <a:pt x="480" y="1"/>
                    <a:pt x="1" y="472"/>
                    <a:pt x="1" y="1066"/>
                  </a:cubicBezTo>
                  <a:cubicBezTo>
                    <a:pt x="1" y="1707"/>
                    <a:pt x="523" y="2131"/>
                    <a:pt x="1070" y="2131"/>
                  </a:cubicBezTo>
                  <a:cubicBezTo>
                    <a:pt x="1333" y="2131"/>
                    <a:pt x="1602" y="2033"/>
                    <a:pt x="1822" y="1813"/>
                  </a:cubicBezTo>
                  <a:cubicBezTo>
                    <a:pt x="2488" y="1147"/>
                    <a:pt x="2017"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2114;p54">
              <a:extLst>
                <a:ext uri="{FF2B5EF4-FFF2-40B4-BE49-F238E27FC236}">
                  <a16:creationId xmlns:a16="http://schemas.microsoft.com/office/drawing/2014/main" id="{298B73F2-8B10-43DD-929A-0DA57D2140C4}"/>
                </a:ext>
              </a:extLst>
            </p:cNvPr>
            <p:cNvSpPr/>
            <p:nvPr/>
          </p:nvSpPr>
          <p:spPr>
            <a:xfrm>
              <a:off x="314325" y="1799850"/>
              <a:ext cx="62225" cy="53325"/>
            </a:xfrm>
            <a:custGeom>
              <a:avLst/>
              <a:gdLst/>
              <a:ahLst/>
              <a:cxnLst/>
              <a:rect l="l" t="t" r="r" b="b"/>
              <a:pathLst>
                <a:path w="2489" h="2133" extrusionOk="0">
                  <a:moveTo>
                    <a:pt x="1065" y="0"/>
                  </a:moveTo>
                  <a:cubicBezTo>
                    <a:pt x="480" y="0"/>
                    <a:pt x="1" y="480"/>
                    <a:pt x="1" y="1065"/>
                  </a:cubicBezTo>
                  <a:cubicBezTo>
                    <a:pt x="1" y="1709"/>
                    <a:pt x="526" y="2133"/>
                    <a:pt x="1075" y="2133"/>
                  </a:cubicBezTo>
                  <a:cubicBezTo>
                    <a:pt x="1336" y="2133"/>
                    <a:pt x="1604" y="2036"/>
                    <a:pt x="1822" y="1821"/>
                  </a:cubicBezTo>
                  <a:cubicBezTo>
                    <a:pt x="2488" y="1146"/>
                    <a:pt x="2017"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2115;p54">
              <a:extLst>
                <a:ext uri="{FF2B5EF4-FFF2-40B4-BE49-F238E27FC236}">
                  <a16:creationId xmlns:a16="http://schemas.microsoft.com/office/drawing/2014/main" id="{5B61B882-8E2E-485F-ACA6-155551E4A243}"/>
                </a:ext>
              </a:extLst>
            </p:cNvPr>
            <p:cNvSpPr/>
            <p:nvPr/>
          </p:nvSpPr>
          <p:spPr>
            <a:xfrm>
              <a:off x="314325" y="1723625"/>
              <a:ext cx="62225" cy="53350"/>
            </a:xfrm>
            <a:custGeom>
              <a:avLst/>
              <a:gdLst/>
              <a:ahLst/>
              <a:cxnLst/>
              <a:rect l="l" t="t" r="r" b="b"/>
              <a:pathLst>
                <a:path w="2489" h="2134" extrusionOk="0">
                  <a:moveTo>
                    <a:pt x="1065" y="1"/>
                  </a:moveTo>
                  <a:cubicBezTo>
                    <a:pt x="480" y="1"/>
                    <a:pt x="1" y="480"/>
                    <a:pt x="1" y="1065"/>
                  </a:cubicBezTo>
                  <a:cubicBezTo>
                    <a:pt x="1" y="1709"/>
                    <a:pt x="526" y="2133"/>
                    <a:pt x="1075" y="2133"/>
                  </a:cubicBezTo>
                  <a:cubicBezTo>
                    <a:pt x="1336" y="2133"/>
                    <a:pt x="1604" y="2037"/>
                    <a:pt x="1822" y="1822"/>
                  </a:cubicBezTo>
                  <a:cubicBezTo>
                    <a:pt x="2488" y="1147"/>
                    <a:pt x="2017"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2116;p54">
              <a:extLst>
                <a:ext uri="{FF2B5EF4-FFF2-40B4-BE49-F238E27FC236}">
                  <a16:creationId xmlns:a16="http://schemas.microsoft.com/office/drawing/2014/main" id="{B06CA181-900B-4AA4-BD7C-B75DC6DF00D4}"/>
                </a:ext>
              </a:extLst>
            </p:cNvPr>
            <p:cNvSpPr/>
            <p:nvPr/>
          </p:nvSpPr>
          <p:spPr>
            <a:xfrm>
              <a:off x="314325" y="1647400"/>
              <a:ext cx="62225" cy="53450"/>
            </a:xfrm>
            <a:custGeom>
              <a:avLst/>
              <a:gdLst/>
              <a:ahLst/>
              <a:cxnLst/>
              <a:rect l="l" t="t" r="r" b="b"/>
              <a:pathLst>
                <a:path w="2489" h="2138" extrusionOk="0">
                  <a:moveTo>
                    <a:pt x="1065" y="1"/>
                  </a:moveTo>
                  <a:cubicBezTo>
                    <a:pt x="480" y="9"/>
                    <a:pt x="1" y="481"/>
                    <a:pt x="1" y="1066"/>
                  </a:cubicBezTo>
                  <a:cubicBezTo>
                    <a:pt x="1" y="1710"/>
                    <a:pt x="526" y="2138"/>
                    <a:pt x="1074" y="2138"/>
                  </a:cubicBezTo>
                  <a:cubicBezTo>
                    <a:pt x="1336" y="2138"/>
                    <a:pt x="1604" y="2040"/>
                    <a:pt x="1822" y="1822"/>
                  </a:cubicBezTo>
                  <a:cubicBezTo>
                    <a:pt x="2488" y="1147"/>
                    <a:pt x="2017"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2117;p54">
              <a:extLst>
                <a:ext uri="{FF2B5EF4-FFF2-40B4-BE49-F238E27FC236}">
                  <a16:creationId xmlns:a16="http://schemas.microsoft.com/office/drawing/2014/main" id="{8D51703F-D3CE-4522-9063-8CD7A0ED1DBE}"/>
                </a:ext>
              </a:extLst>
            </p:cNvPr>
            <p:cNvSpPr/>
            <p:nvPr/>
          </p:nvSpPr>
          <p:spPr>
            <a:xfrm>
              <a:off x="314325" y="1571400"/>
              <a:ext cx="62150" cy="53250"/>
            </a:xfrm>
            <a:custGeom>
              <a:avLst/>
              <a:gdLst/>
              <a:ahLst/>
              <a:cxnLst/>
              <a:rect l="l" t="t" r="r" b="b"/>
              <a:pathLst>
                <a:path w="2486" h="2130" extrusionOk="0">
                  <a:moveTo>
                    <a:pt x="1075" y="1"/>
                  </a:moveTo>
                  <a:cubicBezTo>
                    <a:pt x="1072" y="1"/>
                    <a:pt x="1069" y="1"/>
                    <a:pt x="1065" y="1"/>
                  </a:cubicBezTo>
                  <a:cubicBezTo>
                    <a:pt x="480" y="1"/>
                    <a:pt x="1" y="472"/>
                    <a:pt x="1" y="1066"/>
                  </a:cubicBezTo>
                  <a:cubicBezTo>
                    <a:pt x="1" y="1703"/>
                    <a:pt x="525" y="2129"/>
                    <a:pt x="1073" y="2129"/>
                  </a:cubicBezTo>
                  <a:cubicBezTo>
                    <a:pt x="1335" y="2129"/>
                    <a:pt x="1603" y="2032"/>
                    <a:pt x="1822" y="1813"/>
                  </a:cubicBezTo>
                  <a:cubicBezTo>
                    <a:pt x="2486" y="1149"/>
                    <a:pt x="2020" y="1"/>
                    <a:pt x="107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2118;p54">
              <a:extLst>
                <a:ext uri="{FF2B5EF4-FFF2-40B4-BE49-F238E27FC236}">
                  <a16:creationId xmlns:a16="http://schemas.microsoft.com/office/drawing/2014/main" id="{505FA9C3-55D0-4C8F-900F-E358092C7258}"/>
                </a:ext>
              </a:extLst>
            </p:cNvPr>
            <p:cNvSpPr/>
            <p:nvPr/>
          </p:nvSpPr>
          <p:spPr>
            <a:xfrm>
              <a:off x="238125" y="1952050"/>
              <a:ext cx="62200" cy="53450"/>
            </a:xfrm>
            <a:custGeom>
              <a:avLst/>
              <a:gdLst/>
              <a:ahLst/>
              <a:cxnLst/>
              <a:rect l="l" t="t" r="r" b="b"/>
              <a:pathLst>
                <a:path w="2488" h="2138" extrusionOk="0">
                  <a:moveTo>
                    <a:pt x="1065" y="1"/>
                  </a:moveTo>
                  <a:cubicBezTo>
                    <a:pt x="480" y="9"/>
                    <a:pt x="0" y="481"/>
                    <a:pt x="0" y="1074"/>
                  </a:cubicBezTo>
                  <a:cubicBezTo>
                    <a:pt x="0" y="1712"/>
                    <a:pt x="524" y="2138"/>
                    <a:pt x="1073" y="2138"/>
                  </a:cubicBezTo>
                  <a:cubicBezTo>
                    <a:pt x="1335" y="2138"/>
                    <a:pt x="1603" y="2040"/>
                    <a:pt x="1821" y="1822"/>
                  </a:cubicBezTo>
                  <a:cubicBezTo>
                    <a:pt x="2488" y="1155"/>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2119;p54">
              <a:extLst>
                <a:ext uri="{FF2B5EF4-FFF2-40B4-BE49-F238E27FC236}">
                  <a16:creationId xmlns:a16="http://schemas.microsoft.com/office/drawing/2014/main" id="{3DDA8EDC-5237-494D-9E27-0EF044D1214E}"/>
                </a:ext>
              </a:extLst>
            </p:cNvPr>
            <p:cNvSpPr/>
            <p:nvPr/>
          </p:nvSpPr>
          <p:spPr>
            <a:xfrm>
              <a:off x="238125" y="1799850"/>
              <a:ext cx="62200" cy="53325"/>
            </a:xfrm>
            <a:custGeom>
              <a:avLst/>
              <a:gdLst/>
              <a:ahLst/>
              <a:cxnLst/>
              <a:rect l="l" t="t" r="r" b="b"/>
              <a:pathLst>
                <a:path w="2488" h="2133" extrusionOk="0">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2120;p54">
              <a:extLst>
                <a:ext uri="{FF2B5EF4-FFF2-40B4-BE49-F238E27FC236}">
                  <a16:creationId xmlns:a16="http://schemas.microsoft.com/office/drawing/2014/main" id="{13524443-998A-4279-A34A-8FB697661BD2}"/>
                </a:ext>
              </a:extLst>
            </p:cNvPr>
            <p:cNvSpPr/>
            <p:nvPr/>
          </p:nvSpPr>
          <p:spPr>
            <a:xfrm>
              <a:off x="238125" y="1723625"/>
              <a:ext cx="62200" cy="53350"/>
            </a:xfrm>
            <a:custGeom>
              <a:avLst/>
              <a:gdLst/>
              <a:ahLst/>
              <a:cxnLst/>
              <a:rect l="l" t="t" r="r" b="b"/>
              <a:pathLst>
                <a:path w="2488" h="2134" extrusionOk="0">
                  <a:moveTo>
                    <a:pt x="1065" y="1"/>
                  </a:moveTo>
                  <a:cubicBezTo>
                    <a:pt x="480" y="1"/>
                    <a:pt x="0" y="480"/>
                    <a:pt x="0" y="1065"/>
                  </a:cubicBezTo>
                  <a:cubicBezTo>
                    <a:pt x="0" y="1709"/>
                    <a:pt x="525" y="2133"/>
                    <a:pt x="1074" y="2133"/>
                  </a:cubicBezTo>
                  <a:cubicBezTo>
                    <a:pt x="1336" y="2133"/>
                    <a:pt x="1603" y="2037"/>
                    <a:pt x="1821" y="1822"/>
                  </a:cubicBezTo>
                  <a:cubicBezTo>
                    <a:pt x="2488"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2121;p54">
              <a:extLst>
                <a:ext uri="{FF2B5EF4-FFF2-40B4-BE49-F238E27FC236}">
                  <a16:creationId xmlns:a16="http://schemas.microsoft.com/office/drawing/2014/main" id="{B96BEBE9-EDD2-495F-B0A0-6837AB3AA33E}"/>
                </a:ext>
              </a:extLst>
            </p:cNvPr>
            <p:cNvSpPr/>
            <p:nvPr/>
          </p:nvSpPr>
          <p:spPr>
            <a:xfrm>
              <a:off x="238125" y="1647400"/>
              <a:ext cx="62200" cy="53450"/>
            </a:xfrm>
            <a:custGeom>
              <a:avLst/>
              <a:gdLst/>
              <a:ahLst/>
              <a:cxnLst/>
              <a:rect l="l" t="t" r="r" b="b"/>
              <a:pathLst>
                <a:path w="2488" h="2138" extrusionOk="0">
                  <a:moveTo>
                    <a:pt x="1065" y="1"/>
                  </a:moveTo>
                  <a:cubicBezTo>
                    <a:pt x="480" y="9"/>
                    <a:pt x="0" y="481"/>
                    <a:pt x="0" y="1066"/>
                  </a:cubicBezTo>
                  <a:cubicBezTo>
                    <a:pt x="0" y="1710"/>
                    <a:pt x="525" y="2138"/>
                    <a:pt x="1074" y="2138"/>
                  </a:cubicBezTo>
                  <a:cubicBezTo>
                    <a:pt x="1336" y="2138"/>
                    <a:pt x="1603" y="2040"/>
                    <a:pt x="1821" y="1822"/>
                  </a:cubicBezTo>
                  <a:cubicBezTo>
                    <a:pt x="2488"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2122;p54">
              <a:extLst>
                <a:ext uri="{FF2B5EF4-FFF2-40B4-BE49-F238E27FC236}">
                  <a16:creationId xmlns:a16="http://schemas.microsoft.com/office/drawing/2014/main" id="{0D01FE45-2D63-45B0-9980-6970A0C86664}"/>
                </a:ext>
              </a:extLst>
            </p:cNvPr>
            <p:cNvSpPr/>
            <p:nvPr/>
          </p:nvSpPr>
          <p:spPr>
            <a:xfrm>
              <a:off x="4427825" y="2637775"/>
              <a:ext cx="62425" cy="53450"/>
            </a:xfrm>
            <a:custGeom>
              <a:avLst/>
              <a:gdLst/>
              <a:ahLst/>
              <a:cxnLst/>
              <a:rect l="l" t="t" r="r" b="b"/>
              <a:pathLst>
                <a:path w="2497" h="2138" extrusionOk="0">
                  <a:moveTo>
                    <a:pt x="1065" y="1"/>
                  </a:moveTo>
                  <a:cubicBezTo>
                    <a:pt x="480" y="9"/>
                    <a:pt x="1" y="480"/>
                    <a:pt x="1" y="1074"/>
                  </a:cubicBezTo>
                  <a:cubicBezTo>
                    <a:pt x="1" y="1712"/>
                    <a:pt x="529" y="2137"/>
                    <a:pt x="1077" y="2137"/>
                  </a:cubicBezTo>
                  <a:cubicBezTo>
                    <a:pt x="1339" y="2137"/>
                    <a:pt x="1606" y="2040"/>
                    <a:pt x="1822" y="1822"/>
                  </a:cubicBezTo>
                  <a:cubicBezTo>
                    <a:pt x="2496" y="1147"/>
                    <a:pt x="2017"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2123;p54">
              <a:extLst>
                <a:ext uri="{FF2B5EF4-FFF2-40B4-BE49-F238E27FC236}">
                  <a16:creationId xmlns:a16="http://schemas.microsoft.com/office/drawing/2014/main" id="{CD3E76A1-CD42-482B-A235-02D2EC962C0B}"/>
                </a:ext>
              </a:extLst>
            </p:cNvPr>
            <p:cNvSpPr/>
            <p:nvPr/>
          </p:nvSpPr>
          <p:spPr>
            <a:xfrm>
              <a:off x="4427825" y="2714000"/>
              <a:ext cx="62425" cy="53350"/>
            </a:xfrm>
            <a:custGeom>
              <a:avLst/>
              <a:gdLst/>
              <a:ahLst/>
              <a:cxnLst/>
              <a:rect l="l" t="t" r="r" b="b"/>
              <a:pathLst>
                <a:path w="2497" h="2134" extrusionOk="0">
                  <a:moveTo>
                    <a:pt x="1065" y="0"/>
                  </a:moveTo>
                  <a:cubicBezTo>
                    <a:pt x="480" y="0"/>
                    <a:pt x="1" y="480"/>
                    <a:pt x="1" y="1065"/>
                  </a:cubicBezTo>
                  <a:cubicBezTo>
                    <a:pt x="1" y="1709"/>
                    <a:pt x="526" y="2133"/>
                    <a:pt x="1075" y="2133"/>
                  </a:cubicBezTo>
                  <a:cubicBezTo>
                    <a:pt x="1336" y="2133"/>
                    <a:pt x="1604" y="2036"/>
                    <a:pt x="1822" y="1821"/>
                  </a:cubicBezTo>
                  <a:cubicBezTo>
                    <a:pt x="2496" y="1146"/>
                    <a:pt x="2017"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2124;p54">
              <a:extLst>
                <a:ext uri="{FF2B5EF4-FFF2-40B4-BE49-F238E27FC236}">
                  <a16:creationId xmlns:a16="http://schemas.microsoft.com/office/drawing/2014/main" id="{DC7A50BA-5619-4359-B27D-9C993030818A}"/>
                </a:ext>
              </a:extLst>
            </p:cNvPr>
            <p:cNvSpPr/>
            <p:nvPr/>
          </p:nvSpPr>
          <p:spPr>
            <a:xfrm>
              <a:off x="4504050" y="2714000"/>
              <a:ext cx="62200" cy="53350"/>
            </a:xfrm>
            <a:custGeom>
              <a:avLst/>
              <a:gdLst/>
              <a:ahLst/>
              <a:cxnLst/>
              <a:rect l="l" t="t" r="r" b="b"/>
              <a:pathLst>
                <a:path w="2488" h="2134" extrusionOk="0">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2125;p54">
              <a:extLst>
                <a:ext uri="{FF2B5EF4-FFF2-40B4-BE49-F238E27FC236}">
                  <a16:creationId xmlns:a16="http://schemas.microsoft.com/office/drawing/2014/main" id="{78D22078-0350-4647-AD72-EC9900BC4524}"/>
                </a:ext>
              </a:extLst>
            </p:cNvPr>
            <p:cNvSpPr/>
            <p:nvPr/>
          </p:nvSpPr>
          <p:spPr>
            <a:xfrm>
              <a:off x="4504050" y="2866425"/>
              <a:ext cx="62200" cy="53275"/>
            </a:xfrm>
            <a:custGeom>
              <a:avLst/>
              <a:gdLst/>
              <a:ahLst/>
              <a:cxnLst/>
              <a:rect l="l" t="t" r="r" b="b"/>
              <a:pathLst>
                <a:path w="2488" h="2131" extrusionOk="0">
                  <a:moveTo>
                    <a:pt x="1065" y="0"/>
                  </a:moveTo>
                  <a:cubicBezTo>
                    <a:pt x="480" y="0"/>
                    <a:pt x="0" y="472"/>
                    <a:pt x="0" y="1065"/>
                  </a:cubicBezTo>
                  <a:cubicBezTo>
                    <a:pt x="0" y="1707"/>
                    <a:pt x="522" y="2131"/>
                    <a:pt x="1069" y="2131"/>
                  </a:cubicBezTo>
                  <a:cubicBezTo>
                    <a:pt x="1333" y="2131"/>
                    <a:pt x="1602" y="2032"/>
                    <a:pt x="1821" y="1813"/>
                  </a:cubicBezTo>
                  <a:cubicBezTo>
                    <a:pt x="2488" y="1146"/>
                    <a:pt x="2016"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2126;p54">
              <a:extLst>
                <a:ext uri="{FF2B5EF4-FFF2-40B4-BE49-F238E27FC236}">
                  <a16:creationId xmlns:a16="http://schemas.microsoft.com/office/drawing/2014/main" id="{88D2D1ED-B5CD-48C2-B8C6-7D8B9681C6A3}"/>
                </a:ext>
              </a:extLst>
            </p:cNvPr>
            <p:cNvSpPr/>
            <p:nvPr/>
          </p:nvSpPr>
          <p:spPr>
            <a:xfrm>
              <a:off x="4580250" y="2790200"/>
              <a:ext cx="62225" cy="53350"/>
            </a:xfrm>
            <a:custGeom>
              <a:avLst/>
              <a:gdLst/>
              <a:ahLst/>
              <a:cxnLst/>
              <a:rect l="l" t="t" r="r" b="b"/>
              <a:pathLst>
                <a:path w="2489" h="2134" extrusionOk="0">
                  <a:moveTo>
                    <a:pt x="1066" y="1"/>
                  </a:moveTo>
                  <a:cubicBezTo>
                    <a:pt x="480" y="1"/>
                    <a:pt x="1" y="480"/>
                    <a:pt x="1" y="1066"/>
                  </a:cubicBezTo>
                  <a:cubicBezTo>
                    <a:pt x="1" y="1709"/>
                    <a:pt x="526" y="2134"/>
                    <a:pt x="1075" y="2134"/>
                  </a:cubicBezTo>
                  <a:cubicBezTo>
                    <a:pt x="1336" y="2134"/>
                    <a:pt x="1604" y="2037"/>
                    <a:pt x="1822" y="1822"/>
                  </a:cubicBezTo>
                  <a:cubicBezTo>
                    <a:pt x="2488"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2127;p54">
              <a:extLst>
                <a:ext uri="{FF2B5EF4-FFF2-40B4-BE49-F238E27FC236}">
                  <a16:creationId xmlns:a16="http://schemas.microsoft.com/office/drawing/2014/main" id="{8081C864-15A0-4B1C-9A14-9F4014356565}"/>
                </a:ext>
              </a:extLst>
            </p:cNvPr>
            <p:cNvSpPr/>
            <p:nvPr/>
          </p:nvSpPr>
          <p:spPr>
            <a:xfrm>
              <a:off x="4504050" y="2790200"/>
              <a:ext cx="62200" cy="53350"/>
            </a:xfrm>
            <a:custGeom>
              <a:avLst/>
              <a:gdLst/>
              <a:ahLst/>
              <a:cxnLst/>
              <a:rect l="l" t="t" r="r" b="b"/>
              <a:pathLst>
                <a:path w="2488" h="2134" extrusionOk="0">
                  <a:moveTo>
                    <a:pt x="1065" y="1"/>
                  </a:moveTo>
                  <a:cubicBezTo>
                    <a:pt x="480" y="1"/>
                    <a:pt x="0" y="480"/>
                    <a:pt x="0" y="1066"/>
                  </a:cubicBezTo>
                  <a:cubicBezTo>
                    <a:pt x="0" y="1709"/>
                    <a:pt x="525" y="2134"/>
                    <a:pt x="1074" y="2134"/>
                  </a:cubicBezTo>
                  <a:cubicBezTo>
                    <a:pt x="1336" y="2134"/>
                    <a:pt x="1603" y="2037"/>
                    <a:pt x="1821" y="1822"/>
                  </a:cubicBezTo>
                  <a:cubicBezTo>
                    <a:pt x="2488"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2128;p54">
              <a:extLst>
                <a:ext uri="{FF2B5EF4-FFF2-40B4-BE49-F238E27FC236}">
                  <a16:creationId xmlns:a16="http://schemas.microsoft.com/office/drawing/2014/main" id="{D4327025-AE94-48F2-82C9-9AFAFC1E74B7}"/>
                </a:ext>
              </a:extLst>
            </p:cNvPr>
            <p:cNvSpPr/>
            <p:nvPr/>
          </p:nvSpPr>
          <p:spPr>
            <a:xfrm>
              <a:off x="5113350" y="1495200"/>
              <a:ext cx="62400" cy="53325"/>
            </a:xfrm>
            <a:custGeom>
              <a:avLst/>
              <a:gdLst/>
              <a:ahLst/>
              <a:cxnLst/>
              <a:rect l="l" t="t" r="r" b="b"/>
              <a:pathLst>
                <a:path w="2496" h="2133" extrusionOk="0">
                  <a:moveTo>
                    <a:pt x="1073" y="0"/>
                  </a:moveTo>
                  <a:cubicBezTo>
                    <a:pt x="480" y="0"/>
                    <a:pt x="8" y="480"/>
                    <a:pt x="0" y="1065"/>
                  </a:cubicBezTo>
                  <a:cubicBezTo>
                    <a:pt x="0" y="1709"/>
                    <a:pt x="525" y="2133"/>
                    <a:pt x="1074" y="2133"/>
                  </a:cubicBezTo>
                  <a:cubicBezTo>
                    <a:pt x="1336" y="2133"/>
                    <a:pt x="1603" y="2036"/>
                    <a:pt x="1821" y="1821"/>
                  </a:cubicBezTo>
                  <a:cubicBezTo>
                    <a:pt x="2496" y="1146"/>
                    <a:pt x="2016" y="0"/>
                    <a:pt x="1073"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2129;p54">
              <a:extLst>
                <a:ext uri="{FF2B5EF4-FFF2-40B4-BE49-F238E27FC236}">
                  <a16:creationId xmlns:a16="http://schemas.microsoft.com/office/drawing/2014/main" id="{7BEAFD34-8BCF-4B26-BDC6-21775AE18B75}"/>
                </a:ext>
              </a:extLst>
            </p:cNvPr>
            <p:cNvSpPr/>
            <p:nvPr/>
          </p:nvSpPr>
          <p:spPr>
            <a:xfrm>
              <a:off x="5113350" y="1571400"/>
              <a:ext cx="62400" cy="53250"/>
            </a:xfrm>
            <a:custGeom>
              <a:avLst/>
              <a:gdLst/>
              <a:ahLst/>
              <a:cxnLst/>
              <a:rect l="l" t="t" r="r" b="b"/>
              <a:pathLst>
                <a:path w="2496" h="2130" extrusionOk="0">
                  <a:moveTo>
                    <a:pt x="1073" y="1"/>
                  </a:moveTo>
                  <a:cubicBezTo>
                    <a:pt x="480" y="1"/>
                    <a:pt x="8" y="472"/>
                    <a:pt x="0" y="1066"/>
                  </a:cubicBezTo>
                  <a:cubicBezTo>
                    <a:pt x="0" y="1703"/>
                    <a:pt x="525" y="2129"/>
                    <a:pt x="1073" y="2129"/>
                  </a:cubicBezTo>
                  <a:cubicBezTo>
                    <a:pt x="1335" y="2129"/>
                    <a:pt x="1603" y="2032"/>
                    <a:pt x="1821" y="1813"/>
                  </a:cubicBezTo>
                  <a:cubicBezTo>
                    <a:pt x="2496" y="1147"/>
                    <a:pt x="2016" y="1"/>
                    <a:pt x="1073"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2130;p54">
              <a:extLst>
                <a:ext uri="{FF2B5EF4-FFF2-40B4-BE49-F238E27FC236}">
                  <a16:creationId xmlns:a16="http://schemas.microsoft.com/office/drawing/2014/main" id="{90C4A8D5-F2F9-4C23-9283-87660B4A8373}"/>
                </a:ext>
              </a:extLst>
            </p:cNvPr>
            <p:cNvSpPr/>
            <p:nvPr/>
          </p:nvSpPr>
          <p:spPr>
            <a:xfrm>
              <a:off x="5113350" y="1647400"/>
              <a:ext cx="62400" cy="53450"/>
            </a:xfrm>
            <a:custGeom>
              <a:avLst/>
              <a:gdLst/>
              <a:ahLst/>
              <a:cxnLst/>
              <a:rect l="l" t="t" r="r" b="b"/>
              <a:pathLst>
                <a:path w="2496" h="2138" extrusionOk="0">
                  <a:moveTo>
                    <a:pt x="1073" y="1"/>
                  </a:moveTo>
                  <a:cubicBezTo>
                    <a:pt x="480" y="1"/>
                    <a:pt x="8" y="481"/>
                    <a:pt x="0" y="1066"/>
                  </a:cubicBezTo>
                  <a:cubicBezTo>
                    <a:pt x="0" y="1710"/>
                    <a:pt x="525" y="2138"/>
                    <a:pt x="1074" y="2138"/>
                  </a:cubicBezTo>
                  <a:cubicBezTo>
                    <a:pt x="1336" y="2138"/>
                    <a:pt x="1603" y="2040"/>
                    <a:pt x="1821" y="1822"/>
                  </a:cubicBezTo>
                  <a:cubicBezTo>
                    <a:pt x="2496" y="1155"/>
                    <a:pt x="2016" y="1"/>
                    <a:pt x="1073"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2131;p54">
              <a:extLst>
                <a:ext uri="{FF2B5EF4-FFF2-40B4-BE49-F238E27FC236}">
                  <a16:creationId xmlns:a16="http://schemas.microsoft.com/office/drawing/2014/main" id="{CC0AB222-DBA3-4882-B9D0-A213EAE65B80}"/>
                </a:ext>
              </a:extLst>
            </p:cNvPr>
            <p:cNvSpPr/>
            <p:nvPr/>
          </p:nvSpPr>
          <p:spPr>
            <a:xfrm>
              <a:off x="5113350" y="1723625"/>
              <a:ext cx="62400" cy="53350"/>
            </a:xfrm>
            <a:custGeom>
              <a:avLst/>
              <a:gdLst/>
              <a:ahLst/>
              <a:cxnLst/>
              <a:rect l="l" t="t" r="r" b="b"/>
              <a:pathLst>
                <a:path w="2496" h="2134" extrusionOk="0">
                  <a:moveTo>
                    <a:pt x="1073" y="1"/>
                  </a:moveTo>
                  <a:cubicBezTo>
                    <a:pt x="480" y="1"/>
                    <a:pt x="8" y="480"/>
                    <a:pt x="0" y="1065"/>
                  </a:cubicBezTo>
                  <a:cubicBezTo>
                    <a:pt x="0" y="1709"/>
                    <a:pt x="525" y="2133"/>
                    <a:pt x="1074" y="2133"/>
                  </a:cubicBezTo>
                  <a:cubicBezTo>
                    <a:pt x="1336" y="2133"/>
                    <a:pt x="1603" y="2037"/>
                    <a:pt x="1821" y="1822"/>
                  </a:cubicBezTo>
                  <a:cubicBezTo>
                    <a:pt x="2496" y="1147"/>
                    <a:pt x="2016" y="1"/>
                    <a:pt x="1073"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2132;p54">
              <a:extLst>
                <a:ext uri="{FF2B5EF4-FFF2-40B4-BE49-F238E27FC236}">
                  <a16:creationId xmlns:a16="http://schemas.microsoft.com/office/drawing/2014/main" id="{E57577BB-E8D2-467D-B1C7-3921944660D1}"/>
                </a:ext>
              </a:extLst>
            </p:cNvPr>
            <p:cNvSpPr/>
            <p:nvPr/>
          </p:nvSpPr>
          <p:spPr>
            <a:xfrm>
              <a:off x="5113350" y="1799850"/>
              <a:ext cx="62400" cy="53325"/>
            </a:xfrm>
            <a:custGeom>
              <a:avLst/>
              <a:gdLst/>
              <a:ahLst/>
              <a:cxnLst/>
              <a:rect l="l" t="t" r="r" b="b"/>
              <a:pathLst>
                <a:path w="2496" h="2133" extrusionOk="0">
                  <a:moveTo>
                    <a:pt x="1073" y="0"/>
                  </a:moveTo>
                  <a:cubicBezTo>
                    <a:pt x="480" y="0"/>
                    <a:pt x="8" y="480"/>
                    <a:pt x="0" y="1065"/>
                  </a:cubicBezTo>
                  <a:cubicBezTo>
                    <a:pt x="0" y="1709"/>
                    <a:pt x="525" y="2133"/>
                    <a:pt x="1074" y="2133"/>
                  </a:cubicBezTo>
                  <a:cubicBezTo>
                    <a:pt x="1336" y="2133"/>
                    <a:pt x="1603" y="2036"/>
                    <a:pt x="1821" y="1821"/>
                  </a:cubicBezTo>
                  <a:cubicBezTo>
                    <a:pt x="2496" y="1146"/>
                    <a:pt x="2016" y="0"/>
                    <a:pt x="1073"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2133;p54">
              <a:extLst>
                <a:ext uri="{FF2B5EF4-FFF2-40B4-BE49-F238E27FC236}">
                  <a16:creationId xmlns:a16="http://schemas.microsoft.com/office/drawing/2014/main" id="{A590B90B-BD1C-478D-A797-DFA72FD9BB26}"/>
                </a:ext>
              </a:extLst>
            </p:cNvPr>
            <p:cNvSpPr/>
            <p:nvPr/>
          </p:nvSpPr>
          <p:spPr>
            <a:xfrm>
              <a:off x="5113350" y="1876050"/>
              <a:ext cx="62400" cy="53350"/>
            </a:xfrm>
            <a:custGeom>
              <a:avLst/>
              <a:gdLst/>
              <a:ahLst/>
              <a:cxnLst/>
              <a:rect l="l" t="t" r="r" b="b"/>
              <a:pathLst>
                <a:path w="2496" h="2134" extrusionOk="0">
                  <a:moveTo>
                    <a:pt x="1073" y="1"/>
                  </a:moveTo>
                  <a:cubicBezTo>
                    <a:pt x="480" y="1"/>
                    <a:pt x="8" y="472"/>
                    <a:pt x="0" y="1066"/>
                  </a:cubicBezTo>
                  <a:cubicBezTo>
                    <a:pt x="0" y="1709"/>
                    <a:pt x="525" y="2133"/>
                    <a:pt x="1074" y="2133"/>
                  </a:cubicBezTo>
                  <a:cubicBezTo>
                    <a:pt x="1336" y="2133"/>
                    <a:pt x="1603" y="2037"/>
                    <a:pt x="1821" y="1822"/>
                  </a:cubicBezTo>
                  <a:cubicBezTo>
                    <a:pt x="2496" y="1147"/>
                    <a:pt x="2016" y="1"/>
                    <a:pt x="1073"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2134;p54">
              <a:extLst>
                <a:ext uri="{FF2B5EF4-FFF2-40B4-BE49-F238E27FC236}">
                  <a16:creationId xmlns:a16="http://schemas.microsoft.com/office/drawing/2014/main" id="{25FAB892-EF89-4008-82D8-711EC64FA3EA}"/>
                </a:ext>
              </a:extLst>
            </p:cNvPr>
            <p:cNvSpPr/>
            <p:nvPr/>
          </p:nvSpPr>
          <p:spPr>
            <a:xfrm>
              <a:off x="5113350" y="1952050"/>
              <a:ext cx="62400" cy="53450"/>
            </a:xfrm>
            <a:custGeom>
              <a:avLst/>
              <a:gdLst/>
              <a:ahLst/>
              <a:cxnLst/>
              <a:rect l="l" t="t" r="r" b="b"/>
              <a:pathLst>
                <a:path w="2496" h="2138" extrusionOk="0">
                  <a:moveTo>
                    <a:pt x="1073" y="1"/>
                  </a:moveTo>
                  <a:cubicBezTo>
                    <a:pt x="480" y="9"/>
                    <a:pt x="8" y="481"/>
                    <a:pt x="0" y="1074"/>
                  </a:cubicBezTo>
                  <a:cubicBezTo>
                    <a:pt x="0" y="1712"/>
                    <a:pt x="525" y="2138"/>
                    <a:pt x="1073" y="2138"/>
                  </a:cubicBezTo>
                  <a:cubicBezTo>
                    <a:pt x="1335" y="2138"/>
                    <a:pt x="1603" y="2040"/>
                    <a:pt x="1821" y="1822"/>
                  </a:cubicBezTo>
                  <a:cubicBezTo>
                    <a:pt x="2496" y="1155"/>
                    <a:pt x="2016" y="1"/>
                    <a:pt x="1073"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2135;p54">
              <a:extLst>
                <a:ext uri="{FF2B5EF4-FFF2-40B4-BE49-F238E27FC236}">
                  <a16:creationId xmlns:a16="http://schemas.microsoft.com/office/drawing/2014/main" id="{756DD324-7639-40EF-8CEF-EDECDC1F2146}"/>
                </a:ext>
              </a:extLst>
            </p:cNvPr>
            <p:cNvSpPr/>
            <p:nvPr/>
          </p:nvSpPr>
          <p:spPr>
            <a:xfrm>
              <a:off x="5113350" y="2028275"/>
              <a:ext cx="62400" cy="53450"/>
            </a:xfrm>
            <a:custGeom>
              <a:avLst/>
              <a:gdLst/>
              <a:ahLst/>
              <a:cxnLst/>
              <a:rect l="l" t="t" r="r" b="b"/>
              <a:pathLst>
                <a:path w="2496" h="2138" extrusionOk="0">
                  <a:moveTo>
                    <a:pt x="1073" y="1"/>
                  </a:moveTo>
                  <a:cubicBezTo>
                    <a:pt x="480" y="1"/>
                    <a:pt x="8" y="480"/>
                    <a:pt x="0" y="1065"/>
                  </a:cubicBezTo>
                  <a:cubicBezTo>
                    <a:pt x="0" y="1709"/>
                    <a:pt x="525" y="2137"/>
                    <a:pt x="1074" y="2137"/>
                  </a:cubicBezTo>
                  <a:cubicBezTo>
                    <a:pt x="1336" y="2137"/>
                    <a:pt x="1603" y="2040"/>
                    <a:pt x="1821" y="1821"/>
                  </a:cubicBezTo>
                  <a:cubicBezTo>
                    <a:pt x="2496" y="1147"/>
                    <a:pt x="2016" y="1"/>
                    <a:pt x="1073"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2136;p54">
              <a:extLst>
                <a:ext uri="{FF2B5EF4-FFF2-40B4-BE49-F238E27FC236}">
                  <a16:creationId xmlns:a16="http://schemas.microsoft.com/office/drawing/2014/main" id="{E70CC663-2F23-495C-8BB3-5C84BCFDFBE7}"/>
                </a:ext>
              </a:extLst>
            </p:cNvPr>
            <p:cNvSpPr/>
            <p:nvPr/>
          </p:nvSpPr>
          <p:spPr>
            <a:xfrm>
              <a:off x="5113350" y="2104500"/>
              <a:ext cx="62400" cy="53325"/>
            </a:xfrm>
            <a:custGeom>
              <a:avLst/>
              <a:gdLst/>
              <a:ahLst/>
              <a:cxnLst/>
              <a:rect l="l" t="t" r="r" b="b"/>
              <a:pathLst>
                <a:path w="2496" h="2133" extrusionOk="0">
                  <a:moveTo>
                    <a:pt x="1073" y="0"/>
                  </a:moveTo>
                  <a:cubicBezTo>
                    <a:pt x="480" y="0"/>
                    <a:pt x="8" y="480"/>
                    <a:pt x="0" y="1065"/>
                  </a:cubicBezTo>
                  <a:cubicBezTo>
                    <a:pt x="0" y="1709"/>
                    <a:pt x="525" y="2133"/>
                    <a:pt x="1074" y="2133"/>
                  </a:cubicBezTo>
                  <a:cubicBezTo>
                    <a:pt x="1336" y="2133"/>
                    <a:pt x="1603" y="2036"/>
                    <a:pt x="1821" y="1821"/>
                  </a:cubicBezTo>
                  <a:cubicBezTo>
                    <a:pt x="2496" y="1146"/>
                    <a:pt x="2016" y="0"/>
                    <a:pt x="1073"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2137;p54">
              <a:extLst>
                <a:ext uri="{FF2B5EF4-FFF2-40B4-BE49-F238E27FC236}">
                  <a16:creationId xmlns:a16="http://schemas.microsoft.com/office/drawing/2014/main" id="{DD018348-E36E-4918-899A-273E4BBFDB5D}"/>
                </a:ext>
              </a:extLst>
            </p:cNvPr>
            <p:cNvSpPr/>
            <p:nvPr/>
          </p:nvSpPr>
          <p:spPr>
            <a:xfrm>
              <a:off x="5113350" y="2180700"/>
              <a:ext cx="62400" cy="53350"/>
            </a:xfrm>
            <a:custGeom>
              <a:avLst/>
              <a:gdLst/>
              <a:ahLst/>
              <a:cxnLst/>
              <a:rect l="l" t="t" r="r" b="b"/>
              <a:pathLst>
                <a:path w="2496" h="2134" extrusionOk="0">
                  <a:moveTo>
                    <a:pt x="1073" y="1"/>
                  </a:moveTo>
                  <a:cubicBezTo>
                    <a:pt x="480" y="1"/>
                    <a:pt x="8" y="480"/>
                    <a:pt x="0" y="1066"/>
                  </a:cubicBezTo>
                  <a:cubicBezTo>
                    <a:pt x="0" y="1709"/>
                    <a:pt x="525" y="2133"/>
                    <a:pt x="1074" y="2133"/>
                  </a:cubicBezTo>
                  <a:cubicBezTo>
                    <a:pt x="1336" y="2133"/>
                    <a:pt x="1603" y="2037"/>
                    <a:pt x="1821" y="1822"/>
                  </a:cubicBezTo>
                  <a:cubicBezTo>
                    <a:pt x="2496" y="1147"/>
                    <a:pt x="2016" y="1"/>
                    <a:pt x="1073"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2138;p54">
              <a:extLst>
                <a:ext uri="{FF2B5EF4-FFF2-40B4-BE49-F238E27FC236}">
                  <a16:creationId xmlns:a16="http://schemas.microsoft.com/office/drawing/2014/main" id="{D8AB5758-3BFE-4F9E-BA24-A64011623F6F}"/>
                </a:ext>
              </a:extLst>
            </p:cNvPr>
            <p:cNvSpPr/>
            <p:nvPr/>
          </p:nvSpPr>
          <p:spPr>
            <a:xfrm>
              <a:off x="5113350" y="2256925"/>
              <a:ext cx="62550" cy="53425"/>
            </a:xfrm>
            <a:custGeom>
              <a:avLst/>
              <a:gdLst/>
              <a:ahLst/>
              <a:cxnLst/>
              <a:rect l="l" t="t" r="r" b="b"/>
              <a:pathLst>
                <a:path w="2502" h="2137" extrusionOk="0">
                  <a:moveTo>
                    <a:pt x="1083" y="0"/>
                  </a:moveTo>
                  <a:cubicBezTo>
                    <a:pt x="1080" y="0"/>
                    <a:pt x="1077" y="0"/>
                    <a:pt x="1073" y="0"/>
                  </a:cubicBezTo>
                  <a:cubicBezTo>
                    <a:pt x="480" y="0"/>
                    <a:pt x="0" y="480"/>
                    <a:pt x="0" y="1065"/>
                  </a:cubicBezTo>
                  <a:cubicBezTo>
                    <a:pt x="0" y="1709"/>
                    <a:pt x="529" y="2137"/>
                    <a:pt x="1080" y="2137"/>
                  </a:cubicBezTo>
                  <a:cubicBezTo>
                    <a:pt x="1343" y="2137"/>
                    <a:pt x="1611" y="2039"/>
                    <a:pt x="1829" y="1821"/>
                  </a:cubicBezTo>
                  <a:cubicBezTo>
                    <a:pt x="2502" y="1149"/>
                    <a:pt x="2028" y="0"/>
                    <a:pt x="1083"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2139;p54">
              <a:extLst>
                <a:ext uri="{FF2B5EF4-FFF2-40B4-BE49-F238E27FC236}">
                  <a16:creationId xmlns:a16="http://schemas.microsoft.com/office/drawing/2014/main" id="{67F57DC9-B0EC-4FE0-8789-D31B3D92E4A4}"/>
                </a:ext>
              </a:extLst>
            </p:cNvPr>
            <p:cNvSpPr/>
            <p:nvPr/>
          </p:nvSpPr>
          <p:spPr>
            <a:xfrm>
              <a:off x="5113350" y="2333125"/>
              <a:ext cx="62400" cy="53450"/>
            </a:xfrm>
            <a:custGeom>
              <a:avLst/>
              <a:gdLst/>
              <a:ahLst/>
              <a:cxnLst/>
              <a:rect l="l" t="t" r="r" b="b"/>
              <a:pathLst>
                <a:path w="2496" h="2138" extrusionOk="0">
                  <a:moveTo>
                    <a:pt x="1073" y="1"/>
                  </a:moveTo>
                  <a:cubicBezTo>
                    <a:pt x="480" y="1"/>
                    <a:pt x="0" y="480"/>
                    <a:pt x="0" y="1066"/>
                  </a:cubicBezTo>
                  <a:cubicBezTo>
                    <a:pt x="0" y="1709"/>
                    <a:pt x="525" y="2137"/>
                    <a:pt x="1074" y="2137"/>
                  </a:cubicBezTo>
                  <a:cubicBezTo>
                    <a:pt x="1336" y="2137"/>
                    <a:pt x="1603" y="2040"/>
                    <a:pt x="1821" y="1822"/>
                  </a:cubicBezTo>
                  <a:cubicBezTo>
                    <a:pt x="2496" y="1147"/>
                    <a:pt x="2016" y="1"/>
                    <a:pt x="1073"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2140;p54">
              <a:extLst>
                <a:ext uri="{FF2B5EF4-FFF2-40B4-BE49-F238E27FC236}">
                  <a16:creationId xmlns:a16="http://schemas.microsoft.com/office/drawing/2014/main" id="{E0315589-FA75-4E04-B4DD-D964F92C3425}"/>
                </a:ext>
              </a:extLst>
            </p:cNvPr>
            <p:cNvSpPr/>
            <p:nvPr/>
          </p:nvSpPr>
          <p:spPr>
            <a:xfrm>
              <a:off x="5113350" y="2409350"/>
              <a:ext cx="62400" cy="53350"/>
            </a:xfrm>
            <a:custGeom>
              <a:avLst/>
              <a:gdLst/>
              <a:ahLst/>
              <a:cxnLst/>
              <a:rect l="l" t="t" r="r" b="b"/>
              <a:pathLst>
                <a:path w="2496" h="2134" extrusionOk="0">
                  <a:moveTo>
                    <a:pt x="1073" y="0"/>
                  </a:moveTo>
                  <a:cubicBezTo>
                    <a:pt x="480" y="0"/>
                    <a:pt x="8" y="480"/>
                    <a:pt x="0" y="1065"/>
                  </a:cubicBezTo>
                  <a:cubicBezTo>
                    <a:pt x="0" y="1709"/>
                    <a:pt x="525" y="2133"/>
                    <a:pt x="1074" y="2133"/>
                  </a:cubicBezTo>
                  <a:cubicBezTo>
                    <a:pt x="1336" y="2133"/>
                    <a:pt x="1603" y="2036"/>
                    <a:pt x="1821" y="1821"/>
                  </a:cubicBezTo>
                  <a:cubicBezTo>
                    <a:pt x="2496" y="1146"/>
                    <a:pt x="2016" y="0"/>
                    <a:pt x="1073"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2141;p54">
              <a:extLst>
                <a:ext uri="{FF2B5EF4-FFF2-40B4-BE49-F238E27FC236}">
                  <a16:creationId xmlns:a16="http://schemas.microsoft.com/office/drawing/2014/main" id="{48BD789A-D286-4EBE-B1E6-B46769468B41}"/>
                </a:ext>
              </a:extLst>
            </p:cNvPr>
            <p:cNvSpPr/>
            <p:nvPr/>
          </p:nvSpPr>
          <p:spPr>
            <a:xfrm>
              <a:off x="5113350" y="2485550"/>
              <a:ext cx="62400" cy="53300"/>
            </a:xfrm>
            <a:custGeom>
              <a:avLst/>
              <a:gdLst/>
              <a:ahLst/>
              <a:cxnLst/>
              <a:rect l="l" t="t" r="r" b="b"/>
              <a:pathLst>
                <a:path w="2496" h="2132" extrusionOk="0">
                  <a:moveTo>
                    <a:pt x="1073" y="1"/>
                  </a:moveTo>
                  <a:cubicBezTo>
                    <a:pt x="480" y="1"/>
                    <a:pt x="0" y="472"/>
                    <a:pt x="0" y="1066"/>
                  </a:cubicBezTo>
                  <a:cubicBezTo>
                    <a:pt x="0" y="1708"/>
                    <a:pt x="526" y="2131"/>
                    <a:pt x="1073" y="2131"/>
                  </a:cubicBezTo>
                  <a:cubicBezTo>
                    <a:pt x="1336" y="2131"/>
                    <a:pt x="1604" y="2033"/>
                    <a:pt x="1821" y="1814"/>
                  </a:cubicBezTo>
                  <a:cubicBezTo>
                    <a:pt x="2496" y="1147"/>
                    <a:pt x="2016" y="1"/>
                    <a:pt x="1073"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2142;p54">
              <a:extLst>
                <a:ext uri="{FF2B5EF4-FFF2-40B4-BE49-F238E27FC236}">
                  <a16:creationId xmlns:a16="http://schemas.microsoft.com/office/drawing/2014/main" id="{636097CA-8166-4B23-8752-B3AAA24EA942}"/>
                </a:ext>
              </a:extLst>
            </p:cNvPr>
            <p:cNvSpPr/>
            <p:nvPr/>
          </p:nvSpPr>
          <p:spPr>
            <a:xfrm>
              <a:off x="4732475" y="1495200"/>
              <a:ext cx="62425" cy="53325"/>
            </a:xfrm>
            <a:custGeom>
              <a:avLst/>
              <a:gdLst/>
              <a:ahLst/>
              <a:cxnLst/>
              <a:rect l="l" t="t" r="r" b="b"/>
              <a:pathLst>
                <a:path w="2497" h="2133" extrusionOk="0">
                  <a:moveTo>
                    <a:pt x="1074" y="0"/>
                  </a:moveTo>
                  <a:cubicBezTo>
                    <a:pt x="480" y="0"/>
                    <a:pt x="9" y="480"/>
                    <a:pt x="1" y="1065"/>
                  </a:cubicBezTo>
                  <a:cubicBezTo>
                    <a:pt x="1" y="1709"/>
                    <a:pt x="526" y="2133"/>
                    <a:pt x="1075" y="2133"/>
                  </a:cubicBezTo>
                  <a:cubicBezTo>
                    <a:pt x="1336" y="2133"/>
                    <a:pt x="1604" y="2036"/>
                    <a:pt x="1822" y="1821"/>
                  </a:cubicBezTo>
                  <a:cubicBezTo>
                    <a:pt x="2496" y="1146"/>
                    <a:pt x="2017" y="0"/>
                    <a:pt x="1074"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2143;p54">
              <a:extLst>
                <a:ext uri="{FF2B5EF4-FFF2-40B4-BE49-F238E27FC236}">
                  <a16:creationId xmlns:a16="http://schemas.microsoft.com/office/drawing/2014/main" id="{3606B609-803E-4C22-93CE-FE2C641D4AEF}"/>
                </a:ext>
              </a:extLst>
            </p:cNvPr>
            <p:cNvSpPr/>
            <p:nvPr/>
          </p:nvSpPr>
          <p:spPr>
            <a:xfrm>
              <a:off x="4732475" y="1571400"/>
              <a:ext cx="62425" cy="53250"/>
            </a:xfrm>
            <a:custGeom>
              <a:avLst/>
              <a:gdLst/>
              <a:ahLst/>
              <a:cxnLst/>
              <a:rect l="l" t="t" r="r" b="b"/>
              <a:pathLst>
                <a:path w="2497" h="2130" extrusionOk="0">
                  <a:moveTo>
                    <a:pt x="1074" y="1"/>
                  </a:moveTo>
                  <a:cubicBezTo>
                    <a:pt x="480" y="1"/>
                    <a:pt x="9" y="472"/>
                    <a:pt x="1" y="1066"/>
                  </a:cubicBezTo>
                  <a:cubicBezTo>
                    <a:pt x="1" y="1703"/>
                    <a:pt x="525" y="2129"/>
                    <a:pt x="1073" y="2129"/>
                  </a:cubicBezTo>
                  <a:cubicBezTo>
                    <a:pt x="1335" y="2129"/>
                    <a:pt x="1603" y="2032"/>
                    <a:pt x="1822" y="1813"/>
                  </a:cubicBezTo>
                  <a:cubicBezTo>
                    <a:pt x="2496" y="1147"/>
                    <a:pt x="2017" y="1"/>
                    <a:pt x="1074"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2144;p54">
              <a:extLst>
                <a:ext uri="{FF2B5EF4-FFF2-40B4-BE49-F238E27FC236}">
                  <a16:creationId xmlns:a16="http://schemas.microsoft.com/office/drawing/2014/main" id="{08CC524F-A7DB-4334-A2CB-58C8D241E852}"/>
                </a:ext>
              </a:extLst>
            </p:cNvPr>
            <p:cNvSpPr/>
            <p:nvPr/>
          </p:nvSpPr>
          <p:spPr>
            <a:xfrm>
              <a:off x="4732475" y="1647400"/>
              <a:ext cx="62425" cy="53450"/>
            </a:xfrm>
            <a:custGeom>
              <a:avLst/>
              <a:gdLst/>
              <a:ahLst/>
              <a:cxnLst/>
              <a:rect l="l" t="t" r="r" b="b"/>
              <a:pathLst>
                <a:path w="2497" h="2138" extrusionOk="0">
                  <a:moveTo>
                    <a:pt x="1074" y="1"/>
                  </a:moveTo>
                  <a:cubicBezTo>
                    <a:pt x="480" y="1"/>
                    <a:pt x="9" y="481"/>
                    <a:pt x="1" y="1066"/>
                  </a:cubicBezTo>
                  <a:cubicBezTo>
                    <a:pt x="1" y="1710"/>
                    <a:pt x="526" y="2138"/>
                    <a:pt x="1074" y="2138"/>
                  </a:cubicBezTo>
                  <a:cubicBezTo>
                    <a:pt x="1336" y="2138"/>
                    <a:pt x="1604" y="2040"/>
                    <a:pt x="1822" y="1822"/>
                  </a:cubicBezTo>
                  <a:cubicBezTo>
                    <a:pt x="2496" y="1155"/>
                    <a:pt x="2017" y="1"/>
                    <a:pt x="1074"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2145;p54">
              <a:extLst>
                <a:ext uri="{FF2B5EF4-FFF2-40B4-BE49-F238E27FC236}">
                  <a16:creationId xmlns:a16="http://schemas.microsoft.com/office/drawing/2014/main" id="{F0D6860C-9F3D-4C91-B962-AE7EA3A8635B}"/>
                </a:ext>
              </a:extLst>
            </p:cNvPr>
            <p:cNvSpPr/>
            <p:nvPr/>
          </p:nvSpPr>
          <p:spPr>
            <a:xfrm>
              <a:off x="4732475" y="1723625"/>
              <a:ext cx="62425" cy="53350"/>
            </a:xfrm>
            <a:custGeom>
              <a:avLst/>
              <a:gdLst/>
              <a:ahLst/>
              <a:cxnLst/>
              <a:rect l="l" t="t" r="r" b="b"/>
              <a:pathLst>
                <a:path w="2497" h="2134" extrusionOk="0">
                  <a:moveTo>
                    <a:pt x="1074" y="1"/>
                  </a:moveTo>
                  <a:cubicBezTo>
                    <a:pt x="480" y="1"/>
                    <a:pt x="9" y="480"/>
                    <a:pt x="1" y="1065"/>
                  </a:cubicBezTo>
                  <a:cubicBezTo>
                    <a:pt x="1" y="1709"/>
                    <a:pt x="526" y="2133"/>
                    <a:pt x="1075" y="2133"/>
                  </a:cubicBezTo>
                  <a:cubicBezTo>
                    <a:pt x="1336" y="2133"/>
                    <a:pt x="1604" y="2037"/>
                    <a:pt x="1822" y="1822"/>
                  </a:cubicBezTo>
                  <a:cubicBezTo>
                    <a:pt x="2496" y="1147"/>
                    <a:pt x="2017" y="1"/>
                    <a:pt x="1074"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2146;p54">
              <a:extLst>
                <a:ext uri="{FF2B5EF4-FFF2-40B4-BE49-F238E27FC236}">
                  <a16:creationId xmlns:a16="http://schemas.microsoft.com/office/drawing/2014/main" id="{AF384391-5611-4C83-ACCE-A240257724E7}"/>
                </a:ext>
              </a:extLst>
            </p:cNvPr>
            <p:cNvSpPr/>
            <p:nvPr/>
          </p:nvSpPr>
          <p:spPr>
            <a:xfrm>
              <a:off x="4732475" y="1799850"/>
              <a:ext cx="62425" cy="53325"/>
            </a:xfrm>
            <a:custGeom>
              <a:avLst/>
              <a:gdLst/>
              <a:ahLst/>
              <a:cxnLst/>
              <a:rect l="l" t="t" r="r" b="b"/>
              <a:pathLst>
                <a:path w="2497" h="2133" extrusionOk="0">
                  <a:moveTo>
                    <a:pt x="1074" y="0"/>
                  </a:moveTo>
                  <a:cubicBezTo>
                    <a:pt x="480" y="0"/>
                    <a:pt x="9" y="480"/>
                    <a:pt x="1" y="1065"/>
                  </a:cubicBezTo>
                  <a:cubicBezTo>
                    <a:pt x="1" y="1709"/>
                    <a:pt x="526" y="2133"/>
                    <a:pt x="1075" y="2133"/>
                  </a:cubicBezTo>
                  <a:cubicBezTo>
                    <a:pt x="1336" y="2133"/>
                    <a:pt x="1604" y="2036"/>
                    <a:pt x="1822" y="1821"/>
                  </a:cubicBezTo>
                  <a:cubicBezTo>
                    <a:pt x="2496" y="1146"/>
                    <a:pt x="2017" y="0"/>
                    <a:pt x="1074"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2147;p54">
              <a:extLst>
                <a:ext uri="{FF2B5EF4-FFF2-40B4-BE49-F238E27FC236}">
                  <a16:creationId xmlns:a16="http://schemas.microsoft.com/office/drawing/2014/main" id="{E3299D30-0B82-4182-A371-FD7AF744DE42}"/>
                </a:ext>
              </a:extLst>
            </p:cNvPr>
            <p:cNvSpPr/>
            <p:nvPr/>
          </p:nvSpPr>
          <p:spPr>
            <a:xfrm>
              <a:off x="4732475" y="1876050"/>
              <a:ext cx="62425" cy="53350"/>
            </a:xfrm>
            <a:custGeom>
              <a:avLst/>
              <a:gdLst/>
              <a:ahLst/>
              <a:cxnLst/>
              <a:rect l="l" t="t" r="r" b="b"/>
              <a:pathLst>
                <a:path w="2497" h="2134" extrusionOk="0">
                  <a:moveTo>
                    <a:pt x="1074" y="1"/>
                  </a:moveTo>
                  <a:cubicBezTo>
                    <a:pt x="480" y="1"/>
                    <a:pt x="9" y="472"/>
                    <a:pt x="1" y="1066"/>
                  </a:cubicBezTo>
                  <a:cubicBezTo>
                    <a:pt x="1" y="1709"/>
                    <a:pt x="526" y="2133"/>
                    <a:pt x="1075" y="2133"/>
                  </a:cubicBezTo>
                  <a:cubicBezTo>
                    <a:pt x="1336" y="2133"/>
                    <a:pt x="1604" y="2037"/>
                    <a:pt x="1822" y="1822"/>
                  </a:cubicBezTo>
                  <a:cubicBezTo>
                    <a:pt x="2496" y="1147"/>
                    <a:pt x="2017" y="1"/>
                    <a:pt x="1074"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2148;p54">
              <a:extLst>
                <a:ext uri="{FF2B5EF4-FFF2-40B4-BE49-F238E27FC236}">
                  <a16:creationId xmlns:a16="http://schemas.microsoft.com/office/drawing/2014/main" id="{1108B1C1-E6D9-4934-BD1C-9E7F286C7807}"/>
                </a:ext>
              </a:extLst>
            </p:cNvPr>
            <p:cNvSpPr/>
            <p:nvPr/>
          </p:nvSpPr>
          <p:spPr>
            <a:xfrm>
              <a:off x="4732475" y="1952050"/>
              <a:ext cx="62425" cy="53450"/>
            </a:xfrm>
            <a:custGeom>
              <a:avLst/>
              <a:gdLst/>
              <a:ahLst/>
              <a:cxnLst/>
              <a:rect l="l" t="t" r="r" b="b"/>
              <a:pathLst>
                <a:path w="2497" h="2138" extrusionOk="0">
                  <a:moveTo>
                    <a:pt x="1074" y="1"/>
                  </a:moveTo>
                  <a:cubicBezTo>
                    <a:pt x="480" y="9"/>
                    <a:pt x="9" y="481"/>
                    <a:pt x="1" y="1074"/>
                  </a:cubicBezTo>
                  <a:cubicBezTo>
                    <a:pt x="1" y="1712"/>
                    <a:pt x="525" y="2138"/>
                    <a:pt x="1073" y="2138"/>
                  </a:cubicBezTo>
                  <a:cubicBezTo>
                    <a:pt x="1335" y="2138"/>
                    <a:pt x="1603" y="2040"/>
                    <a:pt x="1822" y="1822"/>
                  </a:cubicBezTo>
                  <a:cubicBezTo>
                    <a:pt x="2496" y="1155"/>
                    <a:pt x="2017" y="1"/>
                    <a:pt x="1074"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2149;p54">
              <a:extLst>
                <a:ext uri="{FF2B5EF4-FFF2-40B4-BE49-F238E27FC236}">
                  <a16:creationId xmlns:a16="http://schemas.microsoft.com/office/drawing/2014/main" id="{E322AF42-A976-4B83-8C33-62A40A9F2EBD}"/>
                </a:ext>
              </a:extLst>
            </p:cNvPr>
            <p:cNvSpPr/>
            <p:nvPr/>
          </p:nvSpPr>
          <p:spPr>
            <a:xfrm>
              <a:off x="4732475" y="2028275"/>
              <a:ext cx="62425" cy="53450"/>
            </a:xfrm>
            <a:custGeom>
              <a:avLst/>
              <a:gdLst/>
              <a:ahLst/>
              <a:cxnLst/>
              <a:rect l="l" t="t" r="r" b="b"/>
              <a:pathLst>
                <a:path w="2497" h="2138" extrusionOk="0">
                  <a:moveTo>
                    <a:pt x="1074" y="1"/>
                  </a:moveTo>
                  <a:cubicBezTo>
                    <a:pt x="480" y="1"/>
                    <a:pt x="9" y="480"/>
                    <a:pt x="1" y="1065"/>
                  </a:cubicBezTo>
                  <a:cubicBezTo>
                    <a:pt x="1" y="1709"/>
                    <a:pt x="526" y="2137"/>
                    <a:pt x="1074" y="2137"/>
                  </a:cubicBezTo>
                  <a:cubicBezTo>
                    <a:pt x="1336" y="2137"/>
                    <a:pt x="1604" y="2040"/>
                    <a:pt x="1822" y="1821"/>
                  </a:cubicBezTo>
                  <a:cubicBezTo>
                    <a:pt x="2496" y="1147"/>
                    <a:pt x="2017" y="1"/>
                    <a:pt x="1074"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2150;p54">
              <a:extLst>
                <a:ext uri="{FF2B5EF4-FFF2-40B4-BE49-F238E27FC236}">
                  <a16:creationId xmlns:a16="http://schemas.microsoft.com/office/drawing/2014/main" id="{5577C768-6B6F-44DA-92CB-970B545A7751}"/>
                </a:ext>
              </a:extLst>
            </p:cNvPr>
            <p:cNvSpPr/>
            <p:nvPr/>
          </p:nvSpPr>
          <p:spPr>
            <a:xfrm>
              <a:off x="4732475" y="2104500"/>
              <a:ext cx="62425" cy="53325"/>
            </a:xfrm>
            <a:custGeom>
              <a:avLst/>
              <a:gdLst/>
              <a:ahLst/>
              <a:cxnLst/>
              <a:rect l="l" t="t" r="r" b="b"/>
              <a:pathLst>
                <a:path w="2497" h="2133" extrusionOk="0">
                  <a:moveTo>
                    <a:pt x="1074" y="0"/>
                  </a:moveTo>
                  <a:cubicBezTo>
                    <a:pt x="480" y="0"/>
                    <a:pt x="9" y="480"/>
                    <a:pt x="1" y="1065"/>
                  </a:cubicBezTo>
                  <a:cubicBezTo>
                    <a:pt x="1" y="1709"/>
                    <a:pt x="526" y="2133"/>
                    <a:pt x="1075" y="2133"/>
                  </a:cubicBezTo>
                  <a:cubicBezTo>
                    <a:pt x="1336" y="2133"/>
                    <a:pt x="1604" y="2036"/>
                    <a:pt x="1822" y="1821"/>
                  </a:cubicBezTo>
                  <a:cubicBezTo>
                    <a:pt x="2496" y="1146"/>
                    <a:pt x="2017" y="0"/>
                    <a:pt x="1074"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2151;p54">
              <a:extLst>
                <a:ext uri="{FF2B5EF4-FFF2-40B4-BE49-F238E27FC236}">
                  <a16:creationId xmlns:a16="http://schemas.microsoft.com/office/drawing/2014/main" id="{13CF2D0D-65AA-41C4-9A58-4FA1B8CBB537}"/>
                </a:ext>
              </a:extLst>
            </p:cNvPr>
            <p:cNvSpPr/>
            <p:nvPr/>
          </p:nvSpPr>
          <p:spPr>
            <a:xfrm>
              <a:off x="4732475" y="2180700"/>
              <a:ext cx="62425" cy="53350"/>
            </a:xfrm>
            <a:custGeom>
              <a:avLst/>
              <a:gdLst/>
              <a:ahLst/>
              <a:cxnLst/>
              <a:rect l="l" t="t" r="r" b="b"/>
              <a:pathLst>
                <a:path w="2497" h="2134" extrusionOk="0">
                  <a:moveTo>
                    <a:pt x="1074" y="1"/>
                  </a:moveTo>
                  <a:cubicBezTo>
                    <a:pt x="480" y="1"/>
                    <a:pt x="9" y="480"/>
                    <a:pt x="1" y="1066"/>
                  </a:cubicBezTo>
                  <a:cubicBezTo>
                    <a:pt x="1" y="1709"/>
                    <a:pt x="526" y="2133"/>
                    <a:pt x="1075" y="2133"/>
                  </a:cubicBezTo>
                  <a:cubicBezTo>
                    <a:pt x="1336" y="2133"/>
                    <a:pt x="1604" y="2037"/>
                    <a:pt x="1822" y="1822"/>
                  </a:cubicBezTo>
                  <a:cubicBezTo>
                    <a:pt x="2496" y="1147"/>
                    <a:pt x="2017" y="1"/>
                    <a:pt x="1074"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2152;p54">
              <a:extLst>
                <a:ext uri="{FF2B5EF4-FFF2-40B4-BE49-F238E27FC236}">
                  <a16:creationId xmlns:a16="http://schemas.microsoft.com/office/drawing/2014/main" id="{C43527CD-3CCF-4814-AEE8-AD28811961C7}"/>
                </a:ext>
              </a:extLst>
            </p:cNvPr>
            <p:cNvSpPr/>
            <p:nvPr/>
          </p:nvSpPr>
          <p:spPr>
            <a:xfrm>
              <a:off x="4732475" y="2256925"/>
              <a:ext cx="62575" cy="53425"/>
            </a:xfrm>
            <a:custGeom>
              <a:avLst/>
              <a:gdLst/>
              <a:ahLst/>
              <a:cxnLst/>
              <a:rect l="l" t="t" r="r" b="b"/>
              <a:pathLst>
                <a:path w="2503" h="2137" extrusionOk="0">
                  <a:moveTo>
                    <a:pt x="1084" y="0"/>
                  </a:moveTo>
                  <a:cubicBezTo>
                    <a:pt x="1080" y="0"/>
                    <a:pt x="1077" y="0"/>
                    <a:pt x="1074" y="0"/>
                  </a:cubicBezTo>
                  <a:cubicBezTo>
                    <a:pt x="480" y="0"/>
                    <a:pt x="1" y="480"/>
                    <a:pt x="1" y="1065"/>
                  </a:cubicBezTo>
                  <a:cubicBezTo>
                    <a:pt x="1" y="1709"/>
                    <a:pt x="529" y="2137"/>
                    <a:pt x="1080" y="2137"/>
                  </a:cubicBezTo>
                  <a:cubicBezTo>
                    <a:pt x="1344" y="2137"/>
                    <a:pt x="1612" y="2039"/>
                    <a:pt x="1830" y="1821"/>
                  </a:cubicBezTo>
                  <a:cubicBezTo>
                    <a:pt x="2502" y="1149"/>
                    <a:pt x="2028" y="0"/>
                    <a:pt x="1084"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2153;p54">
              <a:extLst>
                <a:ext uri="{FF2B5EF4-FFF2-40B4-BE49-F238E27FC236}">
                  <a16:creationId xmlns:a16="http://schemas.microsoft.com/office/drawing/2014/main" id="{1B46AD37-FD12-4BC1-9F5E-9948BE74FB7F}"/>
                </a:ext>
              </a:extLst>
            </p:cNvPr>
            <p:cNvSpPr/>
            <p:nvPr/>
          </p:nvSpPr>
          <p:spPr>
            <a:xfrm>
              <a:off x="4732475" y="2333125"/>
              <a:ext cx="62425" cy="53450"/>
            </a:xfrm>
            <a:custGeom>
              <a:avLst/>
              <a:gdLst/>
              <a:ahLst/>
              <a:cxnLst/>
              <a:rect l="l" t="t" r="r" b="b"/>
              <a:pathLst>
                <a:path w="2497" h="2138" extrusionOk="0">
                  <a:moveTo>
                    <a:pt x="1074" y="1"/>
                  </a:moveTo>
                  <a:cubicBezTo>
                    <a:pt x="480" y="1"/>
                    <a:pt x="1" y="480"/>
                    <a:pt x="1" y="1066"/>
                  </a:cubicBezTo>
                  <a:cubicBezTo>
                    <a:pt x="1" y="1709"/>
                    <a:pt x="526" y="2137"/>
                    <a:pt x="1074" y="2137"/>
                  </a:cubicBezTo>
                  <a:cubicBezTo>
                    <a:pt x="1336" y="2137"/>
                    <a:pt x="1604" y="2040"/>
                    <a:pt x="1822" y="1822"/>
                  </a:cubicBezTo>
                  <a:cubicBezTo>
                    <a:pt x="2496" y="1147"/>
                    <a:pt x="2017" y="1"/>
                    <a:pt x="1074"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2154;p54">
              <a:extLst>
                <a:ext uri="{FF2B5EF4-FFF2-40B4-BE49-F238E27FC236}">
                  <a16:creationId xmlns:a16="http://schemas.microsoft.com/office/drawing/2014/main" id="{DA9B4904-F173-4832-B34F-D45769B1B5FE}"/>
                </a:ext>
              </a:extLst>
            </p:cNvPr>
            <p:cNvSpPr/>
            <p:nvPr/>
          </p:nvSpPr>
          <p:spPr>
            <a:xfrm>
              <a:off x="4351600" y="2256925"/>
              <a:ext cx="62575" cy="53425"/>
            </a:xfrm>
            <a:custGeom>
              <a:avLst/>
              <a:gdLst/>
              <a:ahLst/>
              <a:cxnLst/>
              <a:rect l="l" t="t" r="r" b="b"/>
              <a:pathLst>
                <a:path w="2503" h="2137" extrusionOk="0">
                  <a:moveTo>
                    <a:pt x="1084" y="0"/>
                  </a:moveTo>
                  <a:cubicBezTo>
                    <a:pt x="1081" y="0"/>
                    <a:pt x="1077" y="0"/>
                    <a:pt x="1074" y="0"/>
                  </a:cubicBezTo>
                  <a:cubicBezTo>
                    <a:pt x="481" y="0"/>
                    <a:pt x="9" y="480"/>
                    <a:pt x="1" y="1065"/>
                  </a:cubicBezTo>
                  <a:cubicBezTo>
                    <a:pt x="1" y="1709"/>
                    <a:pt x="530" y="2137"/>
                    <a:pt x="1081" y="2137"/>
                  </a:cubicBezTo>
                  <a:cubicBezTo>
                    <a:pt x="1344" y="2137"/>
                    <a:pt x="1612" y="2039"/>
                    <a:pt x="1830" y="1821"/>
                  </a:cubicBezTo>
                  <a:cubicBezTo>
                    <a:pt x="2502" y="1149"/>
                    <a:pt x="2029" y="0"/>
                    <a:pt x="1084"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2155;p54">
              <a:extLst>
                <a:ext uri="{FF2B5EF4-FFF2-40B4-BE49-F238E27FC236}">
                  <a16:creationId xmlns:a16="http://schemas.microsoft.com/office/drawing/2014/main" id="{D11EE7A6-C243-47CD-AE5B-D625AFB3A3F3}"/>
                </a:ext>
              </a:extLst>
            </p:cNvPr>
            <p:cNvSpPr/>
            <p:nvPr/>
          </p:nvSpPr>
          <p:spPr>
            <a:xfrm>
              <a:off x="4351600" y="2485550"/>
              <a:ext cx="62425" cy="53300"/>
            </a:xfrm>
            <a:custGeom>
              <a:avLst/>
              <a:gdLst/>
              <a:ahLst/>
              <a:cxnLst/>
              <a:rect l="l" t="t" r="r" b="b"/>
              <a:pathLst>
                <a:path w="2497" h="2132" extrusionOk="0">
                  <a:moveTo>
                    <a:pt x="1074" y="1"/>
                  </a:moveTo>
                  <a:cubicBezTo>
                    <a:pt x="481" y="1"/>
                    <a:pt x="9" y="472"/>
                    <a:pt x="1" y="1066"/>
                  </a:cubicBezTo>
                  <a:cubicBezTo>
                    <a:pt x="1" y="1708"/>
                    <a:pt x="527" y="2131"/>
                    <a:pt x="1074" y="2131"/>
                  </a:cubicBezTo>
                  <a:cubicBezTo>
                    <a:pt x="1337" y="2131"/>
                    <a:pt x="1605" y="2033"/>
                    <a:pt x="1822" y="1814"/>
                  </a:cubicBezTo>
                  <a:cubicBezTo>
                    <a:pt x="2497" y="1147"/>
                    <a:pt x="2017" y="1"/>
                    <a:pt x="1074"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2156;p54">
              <a:extLst>
                <a:ext uri="{FF2B5EF4-FFF2-40B4-BE49-F238E27FC236}">
                  <a16:creationId xmlns:a16="http://schemas.microsoft.com/office/drawing/2014/main" id="{ADDD97ED-FACC-4D06-8FCA-DCA0E4B13754}"/>
                </a:ext>
              </a:extLst>
            </p:cNvPr>
            <p:cNvSpPr/>
            <p:nvPr/>
          </p:nvSpPr>
          <p:spPr>
            <a:xfrm>
              <a:off x="4351600" y="2409350"/>
              <a:ext cx="62425" cy="53350"/>
            </a:xfrm>
            <a:custGeom>
              <a:avLst/>
              <a:gdLst/>
              <a:ahLst/>
              <a:cxnLst/>
              <a:rect l="l" t="t" r="r" b="b"/>
              <a:pathLst>
                <a:path w="2497" h="2134" extrusionOk="0">
                  <a:moveTo>
                    <a:pt x="1074" y="0"/>
                  </a:moveTo>
                  <a:cubicBezTo>
                    <a:pt x="481" y="0"/>
                    <a:pt x="9" y="480"/>
                    <a:pt x="1" y="1065"/>
                  </a:cubicBezTo>
                  <a:cubicBezTo>
                    <a:pt x="1" y="1709"/>
                    <a:pt x="530" y="2133"/>
                    <a:pt x="1079" y="2133"/>
                  </a:cubicBezTo>
                  <a:cubicBezTo>
                    <a:pt x="1340" y="2133"/>
                    <a:pt x="1607" y="2036"/>
                    <a:pt x="1822" y="1821"/>
                  </a:cubicBezTo>
                  <a:cubicBezTo>
                    <a:pt x="2497" y="1146"/>
                    <a:pt x="2017" y="0"/>
                    <a:pt x="1074"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2157;p54">
              <a:extLst>
                <a:ext uri="{FF2B5EF4-FFF2-40B4-BE49-F238E27FC236}">
                  <a16:creationId xmlns:a16="http://schemas.microsoft.com/office/drawing/2014/main" id="{1C203CF2-0D4E-4DB8-8006-EFF7EE64F109}"/>
                </a:ext>
              </a:extLst>
            </p:cNvPr>
            <p:cNvSpPr/>
            <p:nvPr/>
          </p:nvSpPr>
          <p:spPr>
            <a:xfrm>
              <a:off x="4351600" y="2333125"/>
              <a:ext cx="62425" cy="53450"/>
            </a:xfrm>
            <a:custGeom>
              <a:avLst/>
              <a:gdLst/>
              <a:ahLst/>
              <a:cxnLst/>
              <a:rect l="l" t="t" r="r" b="b"/>
              <a:pathLst>
                <a:path w="2497" h="2138" extrusionOk="0">
                  <a:moveTo>
                    <a:pt x="1074" y="1"/>
                  </a:moveTo>
                  <a:cubicBezTo>
                    <a:pt x="481" y="1"/>
                    <a:pt x="9" y="480"/>
                    <a:pt x="1" y="1066"/>
                  </a:cubicBezTo>
                  <a:cubicBezTo>
                    <a:pt x="1" y="1709"/>
                    <a:pt x="530" y="2137"/>
                    <a:pt x="1078" y="2137"/>
                  </a:cubicBezTo>
                  <a:cubicBezTo>
                    <a:pt x="1340" y="2137"/>
                    <a:pt x="1607" y="2040"/>
                    <a:pt x="1822" y="1822"/>
                  </a:cubicBezTo>
                  <a:cubicBezTo>
                    <a:pt x="2497" y="1147"/>
                    <a:pt x="2017" y="1"/>
                    <a:pt x="1074"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2158;p54">
              <a:extLst>
                <a:ext uri="{FF2B5EF4-FFF2-40B4-BE49-F238E27FC236}">
                  <a16:creationId xmlns:a16="http://schemas.microsoft.com/office/drawing/2014/main" id="{D87FC963-D86B-41E3-BCFD-678FF4F960B7}"/>
                </a:ext>
              </a:extLst>
            </p:cNvPr>
            <p:cNvSpPr/>
            <p:nvPr/>
          </p:nvSpPr>
          <p:spPr>
            <a:xfrm>
              <a:off x="4427825" y="2256925"/>
              <a:ext cx="62575" cy="53425"/>
            </a:xfrm>
            <a:custGeom>
              <a:avLst/>
              <a:gdLst/>
              <a:ahLst/>
              <a:cxnLst/>
              <a:rect l="l" t="t" r="r" b="b"/>
              <a:pathLst>
                <a:path w="2503" h="2137" extrusionOk="0">
                  <a:moveTo>
                    <a:pt x="1076" y="0"/>
                  </a:moveTo>
                  <a:cubicBezTo>
                    <a:pt x="1072" y="0"/>
                    <a:pt x="1069" y="0"/>
                    <a:pt x="1065" y="0"/>
                  </a:cubicBezTo>
                  <a:cubicBezTo>
                    <a:pt x="480" y="0"/>
                    <a:pt x="1" y="480"/>
                    <a:pt x="1" y="1065"/>
                  </a:cubicBezTo>
                  <a:cubicBezTo>
                    <a:pt x="1" y="1709"/>
                    <a:pt x="529" y="2137"/>
                    <a:pt x="1080" y="2137"/>
                  </a:cubicBezTo>
                  <a:cubicBezTo>
                    <a:pt x="1343" y="2137"/>
                    <a:pt x="1612" y="2039"/>
                    <a:pt x="1830" y="1821"/>
                  </a:cubicBezTo>
                  <a:cubicBezTo>
                    <a:pt x="2502" y="1149"/>
                    <a:pt x="2028" y="0"/>
                    <a:pt x="107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2159;p54">
              <a:extLst>
                <a:ext uri="{FF2B5EF4-FFF2-40B4-BE49-F238E27FC236}">
                  <a16:creationId xmlns:a16="http://schemas.microsoft.com/office/drawing/2014/main" id="{39CC03A4-F806-4DD9-9B86-7FE06CFF4A84}"/>
                </a:ext>
              </a:extLst>
            </p:cNvPr>
            <p:cNvSpPr/>
            <p:nvPr/>
          </p:nvSpPr>
          <p:spPr>
            <a:xfrm>
              <a:off x="4427825" y="2333125"/>
              <a:ext cx="62425" cy="53450"/>
            </a:xfrm>
            <a:custGeom>
              <a:avLst/>
              <a:gdLst/>
              <a:ahLst/>
              <a:cxnLst/>
              <a:rect l="l" t="t" r="r" b="b"/>
              <a:pathLst>
                <a:path w="2497" h="2138" extrusionOk="0">
                  <a:moveTo>
                    <a:pt x="1065" y="1"/>
                  </a:moveTo>
                  <a:cubicBezTo>
                    <a:pt x="480" y="1"/>
                    <a:pt x="1" y="480"/>
                    <a:pt x="1" y="1066"/>
                  </a:cubicBezTo>
                  <a:cubicBezTo>
                    <a:pt x="1" y="1709"/>
                    <a:pt x="526" y="2137"/>
                    <a:pt x="1074" y="2137"/>
                  </a:cubicBezTo>
                  <a:cubicBezTo>
                    <a:pt x="1336" y="2137"/>
                    <a:pt x="1603" y="2040"/>
                    <a:pt x="1822" y="1822"/>
                  </a:cubicBezTo>
                  <a:cubicBezTo>
                    <a:pt x="2496" y="1147"/>
                    <a:pt x="2017"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2160;p54">
              <a:extLst>
                <a:ext uri="{FF2B5EF4-FFF2-40B4-BE49-F238E27FC236}">
                  <a16:creationId xmlns:a16="http://schemas.microsoft.com/office/drawing/2014/main" id="{38A22104-3359-408C-8458-0F4586C73B81}"/>
                </a:ext>
              </a:extLst>
            </p:cNvPr>
            <p:cNvSpPr/>
            <p:nvPr/>
          </p:nvSpPr>
          <p:spPr>
            <a:xfrm>
              <a:off x="4504050" y="1571400"/>
              <a:ext cx="62200" cy="53250"/>
            </a:xfrm>
            <a:custGeom>
              <a:avLst/>
              <a:gdLst/>
              <a:ahLst/>
              <a:cxnLst/>
              <a:rect l="l" t="t" r="r" b="b"/>
              <a:pathLst>
                <a:path w="2488" h="2130" extrusionOk="0">
                  <a:moveTo>
                    <a:pt x="1065" y="1"/>
                  </a:moveTo>
                  <a:cubicBezTo>
                    <a:pt x="480" y="1"/>
                    <a:pt x="0" y="472"/>
                    <a:pt x="0" y="1066"/>
                  </a:cubicBezTo>
                  <a:cubicBezTo>
                    <a:pt x="0" y="1703"/>
                    <a:pt x="525" y="2129"/>
                    <a:pt x="1073" y="2129"/>
                  </a:cubicBezTo>
                  <a:cubicBezTo>
                    <a:pt x="1335" y="2129"/>
                    <a:pt x="1603" y="2032"/>
                    <a:pt x="1821" y="1813"/>
                  </a:cubicBezTo>
                  <a:cubicBezTo>
                    <a:pt x="2488"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2161;p54">
              <a:extLst>
                <a:ext uri="{FF2B5EF4-FFF2-40B4-BE49-F238E27FC236}">
                  <a16:creationId xmlns:a16="http://schemas.microsoft.com/office/drawing/2014/main" id="{66175A76-8F7E-4121-A3BF-49AFF21829FB}"/>
                </a:ext>
              </a:extLst>
            </p:cNvPr>
            <p:cNvSpPr/>
            <p:nvPr/>
          </p:nvSpPr>
          <p:spPr>
            <a:xfrm>
              <a:off x="4504050" y="1647400"/>
              <a:ext cx="62200" cy="53450"/>
            </a:xfrm>
            <a:custGeom>
              <a:avLst/>
              <a:gdLst/>
              <a:ahLst/>
              <a:cxnLst/>
              <a:rect l="l" t="t" r="r" b="b"/>
              <a:pathLst>
                <a:path w="2488" h="2138" extrusionOk="0">
                  <a:moveTo>
                    <a:pt x="1065" y="1"/>
                  </a:moveTo>
                  <a:cubicBezTo>
                    <a:pt x="480" y="1"/>
                    <a:pt x="0" y="481"/>
                    <a:pt x="0" y="1066"/>
                  </a:cubicBezTo>
                  <a:cubicBezTo>
                    <a:pt x="0" y="1710"/>
                    <a:pt x="525" y="2138"/>
                    <a:pt x="1074" y="2138"/>
                  </a:cubicBezTo>
                  <a:cubicBezTo>
                    <a:pt x="1336" y="2138"/>
                    <a:pt x="1603" y="2040"/>
                    <a:pt x="1821" y="1822"/>
                  </a:cubicBezTo>
                  <a:cubicBezTo>
                    <a:pt x="2488" y="1155"/>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2162;p54">
              <a:extLst>
                <a:ext uri="{FF2B5EF4-FFF2-40B4-BE49-F238E27FC236}">
                  <a16:creationId xmlns:a16="http://schemas.microsoft.com/office/drawing/2014/main" id="{4757654D-6435-466B-8AB1-348EFAA251A6}"/>
                </a:ext>
              </a:extLst>
            </p:cNvPr>
            <p:cNvSpPr/>
            <p:nvPr/>
          </p:nvSpPr>
          <p:spPr>
            <a:xfrm>
              <a:off x="4504050" y="1723625"/>
              <a:ext cx="62200" cy="53350"/>
            </a:xfrm>
            <a:custGeom>
              <a:avLst/>
              <a:gdLst/>
              <a:ahLst/>
              <a:cxnLst/>
              <a:rect l="l" t="t" r="r" b="b"/>
              <a:pathLst>
                <a:path w="2488" h="2134" extrusionOk="0">
                  <a:moveTo>
                    <a:pt x="1065" y="1"/>
                  </a:moveTo>
                  <a:cubicBezTo>
                    <a:pt x="480" y="1"/>
                    <a:pt x="0" y="480"/>
                    <a:pt x="0" y="1065"/>
                  </a:cubicBezTo>
                  <a:cubicBezTo>
                    <a:pt x="0" y="1709"/>
                    <a:pt x="525" y="2133"/>
                    <a:pt x="1074" y="2133"/>
                  </a:cubicBezTo>
                  <a:cubicBezTo>
                    <a:pt x="1336" y="2133"/>
                    <a:pt x="1603" y="2037"/>
                    <a:pt x="1821" y="1822"/>
                  </a:cubicBezTo>
                  <a:cubicBezTo>
                    <a:pt x="2488"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2163;p54">
              <a:extLst>
                <a:ext uri="{FF2B5EF4-FFF2-40B4-BE49-F238E27FC236}">
                  <a16:creationId xmlns:a16="http://schemas.microsoft.com/office/drawing/2014/main" id="{C9489278-8ACA-4CFE-B78D-2531E6EAD67F}"/>
                </a:ext>
              </a:extLst>
            </p:cNvPr>
            <p:cNvSpPr/>
            <p:nvPr/>
          </p:nvSpPr>
          <p:spPr>
            <a:xfrm>
              <a:off x="4504050" y="1799850"/>
              <a:ext cx="62200" cy="53325"/>
            </a:xfrm>
            <a:custGeom>
              <a:avLst/>
              <a:gdLst/>
              <a:ahLst/>
              <a:cxnLst/>
              <a:rect l="l" t="t" r="r" b="b"/>
              <a:pathLst>
                <a:path w="2488" h="2133" extrusionOk="0">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2164;p54">
              <a:extLst>
                <a:ext uri="{FF2B5EF4-FFF2-40B4-BE49-F238E27FC236}">
                  <a16:creationId xmlns:a16="http://schemas.microsoft.com/office/drawing/2014/main" id="{0804426C-D15D-453C-AEB9-B9B19C0524C8}"/>
                </a:ext>
              </a:extLst>
            </p:cNvPr>
            <p:cNvSpPr/>
            <p:nvPr/>
          </p:nvSpPr>
          <p:spPr>
            <a:xfrm>
              <a:off x="4504050" y="1876050"/>
              <a:ext cx="62200" cy="53350"/>
            </a:xfrm>
            <a:custGeom>
              <a:avLst/>
              <a:gdLst/>
              <a:ahLst/>
              <a:cxnLst/>
              <a:rect l="l" t="t" r="r" b="b"/>
              <a:pathLst>
                <a:path w="2488" h="2134" extrusionOk="0">
                  <a:moveTo>
                    <a:pt x="1065" y="1"/>
                  </a:moveTo>
                  <a:cubicBezTo>
                    <a:pt x="480" y="1"/>
                    <a:pt x="0" y="472"/>
                    <a:pt x="0" y="1066"/>
                  </a:cubicBezTo>
                  <a:cubicBezTo>
                    <a:pt x="0" y="1709"/>
                    <a:pt x="525" y="2133"/>
                    <a:pt x="1074" y="2133"/>
                  </a:cubicBezTo>
                  <a:cubicBezTo>
                    <a:pt x="1336" y="2133"/>
                    <a:pt x="1603" y="2037"/>
                    <a:pt x="1821" y="1822"/>
                  </a:cubicBezTo>
                  <a:cubicBezTo>
                    <a:pt x="2488"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2165;p54">
              <a:extLst>
                <a:ext uri="{FF2B5EF4-FFF2-40B4-BE49-F238E27FC236}">
                  <a16:creationId xmlns:a16="http://schemas.microsoft.com/office/drawing/2014/main" id="{BA367739-EB2A-402E-A526-B4B7188B9D5A}"/>
                </a:ext>
              </a:extLst>
            </p:cNvPr>
            <p:cNvSpPr/>
            <p:nvPr/>
          </p:nvSpPr>
          <p:spPr>
            <a:xfrm>
              <a:off x="4504050" y="1952050"/>
              <a:ext cx="62200" cy="53450"/>
            </a:xfrm>
            <a:custGeom>
              <a:avLst/>
              <a:gdLst/>
              <a:ahLst/>
              <a:cxnLst/>
              <a:rect l="l" t="t" r="r" b="b"/>
              <a:pathLst>
                <a:path w="2488" h="2138" extrusionOk="0">
                  <a:moveTo>
                    <a:pt x="1065" y="1"/>
                  </a:moveTo>
                  <a:cubicBezTo>
                    <a:pt x="480" y="9"/>
                    <a:pt x="0" y="481"/>
                    <a:pt x="0" y="1074"/>
                  </a:cubicBezTo>
                  <a:cubicBezTo>
                    <a:pt x="0" y="1712"/>
                    <a:pt x="525" y="2138"/>
                    <a:pt x="1073" y="2138"/>
                  </a:cubicBezTo>
                  <a:cubicBezTo>
                    <a:pt x="1335" y="2138"/>
                    <a:pt x="1603" y="2040"/>
                    <a:pt x="1821" y="1822"/>
                  </a:cubicBezTo>
                  <a:cubicBezTo>
                    <a:pt x="2488" y="1155"/>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2166;p54">
              <a:extLst>
                <a:ext uri="{FF2B5EF4-FFF2-40B4-BE49-F238E27FC236}">
                  <a16:creationId xmlns:a16="http://schemas.microsoft.com/office/drawing/2014/main" id="{9CAA68F4-5C98-4FE2-ADF9-211594A26E37}"/>
                </a:ext>
              </a:extLst>
            </p:cNvPr>
            <p:cNvSpPr/>
            <p:nvPr/>
          </p:nvSpPr>
          <p:spPr>
            <a:xfrm>
              <a:off x="4504050" y="2028275"/>
              <a:ext cx="62200" cy="53450"/>
            </a:xfrm>
            <a:custGeom>
              <a:avLst/>
              <a:gdLst/>
              <a:ahLst/>
              <a:cxnLst/>
              <a:rect l="l" t="t" r="r" b="b"/>
              <a:pathLst>
                <a:path w="2488" h="2138" extrusionOk="0">
                  <a:moveTo>
                    <a:pt x="1065" y="1"/>
                  </a:moveTo>
                  <a:cubicBezTo>
                    <a:pt x="480" y="1"/>
                    <a:pt x="0" y="480"/>
                    <a:pt x="0" y="1065"/>
                  </a:cubicBezTo>
                  <a:cubicBezTo>
                    <a:pt x="0" y="1709"/>
                    <a:pt x="525" y="2137"/>
                    <a:pt x="1074" y="2137"/>
                  </a:cubicBezTo>
                  <a:cubicBezTo>
                    <a:pt x="1336" y="2137"/>
                    <a:pt x="1603" y="2040"/>
                    <a:pt x="1821" y="1821"/>
                  </a:cubicBezTo>
                  <a:cubicBezTo>
                    <a:pt x="2488"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2167;p54">
              <a:extLst>
                <a:ext uri="{FF2B5EF4-FFF2-40B4-BE49-F238E27FC236}">
                  <a16:creationId xmlns:a16="http://schemas.microsoft.com/office/drawing/2014/main" id="{821C65A8-B108-4739-8B91-4A56EB7EFB19}"/>
                </a:ext>
              </a:extLst>
            </p:cNvPr>
            <p:cNvSpPr/>
            <p:nvPr/>
          </p:nvSpPr>
          <p:spPr>
            <a:xfrm>
              <a:off x="4504050" y="2104500"/>
              <a:ext cx="62200" cy="53325"/>
            </a:xfrm>
            <a:custGeom>
              <a:avLst/>
              <a:gdLst/>
              <a:ahLst/>
              <a:cxnLst/>
              <a:rect l="l" t="t" r="r" b="b"/>
              <a:pathLst>
                <a:path w="2488" h="2133" extrusionOk="0">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2168;p54">
              <a:extLst>
                <a:ext uri="{FF2B5EF4-FFF2-40B4-BE49-F238E27FC236}">
                  <a16:creationId xmlns:a16="http://schemas.microsoft.com/office/drawing/2014/main" id="{DDFDA87B-B04E-479D-933A-E597EF125D53}"/>
                </a:ext>
              </a:extLst>
            </p:cNvPr>
            <p:cNvSpPr/>
            <p:nvPr/>
          </p:nvSpPr>
          <p:spPr>
            <a:xfrm>
              <a:off x="4504050" y="2180700"/>
              <a:ext cx="62200" cy="53350"/>
            </a:xfrm>
            <a:custGeom>
              <a:avLst/>
              <a:gdLst/>
              <a:ahLst/>
              <a:cxnLst/>
              <a:rect l="l" t="t" r="r" b="b"/>
              <a:pathLst>
                <a:path w="2488" h="2134" extrusionOk="0">
                  <a:moveTo>
                    <a:pt x="1065" y="1"/>
                  </a:moveTo>
                  <a:cubicBezTo>
                    <a:pt x="480" y="1"/>
                    <a:pt x="0" y="480"/>
                    <a:pt x="0" y="1066"/>
                  </a:cubicBezTo>
                  <a:cubicBezTo>
                    <a:pt x="0" y="1709"/>
                    <a:pt x="525" y="2133"/>
                    <a:pt x="1074" y="2133"/>
                  </a:cubicBezTo>
                  <a:cubicBezTo>
                    <a:pt x="1336" y="2133"/>
                    <a:pt x="1603" y="2037"/>
                    <a:pt x="1821" y="1822"/>
                  </a:cubicBezTo>
                  <a:cubicBezTo>
                    <a:pt x="2488"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2169;p54">
              <a:extLst>
                <a:ext uri="{FF2B5EF4-FFF2-40B4-BE49-F238E27FC236}">
                  <a16:creationId xmlns:a16="http://schemas.microsoft.com/office/drawing/2014/main" id="{032CA097-4F66-42E8-8BCE-FE483BB643DD}"/>
                </a:ext>
              </a:extLst>
            </p:cNvPr>
            <p:cNvSpPr/>
            <p:nvPr/>
          </p:nvSpPr>
          <p:spPr>
            <a:xfrm>
              <a:off x="4504050" y="2256925"/>
              <a:ext cx="62350" cy="53425"/>
            </a:xfrm>
            <a:custGeom>
              <a:avLst/>
              <a:gdLst/>
              <a:ahLst/>
              <a:cxnLst/>
              <a:rect l="l" t="t" r="r" b="b"/>
              <a:pathLst>
                <a:path w="2494" h="2137" extrusionOk="0">
                  <a:moveTo>
                    <a:pt x="1075" y="0"/>
                  </a:moveTo>
                  <a:cubicBezTo>
                    <a:pt x="1072" y="0"/>
                    <a:pt x="1068" y="0"/>
                    <a:pt x="1065" y="0"/>
                  </a:cubicBezTo>
                  <a:cubicBezTo>
                    <a:pt x="480" y="0"/>
                    <a:pt x="0" y="480"/>
                    <a:pt x="0" y="1065"/>
                  </a:cubicBezTo>
                  <a:cubicBezTo>
                    <a:pt x="0" y="1709"/>
                    <a:pt x="529" y="2137"/>
                    <a:pt x="1080" y="2137"/>
                  </a:cubicBezTo>
                  <a:cubicBezTo>
                    <a:pt x="1343" y="2137"/>
                    <a:pt x="1611" y="2039"/>
                    <a:pt x="1829" y="1821"/>
                  </a:cubicBezTo>
                  <a:cubicBezTo>
                    <a:pt x="2493" y="1149"/>
                    <a:pt x="2020" y="0"/>
                    <a:pt x="107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2170;p54">
              <a:extLst>
                <a:ext uri="{FF2B5EF4-FFF2-40B4-BE49-F238E27FC236}">
                  <a16:creationId xmlns:a16="http://schemas.microsoft.com/office/drawing/2014/main" id="{1848E78C-FA55-47A8-8C4B-5D931A2FE9AD}"/>
                </a:ext>
              </a:extLst>
            </p:cNvPr>
            <p:cNvSpPr/>
            <p:nvPr/>
          </p:nvSpPr>
          <p:spPr>
            <a:xfrm>
              <a:off x="4504050" y="2333125"/>
              <a:ext cx="62200" cy="53450"/>
            </a:xfrm>
            <a:custGeom>
              <a:avLst/>
              <a:gdLst/>
              <a:ahLst/>
              <a:cxnLst/>
              <a:rect l="l" t="t" r="r" b="b"/>
              <a:pathLst>
                <a:path w="2488" h="2138" extrusionOk="0">
                  <a:moveTo>
                    <a:pt x="1065" y="1"/>
                  </a:moveTo>
                  <a:cubicBezTo>
                    <a:pt x="480" y="1"/>
                    <a:pt x="0" y="480"/>
                    <a:pt x="0" y="1066"/>
                  </a:cubicBezTo>
                  <a:cubicBezTo>
                    <a:pt x="0" y="1709"/>
                    <a:pt x="525" y="2137"/>
                    <a:pt x="1074" y="2137"/>
                  </a:cubicBezTo>
                  <a:cubicBezTo>
                    <a:pt x="1336" y="2137"/>
                    <a:pt x="1603" y="2040"/>
                    <a:pt x="1821" y="1822"/>
                  </a:cubicBezTo>
                  <a:cubicBezTo>
                    <a:pt x="2488"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2171;p54">
              <a:extLst>
                <a:ext uri="{FF2B5EF4-FFF2-40B4-BE49-F238E27FC236}">
                  <a16:creationId xmlns:a16="http://schemas.microsoft.com/office/drawing/2014/main" id="{FE604E50-BAB0-4024-B371-CB832248A60F}"/>
                </a:ext>
              </a:extLst>
            </p:cNvPr>
            <p:cNvSpPr/>
            <p:nvPr/>
          </p:nvSpPr>
          <p:spPr>
            <a:xfrm>
              <a:off x="4504050" y="2409350"/>
              <a:ext cx="62200" cy="53350"/>
            </a:xfrm>
            <a:custGeom>
              <a:avLst/>
              <a:gdLst/>
              <a:ahLst/>
              <a:cxnLst/>
              <a:rect l="l" t="t" r="r" b="b"/>
              <a:pathLst>
                <a:path w="2488" h="2134" extrusionOk="0">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2172;p54">
              <a:extLst>
                <a:ext uri="{FF2B5EF4-FFF2-40B4-BE49-F238E27FC236}">
                  <a16:creationId xmlns:a16="http://schemas.microsoft.com/office/drawing/2014/main" id="{34987C2B-026F-402B-BDDE-167FEADA1832}"/>
                </a:ext>
              </a:extLst>
            </p:cNvPr>
            <p:cNvSpPr/>
            <p:nvPr/>
          </p:nvSpPr>
          <p:spPr>
            <a:xfrm>
              <a:off x="4580250" y="1571400"/>
              <a:ext cx="62225" cy="53250"/>
            </a:xfrm>
            <a:custGeom>
              <a:avLst/>
              <a:gdLst/>
              <a:ahLst/>
              <a:cxnLst/>
              <a:rect l="l" t="t" r="r" b="b"/>
              <a:pathLst>
                <a:path w="2489" h="2130" extrusionOk="0">
                  <a:moveTo>
                    <a:pt x="1066" y="1"/>
                  </a:moveTo>
                  <a:cubicBezTo>
                    <a:pt x="480" y="1"/>
                    <a:pt x="1" y="472"/>
                    <a:pt x="1" y="1066"/>
                  </a:cubicBezTo>
                  <a:cubicBezTo>
                    <a:pt x="1" y="1703"/>
                    <a:pt x="525" y="2129"/>
                    <a:pt x="1073" y="2129"/>
                  </a:cubicBezTo>
                  <a:cubicBezTo>
                    <a:pt x="1336" y="2129"/>
                    <a:pt x="1603" y="2032"/>
                    <a:pt x="1822" y="1813"/>
                  </a:cubicBezTo>
                  <a:cubicBezTo>
                    <a:pt x="2488"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2173;p54">
              <a:extLst>
                <a:ext uri="{FF2B5EF4-FFF2-40B4-BE49-F238E27FC236}">
                  <a16:creationId xmlns:a16="http://schemas.microsoft.com/office/drawing/2014/main" id="{E5CE3657-4C11-479F-8F6D-E02E8545F4CD}"/>
                </a:ext>
              </a:extLst>
            </p:cNvPr>
            <p:cNvSpPr/>
            <p:nvPr/>
          </p:nvSpPr>
          <p:spPr>
            <a:xfrm>
              <a:off x="4580250" y="1647400"/>
              <a:ext cx="62225" cy="53450"/>
            </a:xfrm>
            <a:custGeom>
              <a:avLst/>
              <a:gdLst/>
              <a:ahLst/>
              <a:cxnLst/>
              <a:rect l="l" t="t" r="r" b="b"/>
              <a:pathLst>
                <a:path w="2489" h="2138" extrusionOk="0">
                  <a:moveTo>
                    <a:pt x="1066" y="1"/>
                  </a:moveTo>
                  <a:cubicBezTo>
                    <a:pt x="480" y="1"/>
                    <a:pt x="1" y="481"/>
                    <a:pt x="1" y="1066"/>
                  </a:cubicBezTo>
                  <a:cubicBezTo>
                    <a:pt x="1" y="1710"/>
                    <a:pt x="526" y="2138"/>
                    <a:pt x="1074" y="2138"/>
                  </a:cubicBezTo>
                  <a:cubicBezTo>
                    <a:pt x="1336" y="2138"/>
                    <a:pt x="1604" y="2040"/>
                    <a:pt x="1822" y="1822"/>
                  </a:cubicBezTo>
                  <a:cubicBezTo>
                    <a:pt x="2488"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2174;p54">
              <a:extLst>
                <a:ext uri="{FF2B5EF4-FFF2-40B4-BE49-F238E27FC236}">
                  <a16:creationId xmlns:a16="http://schemas.microsoft.com/office/drawing/2014/main" id="{12E43688-4685-4121-9CF0-DAEB4BEA94F7}"/>
                </a:ext>
              </a:extLst>
            </p:cNvPr>
            <p:cNvSpPr/>
            <p:nvPr/>
          </p:nvSpPr>
          <p:spPr>
            <a:xfrm>
              <a:off x="4580250" y="1723625"/>
              <a:ext cx="62225" cy="53350"/>
            </a:xfrm>
            <a:custGeom>
              <a:avLst/>
              <a:gdLst/>
              <a:ahLst/>
              <a:cxnLst/>
              <a:rect l="l" t="t" r="r" b="b"/>
              <a:pathLst>
                <a:path w="2489" h="2134" extrusionOk="0">
                  <a:moveTo>
                    <a:pt x="1066" y="1"/>
                  </a:moveTo>
                  <a:cubicBezTo>
                    <a:pt x="480" y="1"/>
                    <a:pt x="1" y="480"/>
                    <a:pt x="1" y="1065"/>
                  </a:cubicBezTo>
                  <a:cubicBezTo>
                    <a:pt x="1" y="1709"/>
                    <a:pt x="526" y="2133"/>
                    <a:pt x="1075" y="2133"/>
                  </a:cubicBezTo>
                  <a:cubicBezTo>
                    <a:pt x="1336" y="2133"/>
                    <a:pt x="1604" y="2037"/>
                    <a:pt x="1822" y="1822"/>
                  </a:cubicBezTo>
                  <a:cubicBezTo>
                    <a:pt x="2488"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2175;p54">
              <a:extLst>
                <a:ext uri="{FF2B5EF4-FFF2-40B4-BE49-F238E27FC236}">
                  <a16:creationId xmlns:a16="http://schemas.microsoft.com/office/drawing/2014/main" id="{37B76DF1-E966-4BE1-9F50-51DC66C1EAA6}"/>
                </a:ext>
              </a:extLst>
            </p:cNvPr>
            <p:cNvSpPr/>
            <p:nvPr/>
          </p:nvSpPr>
          <p:spPr>
            <a:xfrm>
              <a:off x="4580250" y="1799850"/>
              <a:ext cx="62225" cy="53325"/>
            </a:xfrm>
            <a:custGeom>
              <a:avLst/>
              <a:gdLst/>
              <a:ahLst/>
              <a:cxnLst/>
              <a:rect l="l" t="t" r="r" b="b"/>
              <a:pathLst>
                <a:path w="2489" h="2133" extrusionOk="0">
                  <a:moveTo>
                    <a:pt x="1066" y="0"/>
                  </a:moveTo>
                  <a:cubicBezTo>
                    <a:pt x="480" y="0"/>
                    <a:pt x="1" y="480"/>
                    <a:pt x="1" y="1065"/>
                  </a:cubicBezTo>
                  <a:cubicBezTo>
                    <a:pt x="1" y="1709"/>
                    <a:pt x="526" y="2133"/>
                    <a:pt x="1075" y="2133"/>
                  </a:cubicBezTo>
                  <a:cubicBezTo>
                    <a:pt x="1336" y="2133"/>
                    <a:pt x="1604" y="2036"/>
                    <a:pt x="1822" y="1821"/>
                  </a:cubicBezTo>
                  <a:cubicBezTo>
                    <a:pt x="2488" y="1146"/>
                    <a:pt x="2017" y="0"/>
                    <a:pt x="106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2176;p54">
              <a:extLst>
                <a:ext uri="{FF2B5EF4-FFF2-40B4-BE49-F238E27FC236}">
                  <a16:creationId xmlns:a16="http://schemas.microsoft.com/office/drawing/2014/main" id="{89DB5B75-7250-4F85-9AFF-26C5A4425109}"/>
                </a:ext>
              </a:extLst>
            </p:cNvPr>
            <p:cNvSpPr/>
            <p:nvPr/>
          </p:nvSpPr>
          <p:spPr>
            <a:xfrm>
              <a:off x="4580250" y="1876050"/>
              <a:ext cx="62225" cy="53275"/>
            </a:xfrm>
            <a:custGeom>
              <a:avLst/>
              <a:gdLst/>
              <a:ahLst/>
              <a:cxnLst/>
              <a:rect l="l" t="t" r="r" b="b"/>
              <a:pathLst>
                <a:path w="2489" h="2131" extrusionOk="0">
                  <a:moveTo>
                    <a:pt x="1066" y="1"/>
                  </a:moveTo>
                  <a:cubicBezTo>
                    <a:pt x="480" y="1"/>
                    <a:pt x="1" y="472"/>
                    <a:pt x="1" y="1066"/>
                  </a:cubicBezTo>
                  <a:cubicBezTo>
                    <a:pt x="1" y="1707"/>
                    <a:pt x="523" y="2131"/>
                    <a:pt x="1070" y="2131"/>
                  </a:cubicBezTo>
                  <a:cubicBezTo>
                    <a:pt x="1333" y="2131"/>
                    <a:pt x="1602" y="2033"/>
                    <a:pt x="1822" y="1813"/>
                  </a:cubicBezTo>
                  <a:cubicBezTo>
                    <a:pt x="2488"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2177;p54">
              <a:extLst>
                <a:ext uri="{FF2B5EF4-FFF2-40B4-BE49-F238E27FC236}">
                  <a16:creationId xmlns:a16="http://schemas.microsoft.com/office/drawing/2014/main" id="{15AB4E75-6FCA-4176-B35B-F33391A949DA}"/>
                </a:ext>
              </a:extLst>
            </p:cNvPr>
            <p:cNvSpPr/>
            <p:nvPr/>
          </p:nvSpPr>
          <p:spPr>
            <a:xfrm>
              <a:off x="4580250" y="1952050"/>
              <a:ext cx="62225" cy="53450"/>
            </a:xfrm>
            <a:custGeom>
              <a:avLst/>
              <a:gdLst/>
              <a:ahLst/>
              <a:cxnLst/>
              <a:rect l="l" t="t" r="r" b="b"/>
              <a:pathLst>
                <a:path w="2489" h="2138" extrusionOk="0">
                  <a:moveTo>
                    <a:pt x="1066" y="1"/>
                  </a:moveTo>
                  <a:cubicBezTo>
                    <a:pt x="480" y="9"/>
                    <a:pt x="1" y="481"/>
                    <a:pt x="1" y="1074"/>
                  </a:cubicBezTo>
                  <a:cubicBezTo>
                    <a:pt x="1" y="1712"/>
                    <a:pt x="525" y="2138"/>
                    <a:pt x="1073" y="2138"/>
                  </a:cubicBezTo>
                  <a:cubicBezTo>
                    <a:pt x="1336" y="2138"/>
                    <a:pt x="1603" y="2040"/>
                    <a:pt x="1822" y="1822"/>
                  </a:cubicBezTo>
                  <a:cubicBezTo>
                    <a:pt x="2488" y="1155"/>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2178;p54">
              <a:extLst>
                <a:ext uri="{FF2B5EF4-FFF2-40B4-BE49-F238E27FC236}">
                  <a16:creationId xmlns:a16="http://schemas.microsoft.com/office/drawing/2014/main" id="{9C2FFD0B-5427-4ECF-A38A-B4CC465EDE12}"/>
                </a:ext>
              </a:extLst>
            </p:cNvPr>
            <p:cNvSpPr/>
            <p:nvPr/>
          </p:nvSpPr>
          <p:spPr>
            <a:xfrm>
              <a:off x="4580250" y="2028275"/>
              <a:ext cx="62225" cy="53450"/>
            </a:xfrm>
            <a:custGeom>
              <a:avLst/>
              <a:gdLst/>
              <a:ahLst/>
              <a:cxnLst/>
              <a:rect l="l" t="t" r="r" b="b"/>
              <a:pathLst>
                <a:path w="2489" h="2138" extrusionOk="0">
                  <a:moveTo>
                    <a:pt x="1066" y="1"/>
                  </a:moveTo>
                  <a:cubicBezTo>
                    <a:pt x="480" y="1"/>
                    <a:pt x="1" y="480"/>
                    <a:pt x="1" y="1065"/>
                  </a:cubicBezTo>
                  <a:cubicBezTo>
                    <a:pt x="1" y="1709"/>
                    <a:pt x="526" y="2137"/>
                    <a:pt x="1074" y="2137"/>
                  </a:cubicBezTo>
                  <a:cubicBezTo>
                    <a:pt x="1336" y="2137"/>
                    <a:pt x="1604" y="2040"/>
                    <a:pt x="1822" y="1821"/>
                  </a:cubicBezTo>
                  <a:cubicBezTo>
                    <a:pt x="2488"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2179;p54">
              <a:extLst>
                <a:ext uri="{FF2B5EF4-FFF2-40B4-BE49-F238E27FC236}">
                  <a16:creationId xmlns:a16="http://schemas.microsoft.com/office/drawing/2014/main" id="{6BFD36E8-B12D-4FF8-8E7C-152ACA1E1F3A}"/>
                </a:ext>
              </a:extLst>
            </p:cNvPr>
            <p:cNvSpPr/>
            <p:nvPr/>
          </p:nvSpPr>
          <p:spPr>
            <a:xfrm>
              <a:off x="4580250" y="2104500"/>
              <a:ext cx="62225" cy="53325"/>
            </a:xfrm>
            <a:custGeom>
              <a:avLst/>
              <a:gdLst/>
              <a:ahLst/>
              <a:cxnLst/>
              <a:rect l="l" t="t" r="r" b="b"/>
              <a:pathLst>
                <a:path w="2489" h="2133" extrusionOk="0">
                  <a:moveTo>
                    <a:pt x="1066" y="0"/>
                  </a:moveTo>
                  <a:cubicBezTo>
                    <a:pt x="480" y="0"/>
                    <a:pt x="1" y="480"/>
                    <a:pt x="1" y="1065"/>
                  </a:cubicBezTo>
                  <a:cubicBezTo>
                    <a:pt x="1" y="1709"/>
                    <a:pt x="526" y="2133"/>
                    <a:pt x="1075" y="2133"/>
                  </a:cubicBezTo>
                  <a:cubicBezTo>
                    <a:pt x="1336" y="2133"/>
                    <a:pt x="1604" y="2036"/>
                    <a:pt x="1822" y="1821"/>
                  </a:cubicBezTo>
                  <a:cubicBezTo>
                    <a:pt x="2488" y="1146"/>
                    <a:pt x="2017" y="0"/>
                    <a:pt x="106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2180;p54">
              <a:extLst>
                <a:ext uri="{FF2B5EF4-FFF2-40B4-BE49-F238E27FC236}">
                  <a16:creationId xmlns:a16="http://schemas.microsoft.com/office/drawing/2014/main" id="{3E9CF193-6B0A-4B4C-9D0A-06E5F39860C0}"/>
                </a:ext>
              </a:extLst>
            </p:cNvPr>
            <p:cNvSpPr/>
            <p:nvPr/>
          </p:nvSpPr>
          <p:spPr>
            <a:xfrm>
              <a:off x="4580250" y="2180700"/>
              <a:ext cx="62225" cy="53350"/>
            </a:xfrm>
            <a:custGeom>
              <a:avLst/>
              <a:gdLst/>
              <a:ahLst/>
              <a:cxnLst/>
              <a:rect l="l" t="t" r="r" b="b"/>
              <a:pathLst>
                <a:path w="2489" h="2134" extrusionOk="0">
                  <a:moveTo>
                    <a:pt x="1066" y="1"/>
                  </a:moveTo>
                  <a:cubicBezTo>
                    <a:pt x="480" y="1"/>
                    <a:pt x="1" y="480"/>
                    <a:pt x="1" y="1066"/>
                  </a:cubicBezTo>
                  <a:cubicBezTo>
                    <a:pt x="1" y="1709"/>
                    <a:pt x="526" y="2133"/>
                    <a:pt x="1075" y="2133"/>
                  </a:cubicBezTo>
                  <a:cubicBezTo>
                    <a:pt x="1336" y="2133"/>
                    <a:pt x="1604" y="2037"/>
                    <a:pt x="1822" y="1822"/>
                  </a:cubicBezTo>
                  <a:cubicBezTo>
                    <a:pt x="2488"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2181;p54">
              <a:extLst>
                <a:ext uri="{FF2B5EF4-FFF2-40B4-BE49-F238E27FC236}">
                  <a16:creationId xmlns:a16="http://schemas.microsoft.com/office/drawing/2014/main" id="{8B8438A9-3F9D-452B-86AD-5756A24FB41D}"/>
                </a:ext>
              </a:extLst>
            </p:cNvPr>
            <p:cNvSpPr/>
            <p:nvPr/>
          </p:nvSpPr>
          <p:spPr>
            <a:xfrm>
              <a:off x="4580250" y="2256925"/>
              <a:ext cx="62350" cy="53425"/>
            </a:xfrm>
            <a:custGeom>
              <a:avLst/>
              <a:gdLst/>
              <a:ahLst/>
              <a:cxnLst/>
              <a:rect l="l" t="t" r="r" b="b"/>
              <a:pathLst>
                <a:path w="2494" h="2137" extrusionOk="0">
                  <a:moveTo>
                    <a:pt x="1076" y="0"/>
                  </a:moveTo>
                  <a:cubicBezTo>
                    <a:pt x="1072" y="0"/>
                    <a:pt x="1069" y="0"/>
                    <a:pt x="1066" y="0"/>
                  </a:cubicBezTo>
                  <a:cubicBezTo>
                    <a:pt x="480" y="0"/>
                    <a:pt x="1" y="480"/>
                    <a:pt x="1" y="1065"/>
                  </a:cubicBezTo>
                  <a:cubicBezTo>
                    <a:pt x="1" y="1709"/>
                    <a:pt x="529" y="2137"/>
                    <a:pt x="1078" y="2137"/>
                  </a:cubicBezTo>
                  <a:cubicBezTo>
                    <a:pt x="1340" y="2137"/>
                    <a:pt x="1606" y="2039"/>
                    <a:pt x="1822" y="1821"/>
                  </a:cubicBezTo>
                  <a:cubicBezTo>
                    <a:pt x="2494" y="1149"/>
                    <a:pt x="2020" y="0"/>
                    <a:pt x="107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2182;p54">
              <a:extLst>
                <a:ext uri="{FF2B5EF4-FFF2-40B4-BE49-F238E27FC236}">
                  <a16:creationId xmlns:a16="http://schemas.microsoft.com/office/drawing/2014/main" id="{4EDE50B1-44C6-4443-92A2-0BF90850C6E5}"/>
                </a:ext>
              </a:extLst>
            </p:cNvPr>
            <p:cNvSpPr/>
            <p:nvPr/>
          </p:nvSpPr>
          <p:spPr>
            <a:xfrm>
              <a:off x="4580250" y="2333125"/>
              <a:ext cx="62225" cy="53450"/>
            </a:xfrm>
            <a:custGeom>
              <a:avLst/>
              <a:gdLst/>
              <a:ahLst/>
              <a:cxnLst/>
              <a:rect l="l" t="t" r="r" b="b"/>
              <a:pathLst>
                <a:path w="2489" h="2138" extrusionOk="0">
                  <a:moveTo>
                    <a:pt x="1066" y="1"/>
                  </a:moveTo>
                  <a:cubicBezTo>
                    <a:pt x="480" y="1"/>
                    <a:pt x="1" y="480"/>
                    <a:pt x="1" y="1066"/>
                  </a:cubicBezTo>
                  <a:cubicBezTo>
                    <a:pt x="1" y="1709"/>
                    <a:pt x="526" y="2137"/>
                    <a:pt x="1074" y="2137"/>
                  </a:cubicBezTo>
                  <a:cubicBezTo>
                    <a:pt x="1336" y="2137"/>
                    <a:pt x="1604" y="2040"/>
                    <a:pt x="1822" y="1822"/>
                  </a:cubicBezTo>
                  <a:cubicBezTo>
                    <a:pt x="2488"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2183;p54">
              <a:extLst>
                <a:ext uri="{FF2B5EF4-FFF2-40B4-BE49-F238E27FC236}">
                  <a16:creationId xmlns:a16="http://schemas.microsoft.com/office/drawing/2014/main" id="{864B9455-6081-4556-908C-44ADCE8AB849}"/>
                </a:ext>
              </a:extLst>
            </p:cNvPr>
            <p:cNvSpPr/>
            <p:nvPr/>
          </p:nvSpPr>
          <p:spPr>
            <a:xfrm>
              <a:off x="4580250" y="2409350"/>
              <a:ext cx="62225" cy="53350"/>
            </a:xfrm>
            <a:custGeom>
              <a:avLst/>
              <a:gdLst/>
              <a:ahLst/>
              <a:cxnLst/>
              <a:rect l="l" t="t" r="r" b="b"/>
              <a:pathLst>
                <a:path w="2489" h="2134" extrusionOk="0">
                  <a:moveTo>
                    <a:pt x="1066" y="0"/>
                  </a:moveTo>
                  <a:cubicBezTo>
                    <a:pt x="480" y="0"/>
                    <a:pt x="1" y="480"/>
                    <a:pt x="1" y="1065"/>
                  </a:cubicBezTo>
                  <a:cubicBezTo>
                    <a:pt x="1" y="1709"/>
                    <a:pt x="526" y="2133"/>
                    <a:pt x="1075" y="2133"/>
                  </a:cubicBezTo>
                  <a:cubicBezTo>
                    <a:pt x="1336" y="2133"/>
                    <a:pt x="1604" y="2036"/>
                    <a:pt x="1822" y="1821"/>
                  </a:cubicBezTo>
                  <a:cubicBezTo>
                    <a:pt x="2488" y="1146"/>
                    <a:pt x="2017" y="0"/>
                    <a:pt x="106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2184;p54">
              <a:extLst>
                <a:ext uri="{FF2B5EF4-FFF2-40B4-BE49-F238E27FC236}">
                  <a16:creationId xmlns:a16="http://schemas.microsoft.com/office/drawing/2014/main" id="{C18D132E-4A2E-4D44-926C-CB472DEF19D1}"/>
                </a:ext>
              </a:extLst>
            </p:cNvPr>
            <p:cNvSpPr/>
            <p:nvPr/>
          </p:nvSpPr>
          <p:spPr>
            <a:xfrm>
              <a:off x="4656475" y="1571400"/>
              <a:ext cx="62200" cy="53250"/>
            </a:xfrm>
            <a:custGeom>
              <a:avLst/>
              <a:gdLst/>
              <a:ahLst/>
              <a:cxnLst/>
              <a:rect l="l" t="t" r="r" b="b"/>
              <a:pathLst>
                <a:path w="2488" h="2130" extrusionOk="0">
                  <a:moveTo>
                    <a:pt x="1065" y="1"/>
                  </a:moveTo>
                  <a:cubicBezTo>
                    <a:pt x="472" y="1"/>
                    <a:pt x="0" y="472"/>
                    <a:pt x="0" y="1066"/>
                  </a:cubicBezTo>
                  <a:cubicBezTo>
                    <a:pt x="0" y="1703"/>
                    <a:pt x="525" y="2129"/>
                    <a:pt x="1070" y="2129"/>
                  </a:cubicBezTo>
                  <a:cubicBezTo>
                    <a:pt x="1331" y="2129"/>
                    <a:pt x="1597" y="2032"/>
                    <a:pt x="1813" y="1813"/>
                  </a:cubicBezTo>
                  <a:cubicBezTo>
                    <a:pt x="2488"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2185;p54">
              <a:extLst>
                <a:ext uri="{FF2B5EF4-FFF2-40B4-BE49-F238E27FC236}">
                  <a16:creationId xmlns:a16="http://schemas.microsoft.com/office/drawing/2014/main" id="{60C0B96A-E688-44CF-B860-65A91C85DF83}"/>
                </a:ext>
              </a:extLst>
            </p:cNvPr>
            <p:cNvSpPr/>
            <p:nvPr/>
          </p:nvSpPr>
          <p:spPr>
            <a:xfrm>
              <a:off x="4656475" y="1647400"/>
              <a:ext cx="62200" cy="53450"/>
            </a:xfrm>
            <a:custGeom>
              <a:avLst/>
              <a:gdLst/>
              <a:ahLst/>
              <a:cxnLst/>
              <a:rect l="l" t="t" r="r" b="b"/>
              <a:pathLst>
                <a:path w="2488" h="2138" extrusionOk="0">
                  <a:moveTo>
                    <a:pt x="1065" y="1"/>
                  </a:moveTo>
                  <a:cubicBezTo>
                    <a:pt x="472" y="9"/>
                    <a:pt x="0" y="481"/>
                    <a:pt x="0" y="1066"/>
                  </a:cubicBezTo>
                  <a:cubicBezTo>
                    <a:pt x="0" y="1710"/>
                    <a:pt x="525" y="2138"/>
                    <a:pt x="1071" y="2138"/>
                  </a:cubicBezTo>
                  <a:cubicBezTo>
                    <a:pt x="1332" y="2138"/>
                    <a:pt x="1598" y="2040"/>
                    <a:pt x="1813" y="1822"/>
                  </a:cubicBezTo>
                  <a:cubicBezTo>
                    <a:pt x="2488"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2186;p54">
              <a:extLst>
                <a:ext uri="{FF2B5EF4-FFF2-40B4-BE49-F238E27FC236}">
                  <a16:creationId xmlns:a16="http://schemas.microsoft.com/office/drawing/2014/main" id="{38DFE916-0DBD-4527-8AB4-76097C5AB2A2}"/>
                </a:ext>
              </a:extLst>
            </p:cNvPr>
            <p:cNvSpPr/>
            <p:nvPr/>
          </p:nvSpPr>
          <p:spPr>
            <a:xfrm>
              <a:off x="4656475" y="1723625"/>
              <a:ext cx="62200" cy="53350"/>
            </a:xfrm>
            <a:custGeom>
              <a:avLst/>
              <a:gdLst/>
              <a:ahLst/>
              <a:cxnLst/>
              <a:rect l="l" t="t" r="r" b="b"/>
              <a:pathLst>
                <a:path w="2488" h="2134" extrusionOk="0">
                  <a:moveTo>
                    <a:pt x="1065" y="1"/>
                  </a:moveTo>
                  <a:cubicBezTo>
                    <a:pt x="472" y="1"/>
                    <a:pt x="0" y="480"/>
                    <a:pt x="0" y="1065"/>
                  </a:cubicBezTo>
                  <a:cubicBezTo>
                    <a:pt x="0" y="1709"/>
                    <a:pt x="525" y="2133"/>
                    <a:pt x="1072" y="2133"/>
                  </a:cubicBezTo>
                  <a:cubicBezTo>
                    <a:pt x="1332" y="2133"/>
                    <a:pt x="1598" y="2037"/>
                    <a:pt x="1813" y="1822"/>
                  </a:cubicBezTo>
                  <a:cubicBezTo>
                    <a:pt x="2488"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2187;p54">
              <a:extLst>
                <a:ext uri="{FF2B5EF4-FFF2-40B4-BE49-F238E27FC236}">
                  <a16:creationId xmlns:a16="http://schemas.microsoft.com/office/drawing/2014/main" id="{74CC9950-9D80-489D-ACC1-8C2FA88E8E3E}"/>
                </a:ext>
              </a:extLst>
            </p:cNvPr>
            <p:cNvSpPr/>
            <p:nvPr/>
          </p:nvSpPr>
          <p:spPr>
            <a:xfrm>
              <a:off x="4656475" y="1799850"/>
              <a:ext cx="62200" cy="53325"/>
            </a:xfrm>
            <a:custGeom>
              <a:avLst/>
              <a:gdLst/>
              <a:ahLst/>
              <a:cxnLst/>
              <a:rect l="l" t="t" r="r" b="b"/>
              <a:pathLst>
                <a:path w="2488" h="2133" extrusionOk="0">
                  <a:moveTo>
                    <a:pt x="1065" y="0"/>
                  </a:moveTo>
                  <a:cubicBezTo>
                    <a:pt x="472" y="0"/>
                    <a:pt x="0" y="480"/>
                    <a:pt x="0" y="1065"/>
                  </a:cubicBezTo>
                  <a:cubicBezTo>
                    <a:pt x="0" y="1709"/>
                    <a:pt x="525" y="2133"/>
                    <a:pt x="1072" y="2133"/>
                  </a:cubicBezTo>
                  <a:cubicBezTo>
                    <a:pt x="1332" y="2133"/>
                    <a:pt x="1598" y="2036"/>
                    <a:pt x="1813" y="1821"/>
                  </a:cubicBezTo>
                  <a:cubicBezTo>
                    <a:pt x="2488" y="1146"/>
                    <a:pt x="2016"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2188;p54">
              <a:extLst>
                <a:ext uri="{FF2B5EF4-FFF2-40B4-BE49-F238E27FC236}">
                  <a16:creationId xmlns:a16="http://schemas.microsoft.com/office/drawing/2014/main" id="{4AFD5429-F0CA-4776-A548-F96FEE94B942}"/>
                </a:ext>
              </a:extLst>
            </p:cNvPr>
            <p:cNvSpPr/>
            <p:nvPr/>
          </p:nvSpPr>
          <p:spPr>
            <a:xfrm>
              <a:off x="4656475" y="1876050"/>
              <a:ext cx="62200" cy="53275"/>
            </a:xfrm>
            <a:custGeom>
              <a:avLst/>
              <a:gdLst/>
              <a:ahLst/>
              <a:cxnLst/>
              <a:rect l="l" t="t" r="r" b="b"/>
              <a:pathLst>
                <a:path w="2488" h="2131" extrusionOk="0">
                  <a:moveTo>
                    <a:pt x="1065" y="1"/>
                  </a:moveTo>
                  <a:cubicBezTo>
                    <a:pt x="472" y="1"/>
                    <a:pt x="0" y="472"/>
                    <a:pt x="0" y="1066"/>
                  </a:cubicBezTo>
                  <a:cubicBezTo>
                    <a:pt x="0" y="1707"/>
                    <a:pt x="522" y="2131"/>
                    <a:pt x="1067" y="2131"/>
                  </a:cubicBezTo>
                  <a:cubicBezTo>
                    <a:pt x="1329" y="2131"/>
                    <a:pt x="1596" y="2033"/>
                    <a:pt x="1813" y="1813"/>
                  </a:cubicBezTo>
                  <a:cubicBezTo>
                    <a:pt x="2488"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2189;p54">
              <a:extLst>
                <a:ext uri="{FF2B5EF4-FFF2-40B4-BE49-F238E27FC236}">
                  <a16:creationId xmlns:a16="http://schemas.microsoft.com/office/drawing/2014/main" id="{54301657-F46C-4B34-A252-99AD7CC8F832}"/>
                </a:ext>
              </a:extLst>
            </p:cNvPr>
            <p:cNvSpPr/>
            <p:nvPr/>
          </p:nvSpPr>
          <p:spPr>
            <a:xfrm>
              <a:off x="4656475" y="1952050"/>
              <a:ext cx="62200" cy="53450"/>
            </a:xfrm>
            <a:custGeom>
              <a:avLst/>
              <a:gdLst/>
              <a:ahLst/>
              <a:cxnLst/>
              <a:rect l="l" t="t" r="r" b="b"/>
              <a:pathLst>
                <a:path w="2488" h="2138" extrusionOk="0">
                  <a:moveTo>
                    <a:pt x="1065" y="1"/>
                  </a:moveTo>
                  <a:cubicBezTo>
                    <a:pt x="472" y="9"/>
                    <a:pt x="0" y="481"/>
                    <a:pt x="0" y="1074"/>
                  </a:cubicBezTo>
                  <a:cubicBezTo>
                    <a:pt x="0" y="1712"/>
                    <a:pt x="525" y="2138"/>
                    <a:pt x="1070" y="2138"/>
                  </a:cubicBezTo>
                  <a:cubicBezTo>
                    <a:pt x="1331" y="2138"/>
                    <a:pt x="1597" y="2040"/>
                    <a:pt x="1813" y="1822"/>
                  </a:cubicBezTo>
                  <a:cubicBezTo>
                    <a:pt x="2488" y="1155"/>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2190;p54">
              <a:extLst>
                <a:ext uri="{FF2B5EF4-FFF2-40B4-BE49-F238E27FC236}">
                  <a16:creationId xmlns:a16="http://schemas.microsoft.com/office/drawing/2014/main" id="{74CA24C5-8CA1-4314-A047-1C78F4C6F97E}"/>
                </a:ext>
              </a:extLst>
            </p:cNvPr>
            <p:cNvSpPr/>
            <p:nvPr/>
          </p:nvSpPr>
          <p:spPr>
            <a:xfrm>
              <a:off x="4656475" y="2028275"/>
              <a:ext cx="62200" cy="53450"/>
            </a:xfrm>
            <a:custGeom>
              <a:avLst/>
              <a:gdLst/>
              <a:ahLst/>
              <a:cxnLst/>
              <a:rect l="l" t="t" r="r" b="b"/>
              <a:pathLst>
                <a:path w="2488" h="2138" extrusionOk="0">
                  <a:moveTo>
                    <a:pt x="1065" y="1"/>
                  </a:moveTo>
                  <a:cubicBezTo>
                    <a:pt x="472" y="1"/>
                    <a:pt x="0" y="480"/>
                    <a:pt x="0" y="1065"/>
                  </a:cubicBezTo>
                  <a:cubicBezTo>
                    <a:pt x="0" y="1709"/>
                    <a:pt x="525" y="2137"/>
                    <a:pt x="1071" y="2137"/>
                  </a:cubicBezTo>
                  <a:cubicBezTo>
                    <a:pt x="1332" y="2137"/>
                    <a:pt x="1598" y="2040"/>
                    <a:pt x="1813" y="1821"/>
                  </a:cubicBezTo>
                  <a:cubicBezTo>
                    <a:pt x="2488"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2191;p54">
              <a:extLst>
                <a:ext uri="{FF2B5EF4-FFF2-40B4-BE49-F238E27FC236}">
                  <a16:creationId xmlns:a16="http://schemas.microsoft.com/office/drawing/2014/main" id="{02C26D5D-6DB8-4E59-A4FD-734AE4C5246B}"/>
                </a:ext>
              </a:extLst>
            </p:cNvPr>
            <p:cNvSpPr/>
            <p:nvPr/>
          </p:nvSpPr>
          <p:spPr>
            <a:xfrm>
              <a:off x="4656475" y="2104500"/>
              <a:ext cx="62200" cy="53325"/>
            </a:xfrm>
            <a:custGeom>
              <a:avLst/>
              <a:gdLst/>
              <a:ahLst/>
              <a:cxnLst/>
              <a:rect l="l" t="t" r="r" b="b"/>
              <a:pathLst>
                <a:path w="2488" h="2133" extrusionOk="0">
                  <a:moveTo>
                    <a:pt x="1065" y="0"/>
                  </a:moveTo>
                  <a:cubicBezTo>
                    <a:pt x="472" y="0"/>
                    <a:pt x="0" y="480"/>
                    <a:pt x="0" y="1065"/>
                  </a:cubicBezTo>
                  <a:cubicBezTo>
                    <a:pt x="0" y="1709"/>
                    <a:pt x="525" y="2133"/>
                    <a:pt x="1072" y="2133"/>
                  </a:cubicBezTo>
                  <a:cubicBezTo>
                    <a:pt x="1332" y="2133"/>
                    <a:pt x="1598" y="2036"/>
                    <a:pt x="1813" y="1821"/>
                  </a:cubicBezTo>
                  <a:cubicBezTo>
                    <a:pt x="2488" y="1146"/>
                    <a:pt x="2016"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2192;p54">
              <a:extLst>
                <a:ext uri="{FF2B5EF4-FFF2-40B4-BE49-F238E27FC236}">
                  <a16:creationId xmlns:a16="http://schemas.microsoft.com/office/drawing/2014/main" id="{B7710C34-D431-42B3-A447-BAD91AEF34EA}"/>
                </a:ext>
              </a:extLst>
            </p:cNvPr>
            <p:cNvSpPr/>
            <p:nvPr/>
          </p:nvSpPr>
          <p:spPr>
            <a:xfrm>
              <a:off x="4656475" y="2180700"/>
              <a:ext cx="62200" cy="53350"/>
            </a:xfrm>
            <a:custGeom>
              <a:avLst/>
              <a:gdLst/>
              <a:ahLst/>
              <a:cxnLst/>
              <a:rect l="l" t="t" r="r" b="b"/>
              <a:pathLst>
                <a:path w="2488" h="2134" extrusionOk="0">
                  <a:moveTo>
                    <a:pt x="1065" y="1"/>
                  </a:moveTo>
                  <a:cubicBezTo>
                    <a:pt x="472" y="1"/>
                    <a:pt x="0" y="480"/>
                    <a:pt x="0" y="1066"/>
                  </a:cubicBezTo>
                  <a:cubicBezTo>
                    <a:pt x="0" y="1709"/>
                    <a:pt x="525" y="2133"/>
                    <a:pt x="1072" y="2133"/>
                  </a:cubicBezTo>
                  <a:cubicBezTo>
                    <a:pt x="1332" y="2133"/>
                    <a:pt x="1598" y="2037"/>
                    <a:pt x="1813" y="1822"/>
                  </a:cubicBezTo>
                  <a:cubicBezTo>
                    <a:pt x="2488"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2193;p54">
              <a:extLst>
                <a:ext uri="{FF2B5EF4-FFF2-40B4-BE49-F238E27FC236}">
                  <a16:creationId xmlns:a16="http://schemas.microsoft.com/office/drawing/2014/main" id="{6A871E99-DFF1-46AC-B937-90006A83C472}"/>
                </a:ext>
              </a:extLst>
            </p:cNvPr>
            <p:cNvSpPr/>
            <p:nvPr/>
          </p:nvSpPr>
          <p:spPr>
            <a:xfrm>
              <a:off x="4656475" y="2256925"/>
              <a:ext cx="62350" cy="53425"/>
            </a:xfrm>
            <a:custGeom>
              <a:avLst/>
              <a:gdLst/>
              <a:ahLst/>
              <a:cxnLst/>
              <a:rect l="l" t="t" r="r" b="b"/>
              <a:pathLst>
                <a:path w="2494" h="2137" extrusionOk="0">
                  <a:moveTo>
                    <a:pt x="1075" y="0"/>
                  </a:moveTo>
                  <a:cubicBezTo>
                    <a:pt x="1072" y="0"/>
                    <a:pt x="1068" y="0"/>
                    <a:pt x="1065" y="0"/>
                  </a:cubicBezTo>
                  <a:cubicBezTo>
                    <a:pt x="472" y="0"/>
                    <a:pt x="0" y="480"/>
                    <a:pt x="0" y="1065"/>
                  </a:cubicBezTo>
                  <a:cubicBezTo>
                    <a:pt x="0" y="1709"/>
                    <a:pt x="525" y="2137"/>
                    <a:pt x="1074" y="2137"/>
                  </a:cubicBezTo>
                  <a:cubicBezTo>
                    <a:pt x="1336" y="2137"/>
                    <a:pt x="1603" y="2039"/>
                    <a:pt x="1821" y="1821"/>
                  </a:cubicBezTo>
                  <a:cubicBezTo>
                    <a:pt x="2494" y="1149"/>
                    <a:pt x="2020" y="0"/>
                    <a:pt x="107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2194;p54">
              <a:extLst>
                <a:ext uri="{FF2B5EF4-FFF2-40B4-BE49-F238E27FC236}">
                  <a16:creationId xmlns:a16="http://schemas.microsoft.com/office/drawing/2014/main" id="{170E9633-1189-4FE0-8C4D-563CA7BA27A2}"/>
                </a:ext>
              </a:extLst>
            </p:cNvPr>
            <p:cNvSpPr/>
            <p:nvPr/>
          </p:nvSpPr>
          <p:spPr>
            <a:xfrm>
              <a:off x="4656475" y="2333125"/>
              <a:ext cx="62200" cy="53450"/>
            </a:xfrm>
            <a:custGeom>
              <a:avLst/>
              <a:gdLst/>
              <a:ahLst/>
              <a:cxnLst/>
              <a:rect l="l" t="t" r="r" b="b"/>
              <a:pathLst>
                <a:path w="2488" h="2138" extrusionOk="0">
                  <a:moveTo>
                    <a:pt x="1065" y="1"/>
                  </a:moveTo>
                  <a:cubicBezTo>
                    <a:pt x="472" y="1"/>
                    <a:pt x="0" y="480"/>
                    <a:pt x="0" y="1066"/>
                  </a:cubicBezTo>
                  <a:cubicBezTo>
                    <a:pt x="0" y="1709"/>
                    <a:pt x="525" y="2137"/>
                    <a:pt x="1071" y="2137"/>
                  </a:cubicBezTo>
                  <a:cubicBezTo>
                    <a:pt x="1332" y="2137"/>
                    <a:pt x="1598" y="2040"/>
                    <a:pt x="1813" y="1822"/>
                  </a:cubicBezTo>
                  <a:cubicBezTo>
                    <a:pt x="2488"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2195;p54">
              <a:extLst>
                <a:ext uri="{FF2B5EF4-FFF2-40B4-BE49-F238E27FC236}">
                  <a16:creationId xmlns:a16="http://schemas.microsoft.com/office/drawing/2014/main" id="{4BC22488-61C2-46D1-8B2D-07A9B7E65F00}"/>
                </a:ext>
              </a:extLst>
            </p:cNvPr>
            <p:cNvSpPr/>
            <p:nvPr/>
          </p:nvSpPr>
          <p:spPr>
            <a:xfrm>
              <a:off x="4656475" y="2409350"/>
              <a:ext cx="62200" cy="53350"/>
            </a:xfrm>
            <a:custGeom>
              <a:avLst/>
              <a:gdLst/>
              <a:ahLst/>
              <a:cxnLst/>
              <a:rect l="l" t="t" r="r" b="b"/>
              <a:pathLst>
                <a:path w="2488" h="2134" extrusionOk="0">
                  <a:moveTo>
                    <a:pt x="1065" y="0"/>
                  </a:moveTo>
                  <a:cubicBezTo>
                    <a:pt x="472" y="0"/>
                    <a:pt x="0" y="480"/>
                    <a:pt x="0" y="1065"/>
                  </a:cubicBezTo>
                  <a:cubicBezTo>
                    <a:pt x="0" y="1709"/>
                    <a:pt x="525" y="2133"/>
                    <a:pt x="1072" y="2133"/>
                  </a:cubicBezTo>
                  <a:cubicBezTo>
                    <a:pt x="1332" y="2133"/>
                    <a:pt x="1598" y="2036"/>
                    <a:pt x="1813" y="1821"/>
                  </a:cubicBezTo>
                  <a:cubicBezTo>
                    <a:pt x="2488" y="1146"/>
                    <a:pt x="2016"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2196;p54">
              <a:extLst>
                <a:ext uri="{FF2B5EF4-FFF2-40B4-BE49-F238E27FC236}">
                  <a16:creationId xmlns:a16="http://schemas.microsoft.com/office/drawing/2014/main" id="{BD9B1BD6-7C4C-402C-86FF-4993058533BD}"/>
                </a:ext>
              </a:extLst>
            </p:cNvPr>
            <p:cNvSpPr/>
            <p:nvPr/>
          </p:nvSpPr>
          <p:spPr>
            <a:xfrm>
              <a:off x="4732475" y="2409350"/>
              <a:ext cx="62425" cy="53350"/>
            </a:xfrm>
            <a:custGeom>
              <a:avLst/>
              <a:gdLst/>
              <a:ahLst/>
              <a:cxnLst/>
              <a:rect l="l" t="t" r="r" b="b"/>
              <a:pathLst>
                <a:path w="2497" h="2134" extrusionOk="0">
                  <a:moveTo>
                    <a:pt x="1074" y="0"/>
                  </a:moveTo>
                  <a:cubicBezTo>
                    <a:pt x="480" y="0"/>
                    <a:pt x="9" y="480"/>
                    <a:pt x="1" y="1065"/>
                  </a:cubicBezTo>
                  <a:cubicBezTo>
                    <a:pt x="1" y="1709"/>
                    <a:pt x="526" y="2133"/>
                    <a:pt x="1075" y="2133"/>
                  </a:cubicBezTo>
                  <a:cubicBezTo>
                    <a:pt x="1336" y="2133"/>
                    <a:pt x="1604" y="2036"/>
                    <a:pt x="1822" y="1821"/>
                  </a:cubicBezTo>
                  <a:cubicBezTo>
                    <a:pt x="2496" y="1146"/>
                    <a:pt x="2017" y="0"/>
                    <a:pt x="1074"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2197;p54">
              <a:extLst>
                <a:ext uri="{FF2B5EF4-FFF2-40B4-BE49-F238E27FC236}">
                  <a16:creationId xmlns:a16="http://schemas.microsoft.com/office/drawing/2014/main" id="{724E3FDA-7994-421A-AD0F-C9A94CDB3C61}"/>
                </a:ext>
              </a:extLst>
            </p:cNvPr>
            <p:cNvSpPr/>
            <p:nvPr/>
          </p:nvSpPr>
          <p:spPr>
            <a:xfrm>
              <a:off x="4732475" y="2485550"/>
              <a:ext cx="62425" cy="53300"/>
            </a:xfrm>
            <a:custGeom>
              <a:avLst/>
              <a:gdLst/>
              <a:ahLst/>
              <a:cxnLst/>
              <a:rect l="l" t="t" r="r" b="b"/>
              <a:pathLst>
                <a:path w="2497" h="2132" extrusionOk="0">
                  <a:moveTo>
                    <a:pt x="1074" y="1"/>
                  </a:moveTo>
                  <a:cubicBezTo>
                    <a:pt x="480" y="1"/>
                    <a:pt x="1" y="472"/>
                    <a:pt x="1" y="1066"/>
                  </a:cubicBezTo>
                  <a:cubicBezTo>
                    <a:pt x="1" y="1708"/>
                    <a:pt x="526" y="2131"/>
                    <a:pt x="1073" y="2131"/>
                  </a:cubicBezTo>
                  <a:cubicBezTo>
                    <a:pt x="1337" y="2131"/>
                    <a:pt x="1605" y="2033"/>
                    <a:pt x="1822" y="1814"/>
                  </a:cubicBezTo>
                  <a:cubicBezTo>
                    <a:pt x="2496" y="1147"/>
                    <a:pt x="2017" y="1"/>
                    <a:pt x="1074"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2198;p54">
              <a:extLst>
                <a:ext uri="{FF2B5EF4-FFF2-40B4-BE49-F238E27FC236}">
                  <a16:creationId xmlns:a16="http://schemas.microsoft.com/office/drawing/2014/main" id="{88C76CF1-97CB-4524-8878-F0CA51D272AB}"/>
                </a:ext>
              </a:extLst>
            </p:cNvPr>
            <p:cNvSpPr/>
            <p:nvPr/>
          </p:nvSpPr>
          <p:spPr>
            <a:xfrm>
              <a:off x="4808700" y="1495200"/>
              <a:ext cx="62400" cy="53325"/>
            </a:xfrm>
            <a:custGeom>
              <a:avLst/>
              <a:gdLst/>
              <a:ahLst/>
              <a:cxnLst/>
              <a:rect l="l" t="t" r="r" b="b"/>
              <a:pathLst>
                <a:path w="2496" h="2133" extrusionOk="0">
                  <a:moveTo>
                    <a:pt x="1065" y="0"/>
                  </a:moveTo>
                  <a:cubicBezTo>
                    <a:pt x="480" y="0"/>
                    <a:pt x="0" y="480"/>
                    <a:pt x="0" y="1065"/>
                  </a:cubicBezTo>
                  <a:cubicBezTo>
                    <a:pt x="0" y="1709"/>
                    <a:pt x="525" y="2133"/>
                    <a:pt x="1074" y="2133"/>
                  </a:cubicBezTo>
                  <a:cubicBezTo>
                    <a:pt x="1336" y="2133"/>
                    <a:pt x="1603" y="2036"/>
                    <a:pt x="1821" y="1821"/>
                  </a:cubicBezTo>
                  <a:cubicBezTo>
                    <a:pt x="2496" y="1146"/>
                    <a:pt x="2016"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2199;p54">
              <a:extLst>
                <a:ext uri="{FF2B5EF4-FFF2-40B4-BE49-F238E27FC236}">
                  <a16:creationId xmlns:a16="http://schemas.microsoft.com/office/drawing/2014/main" id="{950F33BE-FBB4-4C92-82D0-530EBEE25D10}"/>
                </a:ext>
              </a:extLst>
            </p:cNvPr>
            <p:cNvSpPr/>
            <p:nvPr/>
          </p:nvSpPr>
          <p:spPr>
            <a:xfrm>
              <a:off x="4808700" y="1571400"/>
              <a:ext cx="62400" cy="53250"/>
            </a:xfrm>
            <a:custGeom>
              <a:avLst/>
              <a:gdLst/>
              <a:ahLst/>
              <a:cxnLst/>
              <a:rect l="l" t="t" r="r" b="b"/>
              <a:pathLst>
                <a:path w="2496" h="2130" extrusionOk="0">
                  <a:moveTo>
                    <a:pt x="1065" y="1"/>
                  </a:moveTo>
                  <a:cubicBezTo>
                    <a:pt x="480" y="1"/>
                    <a:pt x="0" y="472"/>
                    <a:pt x="0" y="1066"/>
                  </a:cubicBezTo>
                  <a:cubicBezTo>
                    <a:pt x="0" y="1703"/>
                    <a:pt x="525" y="2129"/>
                    <a:pt x="1073" y="2129"/>
                  </a:cubicBezTo>
                  <a:cubicBezTo>
                    <a:pt x="1335" y="2129"/>
                    <a:pt x="1603" y="2032"/>
                    <a:pt x="1821" y="1813"/>
                  </a:cubicBezTo>
                  <a:cubicBezTo>
                    <a:pt x="2496"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2200;p54">
              <a:extLst>
                <a:ext uri="{FF2B5EF4-FFF2-40B4-BE49-F238E27FC236}">
                  <a16:creationId xmlns:a16="http://schemas.microsoft.com/office/drawing/2014/main" id="{217B75AC-DA03-4C6B-A69C-5D471B81C643}"/>
                </a:ext>
              </a:extLst>
            </p:cNvPr>
            <p:cNvSpPr/>
            <p:nvPr/>
          </p:nvSpPr>
          <p:spPr>
            <a:xfrm>
              <a:off x="4808700" y="1647400"/>
              <a:ext cx="62400" cy="53450"/>
            </a:xfrm>
            <a:custGeom>
              <a:avLst/>
              <a:gdLst/>
              <a:ahLst/>
              <a:cxnLst/>
              <a:rect l="l" t="t" r="r" b="b"/>
              <a:pathLst>
                <a:path w="2496" h="2138" extrusionOk="0">
                  <a:moveTo>
                    <a:pt x="1065" y="1"/>
                  </a:moveTo>
                  <a:cubicBezTo>
                    <a:pt x="480" y="9"/>
                    <a:pt x="0" y="481"/>
                    <a:pt x="0" y="1066"/>
                  </a:cubicBezTo>
                  <a:cubicBezTo>
                    <a:pt x="0" y="1710"/>
                    <a:pt x="525" y="2138"/>
                    <a:pt x="1074" y="2138"/>
                  </a:cubicBezTo>
                  <a:cubicBezTo>
                    <a:pt x="1336" y="2138"/>
                    <a:pt x="1603" y="2040"/>
                    <a:pt x="1821" y="1822"/>
                  </a:cubicBezTo>
                  <a:cubicBezTo>
                    <a:pt x="2496"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2201;p54">
              <a:extLst>
                <a:ext uri="{FF2B5EF4-FFF2-40B4-BE49-F238E27FC236}">
                  <a16:creationId xmlns:a16="http://schemas.microsoft.com/office/drawing/2014/main" id="{815ABF6A-F95C-4400-8D5D-8548CBF085D3}"/>
                </a:ext>
              </a:extLst>
            </p:cNvPr>
            <p:cNvSpPr/>
            <p:nvPr/>
          </p:nvSpPr>
          <p:spPr>
            <a:xfrm>
              <a:off x="4808700" y="1723625"/>
              <a:ext cx="62400" cy="53350"/>
            </a:xfrm>
            <a:custGeom>
              <a:avLst/>
              <a:gdLst/>
              <a:ahLst/>
              <a:cxnLst/>
              <a:rect l="l" t="t" r="r" b="b"/>
              <a:pathLst>
                <a:path w="2496" h="2134" extrusionOk="0">
                  <a:moveTo>
                    <a:pt x="1065" y="1"/>
                  </a:moveTo>
                  <a:cubicBezTo>
                    <a:pt x="480" y="1"/>
                    <a:pt x="0" y="480"/>
                    <a:pt x="0" y="1065"/>
                  </a:cubicBezTo>
                  <a:cubicBezTo>
                    <a:pt x="0" y="1709"/>
                    <a:pt x="525" y="2133"/>
                    <a:pt x="1074" y="2133"/>
                  </a:cubicBezTo>
                  <a:cubicBezTo>
                    <a:pt x="1336" y="2133"/>
                    <a:pt x="1603" y="2037"/>
                    <a:pt x="1821" y="1822"/>
                  </a:cubicBezTo>
                  <a:cubicBezTo>
                    <a:pt x="2496"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2202;p54">
              <a:extLst>
                <a:ext uri="{FF2B5EF4-FFF2-40B4-BE49-F238E27FC236}">
                  <a16:creationId xmlns:a16="http://schemas.microsoft.com/office/drawing/2014/main" id="{39D8178E-1EAB-4724-998D-D96E73B457D0}"/>
                </a:ext>
              </a:extLst>
            </p:cNvPr>
            <p:cNvSpPr/>
            <p:nvPr/>
          </p:nvSpPr>
          <p:spPr>
            <a:xfrm>
              <a:off x="4808700" y="1799850"/>
              <a:ext cx="62400" cy="53325"/>
            </a:xfrm>
            <a:custGeom>
              <a:avLst/>
              <a:gdLst/>
              <a:ahLst/>
              <a:cxnLst/>
              <a:rect l="l" t="t" r="r" b="b"/>
              <a:pathLst>
                <a:path w="2496" h="2133" extrusionOk="0">
                  <a:moveTo>
                    <a:pt x="1065" y="0"/>
                  </a:moveTo>
                  <a:cubicBezTo>
                    <a:pt x="480" y="0"/>
                    <a:pt x="0" y="480"/>
                    <a:pt x="0" y="1065"/>
                  </a:cubicBezTo>
                  <a:cubicBezTo>
                    <a:pt x="0" y="1709"/>
                    <a:pt x="525" y="2133"/>
                    <a:pt x="1074" y="2133"/>
                  </a:cubicBezTo>
                  <a:cubicBezTo>
                    <a:pt x="1336" y="2133"/>
                    <a:pt x="1603" y="2036"/>
                    <a:pt x="1821" y="1821"/>
                  </a:cubicBezTo>
                  <a:cubicBezTo>
                    <a:pt x="2496" y="1146"/>
                    <a:pt x="2016"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2203;p54">
              <a:extLst>
                <a:ext uri="{FF2B5EF4-FFF2-40B4-BE49-F238E27FC236}">
                  <a16:creationId xmlns:a16="http://schemas.microsoft.com/office/drawing/2014/main" id="{B575816D-56C6-42EA-8B44-5DA922B0B480}"/>
                </a:ext>
              </a:extLst>
            </p:cNvPr>
            <p:cNvSpPr/>
            <p:nvPr/>
          </p:nvSpPr>
          <p:spPr>
            <a:xfrm>
              <a:off x="4808700" y="1876050"/>
              <a:ext cx="62400" cy="53275"/>
            </a:xfrm>
            <a:custGeom>
              <a:avLst/>
              <a:gdLst/>
              <a:ahLst/>
              <a:cxnLst/>
              <a:rect l="l" t="t" r="r" b="b"/>
              <a:pathLst>
                <a:path w="2496" h="2131" extrusionOk="0">
                  <a:moveTo>
                    <a:pt x="1065" y="1"/>
                  </a:moveTo>
                  <a:cubicBezTo>
                    <a:pt x="480" y="1"/>
                    <a:pt x="0" y="472"/>
                    <a:pt x="0" y="1066"/>
                  </a:cubicBezTo>
                  <a:cubicBezTo>
                    <a:pt x="0" y="1707"/>
                    <a:pt x="522" y="2131"/>
                    <a:pt x="1069" y="2131"/>
                  </a:cubicBezTo>
                  <a:cubicBezTo>
                    <a:pt x="1333" y="2131"/>
                    <a:pt x="1602" y="2033"/>
                    <a:pt x="1821" y="1813"/>
                  </a:cubicBezTo>
                  <a:cubicBezTo>
                    <a:pt x="2496"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2204;p54">
              <a:extLst>
                <a:ext uri="{FF2B5EF4-FFF2-40B4-BE49-F238E27FC236}">
                  <a16:creationId xmlns:a16="http://schemas.microsoft.com/office/drawing/2014/main" id="{2064F07B-D2C9-4321-84D7-A53A8D396146}"/>
                </a:ext>
              </a:extLst>
            </p:cNvPr>
            <p:cNvSpPr/>
            <p:nvPr/>
          </p:nvSpPr>
          <p:spPr>
            <a:xfrm>
              <a:off x="4808700" y="1952050"/>
              <a:ext cx="62400" cy="53450"/>
            </a:xfrm>
            <a:custGeom>
              <a:avLst/>
              <a:gdLst/>
              <a:ahLst/>
              <a:cxnLst/>
              <a:rect l="l" t="t" r="r" b="b"/>
              <a:pathLst>
                <a:path w="2496" h="2138" extrusionOk="0">
                  <a:moveTo>
                    <a:pt x="1065" y="1"/>
                  </a:moveTo>
                  <a:cubicBezTo>
                    <a:pt x="480" y="9"/>
                    <a:pt x="0" y="481"/>
                    <a:pt x="0" y="1074"/>
                  </a:cubicBezTo>
                  <a:cubicBezTo>
                    <a:pt x="0" y="1712"/>
                    <a:pt x="525" y="2138"/>
                    <a:pt x="1073" y="2138"/>
                  </a:cubicBezTo>
                  <a:cubicBezTo>
                    <a:pt x="1335" y="2138"/>
                    <a:pt x="1603" y="2040"/>
                    <a:pt x="1821" y="1822"/>
                  </a:cubicBezTo>
                  <a:cubicBezTo>
                    <a:pt x="2496" y="1155"/>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2205;p54">
              <a:extLst>
                <a:ext uri="{FF2B5EF4-FFF2-40B4-BE49-F238E27FC236}">
                  <a16:creationId xmlns:a16="http://schemas.microsoft.com/office/drawing/2014/main" id="{A61A3D20-CAF5-42E7-A6EB-7F0143754AC2}"/>
                </a:ext>
              </a:extLst>
            </p:cNvPr>
            <p:cNvSpPr/>
            <p:nvPr/>
          </p:nvSpPr>
          <p:spPr>
            <a:xfrm>
              <a:off x="4808700" y="2028275"/>
              <a:ext cx="62400" cy="53450"/>
            </a:xfrm>
            <a:custGeom>
              <a:avLst/>
              <a:gdLst/>
              <a:ahLst/>
              <a:cxnLst/>
              <a:rect l="l" t="t" r="r" b="b"/>
              <a:pathLst>
                <a:path w="2496" h="2138" extrusionOk="0">
                  <a:moveTo>
                    <a:pt x="1065" y="1"/>
                  </a:moveTo>
                  <a:cubicBezTo>
                    <a:pt x="480" y="1"/>
                    <a:pt x="0" y="480"/>
                    <a:pt x="0" y="1065"/>
                  </a:cubicBezTo>
                  <a:cubicBezTo>
                    <a:pt x="0" y="1709"/>
                    <a:pt x="525" y="2137"/>
                    <a:pt x="1074" y="2137"/>
                  </a:cubicBezTo>
                  <a:cubicBezTo>
                    <a:pt x="1336" y="2137"/>
                    <a:pt x="1603" y="2040"/>
                    <a:pt x="1821" y="1821"/>
                  </a:cubicBezTo>
                  <a:cubicBezTo>
                    <a:pt x="2496"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2206;p54">
              <a:extLst>
                <a:ext uri="{FF2B5EF4-FFF2-40B4-BE49-F238E27FC236}">
                  <a16:creationId xmlns:a16="http://schemas.microsoft.com/office/drawing/2014/main" id="{CBBB4A92-3798-40C7-8035-1E7719891666}"/>
                </a:ext>
              </a:extLst>
            </p:cNvPr>
            <p:cNvSpPr/>
            <p:nvPr/>
          </p:nvSpPr>
          <p:spPr>
            <a:xfrm>
              <a:off x="4808700" y="2104500"/>
              <a:ext cx="62400" cy="53325"/>
            </a:xfrm>
            <a:custGeom>
              <a:avLst/>
              <a:gdLst/>
              <a:ahLst/>
              <a:cxnLst/>
              <a:rect l="l" t="t" r="r" b="b"/>
              <a:pathLst>
                <a:path w="2496" h="2133" extrusionOk="0">
                  <a:moveTo>
                    <a:pt x="1065" y="0"/>
                  </a:moveTo>
                  <a:cubicBezTo>
                    <a:pt x="480" y="0"/>
                    <a:pt x="0" y="480"/>
                    <a:pt x="0" y="1065"/>
                  </a:cubicBezTo>
                  <a:cubicBezTo>
                    <a:pt x="0" y="1709"/>
                    <a:pt x="525" y="2133"/>
                    <a:pt x="1074" y="2133"/>
                  </a:cubicBezTo>
                  <a:cubicBezTo>
                    <a:pt x="1336" y="2133"/>
                    <a:pt x="1603" y="2036"/>
                    <a:pt x="1821" y="1821"/>
                  </a:cubicBezTo>
                  <a:cubicBezTo>
                    <a:pt x="2496" y="1146"/>
                    <a:pt x="2016"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2207;p54">
              <a:extLst>
                <a:ext uri="{FF2B5EF4-FFF2-40B4-BE49-F238E27FC236}">
                  <a16:creationId xmlns:a16="http://schemas.microsoft.com/office/drawing/2014/main" id="{ADCFA907-AA5C-4F6D-9D17-38DE2410310C}"/>
                </a:ext>
              </a:extLst>
            </p:cNvPr>
            <p:cNvSpPr/>
            <p:nvPr/>
          </p:nvSpPr>
          <p:spPr>
            <a:xfrm>
              <a:off x="4808700" y="2180700"/>
              <a:ext cx="62400" cy="53350"/>
            </a:xfrm>
            <a:custGeom>
              <a:avLst/>
              <a:gdLst/>
              <a:ahLst/>
              <a:cxnLst/>
              <a:rect l="l" t="t" r="r" b="b"/>
              <a:pathLst>
                <a:path w="2496" h="2134" extrusionOk="0">
                  <a:moveTo>
                    <a:pt x="1065" y="1"/>
                  </a:moveTo>
                  <a:cubicBezTo>
                    <a:pt x="480" y="1"/>
                    <a:pt x="0" y="480"/>
                    <a:pt x="0" y="1066"/>
                  </a:cubicBezTo>
                  <a:cubicBezTo>
                    <a:pt x="0" y="1709"/>
                    <a:pt x="525" y="2133"/>
                    <a:pt x="1074" y="2133"/>
                  </a:cubicBezTo>
                  <a:cubicBezTo>
                    <a:pt x="1336" y="2133"/>
                    <a:pt x="1603" y="2037"/>
                    <a:pt x="1821" y="1822"/>
                  </a:cubicBezTo>
                  <a:cubicBezTo>
                    <a:pt x="2496"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2208;p54">
              <a:extLst>
                <a:ext uri="{FF2B5EF4-FFF2-40B4-BE49-F238E27FC236}">
                  <a16:creationId xmlns:a16="http://schemas.microsoft.com/office/drawing/2014/main" id="{BC82A9A8-E3E8-4ED6-82CF-29BEA46B770B}"/>
                </a:ext>
              </a:extLst>
            </p:cNvPr>
            <p:cNvSpPr/>
            <p:nvPr/>
          </p:nvSpPr>
          <p:spPr>
            <a:xfrm>
              <a:off x="4808700" y="2256925"/>
              <a:ext cx="62550" cy="53425"/>
            </a:xfrm>
            <a:custGeom>
              <a:avLst/>
              <a:gdLst/>
              <a:ahLst/>
              <a:cxnLst/>
              <a:rect l="l" t="t" r="r" b="b"/>
              <a:pathLst>
                <a:path w="2502" h="2137" extrusionOk="0">
                  <a:moveTo>
                    <a:pt x="1075" y="0"/>
                  </a:moveTo>
                  <a:cubicBezTo>
                    <a:pt x="1072" y="0"/>
                    <a:pt x="1068" y="0"/>
                    <a:pt x="1065" y="0"/>
                  </a:cubicBezTo>
                  <a:cubicBezTo>
                    <a:pt x="480" y="0"/>
                    <a:pt x="0" y="480"/>
                    <a:pt x="0" y="1065"/>
                  </a:cubicBezTo>
                  <a:cubicBezTo>
                    <a:pt x="0" y="1709"/>
                    <a:pt x="529" y="2137"/>
                    <a:pt x="1080" y="2137"/>
                  </a:cubicBezTo>
                  <a:cubicBezTo>
                    <a:pt x="1343" y="2137"/>
                    <a:pt x="1611" y="2039"/>
                    <a:pt x="1829" y="1821"/>
                  </a:cubicBezTo>
                  <a:cubicBezTo>
                    <a:pt x="2502" y="1149"/>
                    <a:pt x="2028" y="0"/>
                    <a:pt x="107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2209;p54">
              <a:extLst>
                <a:ext uri="{FF2B5EF4-FFF2-40B4-BE49-F238E27FC236}">
                  <a16:creationId xmlns:a16="http://schemas.microsoft.com/office/drawing/2014/main" id="{3B703493-E4F6-477F-8521-1E3EDC1C8F09}"/>
                </a:ext>
              </a:extLst>
            </p:cNvPr>
            <p:cNvSpPr/>
            <p:nvPr/>
          </p:nvSpPr>
          <p:spPr>
            <a:xfrm>
              <a:off x="4808700" y="2333125"/>
              <a:ext cx="62400" cy="53450"/>
            </a:xfrm>
            <a:custGeom>
              <a:avLst/>
              <a:gdLst/>
              <a:ahLst/>
              <a:cxnLst/>
              <a:rect l="l" t="t" r="r" b="b"/>
              <a:pathLst>
                <a:path w="2496" h="2138" extrusionOk="0">
                  <a:moveTo>
                    <a:pt x="1065" y="1"/>
                  </a:moveTo>
                  <a:cubicBezTo>
                    <a:pt x="480" y="1"/>
                    <a:pt x="0" y="480"/>
                    <a:pt x="0" y="1066"/>
                  </a:cubicBezTo>
                  <a:cubicBezTo>
                    <a:pt x="0" y="1709"/>
                    <a:pt x="525" y="2137"/>
                    <a:pt x="1074" y="2137"/>
                  </a:cubicBezTo>
                  <a:cubicBezTo>
                    <a:pt x="1336" y="2137"/>
                    <a:pt x="1603" y="2040"/>
                    <a:pt x="1821" y="1822"/>
                  </a:cubicBezTo>
                  <a:cubicBezTo>
                    <a:pt x="2496"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2210;p54">
              <a:extLst>
                <a:ext uri="{FF2B5EF4-FFF2-40B4-BE49-F238E27FC236}">
                  <a16:creationId xmlns:a16="http://schemas.microsoft.com/office/drawing/2014/main" id="{CF61129D-EC8F-441C-BACE-9FC8FBA5DDD5}"/>
                </a:ext>
              </a:extLst>
            </p:cNvPr>
            <p:cNvSpPr/>
            <p:nvPr/>
          </p:nvSpPr>
          <p:spPr>
            <a:xfrm>
              <a:off x="4808700" y="2409350"/>
              <a:ext cx="62400" cy="53350"/>
            </a:xfrm>
            <a:custGeom>
              <a:avLst/>
              <a:gdLst/>
              <a:ahLst/>
              <a:cxnLst/>
              <a:rect l="l" t="t" r="r" b="b"/>
              <a:pathLst>
                <a:path w="2496" h="2134" extrusionOk="0">
                  <a:moveTo>
                    <a:pt x="1065" y="0"/>
                  </a:moveTo>
                  <a:cubicBezTo>
                    <a:pt x="480" y="0"/>
                    <a:pt x="0" y="480"/>
                    <a:pt x="0" y="1065"/>
                  </a:cubicBezTo>
                  <a:cubicBezTo>
                    <a:pt x="0" y="1709"/>
                    <a:pt x="525" y="2133"/>
                    <a:pt x="1074" y="2133"/>
                  </a:cubicBezTo>
                  <a:cubicBezTo>
                    <a:pt x="1336" y="2133"/>
                    <a:pt x="1603" y="2036"/>
                    <a:pt x="1821" y="1821"/>
                  </a:cubicBezTo>
                  <a:cubicBezTo>
                    <a:pt x="2496" y="1146"/>
                    <a:pt x="2016"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2211;p54">
              <a:extLst>
                <a:ext uri="{FF2B5EF4-FFF2-40B4-BE49-F238E27FC236}">
                  <a16:creationId xmlns:a16="http://schemas.microsoft.com/office/drawing/2014/main" id="{802F5BEF-52A8-48A0-8251-2B2AE7439910}"/>
                </a:ext>
              </a:extLst>
            </p:cNvPr>
            <p:cNvSpPr/>
            <p:nvPr/>
          </p:nvSpPr>
          <p:spPr>
            <a:xfrm>
              <a:off x="4808700" y="2485550"/>
              <a:ext cx="62400" cy="53300"/>
            </a:xfrm>
            <a:custGeom>
              <a:avLst/>
              <a:gdLst/>
              <a:ahLst/>
              <a:cxnLst/>
              <a:rect l="l" t="t" r="r" b="b"/>
              <a:pathLst>
                <a:path w="2496" h="2132" extrusionOk="0">
                  <a:moveTo>
                    <a:pt x="1065" y="1"/>
                  </a:moveTo>
                  <a:cubicBezTo>
                    <a:pt x="480" y="1"/>
                    <a:pt x="0" y="480"/>
                    <a:pt x="0" y="1066"/>
                  </a:cubicBezTo>
                  <a:cubicBezTo>
                    <a:pt x="0" y="1708"/>
                    <a:pt x="522" y="2131"/>
                    <a:pt x="1069" y="2131"/>
                  </a:cubicBezTo>
                  <a:cubicBezTo>
                    <a:pt x="1333" y="2131"/>
                    <a:pt x="1602" y="2033"/>
                    <a:pt x="1821" y="1814"/>
                  </a:cubicBezTo>
                  <a:cubicBezTo>
                    <a:pt x="2496"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2212;p54">
              <a:extLst>
                <a:ext uri="{FF2B5EF4-FFF2-40B4-BE49-F238E27FC236}">
                  <a16:creationId xmlns:a16="http://schemas.microsoft.com/office/drawing/2014/main" id="{05F7322D-E4A2-43C7-815A-F1BA06C74D93}"/>
                </a:ext>
              </a:extLst>
            </p:cNvPr>
            <p:cNvSpPr/>
            <p:nvPr/>
          </p:nvSpPr>
          <p:spPr>
            <a:xfrm>
              <a:off x="4884900" y="1495200"/>
              <a:ext cx="62225" cy="53325"/>
            </a:xfrm>
            <a:custGeom>
              <a:avLst/>
              <a:gdLst/>
              <a:ahLst/>
              <a:cxnLst/>
              <a:rect l="l" t="t" r="r" b="b"/>
              <a:pathLst>
                <a:path w="2489" h="2133" extrusionOk="0">
                  <a:moveTo>
                    <a:pt x="1066" y="0"/>
                  </a:moveTo>
                  <a:cubicBezTo>
                    <a:pt x="480" y="0"/>
                    <a:pt x="1" y="480"/>
                    <a:pt x="1" y="1065"/>
                  </a:cubicBezTo>
                  <a:cubicBezTo>
                    <a:pt x="1" y="1709"/>
                    <a:pt x="526" y="2133"/>
                    <a:pt x="1075" y="2133"/>
                  </a:cubicBezTo>
                  <a:cubicBezTo>
                    <a:pt x="1336" y="2133"/>
                    <a:pt x="1604" y="2036"/>
                    <a:pt x="1822" y="1821"/>
                  </a:cubicBezTo>
                  <a:cubicBezTo>
                    <a:pt x="2488" y="1146"/>
                    <a:pt x="2017" y="0"/>
                    <a:pt x="106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2213;p54">
              <a:extLst>
                <a:ext uri="{FF2B5EF4-FFF2-40B4-BE49-F238E27FC236}">
                  <a16:creationId xmlns:a16="http://schemas.microsoft.com/office/drawing/2014/main" id="{ADC6BEEA-2E22-451F-9685-97A4C7EF6BCF}"/>
                </a:ext>
              </a:extLst>
            </p:cNvPr>
            <p:cNvSpPr/>
            <p:nvPr/>
          </p:nvSpPr>
          <p:spPr>
            <a:xfrm>
              <a:off x="4884900" y="1571400"/>
              <a:ext cx="62225" cy="53250"/>
            </a:xfrm>
            <a:custGeom>
              <a:avLst/>
              <a:gdLst/>
              <a:ahLst/>
              <a:cxnLst/>
              <a:rect l="l" t="t" r="r" b="b"/>
              <a:pathLst>
                <a:path w="2489" h="2130" extrusionOk="0">
                  <a:moveTo>
                    <a:pt x="1066" y="1"/>
                  </a:moveTo>
                  <a:cubicBezTo>
                    <a:pt x="480" y="1"/>
                    <a:pt x="1" y="472"/>
                    <a:pt x="1" y="1066"/>
                  </a:cubicBezTo>
                  <a:cubicBezTo>
                    <a:pt x="1" y="1703"/>
                    <a:pt x="525" y="2129"/>
                    <a:pt x="1073" y="2129"/>
                  </a:cubicBezTo>
                  <a:cubicBezTo>
                    <a:pt x="1336" y="2129"/>
                    <a:pt x="1603" y="2032"/>
                    <a:pt x="1822" y="1813"/>
                  </a:cubicBezTo>
                  <a:cubicBezTo>
                    <a:pt x="2488"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2214;p54">
              <a:extLst>
                <a:ext uri="{FF2B5EF4-FFF2-40B4-BE49-F238E27FC236}">
                  <a16:creationId xmlns:a16="http://schemas.microsoft.com/office/drawing/2014/main" id="{7BABB7B1-81C9-4F2C-A57E-9FDACFCFB6A1}"/>
                </a:ext>
              </a:extLst>
            </p:cNvPr>
            <p:cNvSpPr/>
            <p:nvPr/>
          </p:nvSpPr>
          <p:spPr>
            <a:xfrm>
              <a:off x="4884900" y="1647400"/>
              <a:ext cx="62225" cy="53450"/>
            </a:xfrm>
            <a:custGeom>
              <a:avLst/>
              <a:gdLst/>
              <a:ahLst/>
              <a:cxnLst/>
              <a:rect l="l" t="t" r="r" b="b"/>
              <a:pathLst>
                <a:path w="2489" h="2138" extrusionOk="0">
                  <a:moveTo>
                    <a:pt x="1066" y="1"/>
                  </a:moveTo>
                  <a:cubicBezTo>
                    <a:pt x="480" y="1"/>
                    <a:pt x="1" y="481"/>
                    <a:pt x="1" y="1066"/>
                  </a:cubicBezTo>
                  <a:cubicBezTo>
                    <a:pt x="1" y="1710"/>
                    <a:pt x="526" y="2138"/>
                    <a:pt x="1074" y="2138"/>
                  </a:cubicBezTo>
                  <a:cubicBezTo>
                    <a:pt x="1336" y="2138"/>
                    <a:pt x="1604" y="2040"/>
                    <a:pt x="1822" y="1822"/>
                  </a:cubicBezTo>
                  <a:cubicBezTo>
                    <a:pt x="2488" y="1155"/>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2215;p54">
              <a:extLst>
                <a:ext uri="{FF2B5EF4-FFF2-40B4-BE49-F238E27FC236}">
                  <a16:creationId xmlns:a16="http://schemas.microsoft.com/office/drawing/2014/main" id="{F713BBD8-4399-4587-9B34-BB14D102A04A}"/>
                </a:ext>
              </a:extLst>
            </p:cNvPr>
            <p:cNvSpPr/>
            <p:nvPr/>
          </p:nvSpPr>
          <p:spPr>
            <a:xfrm>
              <a:off x="4884900" y="1723625"/>
              <a:ext cx="62225" cy="53350"/>
            </a:xfrm>
            <a:custGeom>
              <a:avLst/>
              <a:gdLst/>
              <a:ahLst/>
              <a:cxnLst/>
              <a:rect l="l" t="t" r="r" b="b"/>
              <a:pathLst>
                <a:path w="2489" h="2134" extrusionOk="0">
                  <a:moveTo>
                    <a:pt x="1066" y="1"/>
                  </a:moveTo>
                  <a:cubicBezTo>
                    <a:pt x="480" y="1"/>
                    <a:pt x="1" y="480"/>
                    <a:pt x="1" y="1065"/>
                  </a:cubicBezTo>
                  <a:cubicBezTo>
                    <a:pt x="1" y="1709"/>
                    <a:pt x="526" y="2133"/>
                    <a:pt x="1075" y="2133"/>
                  </a:cubicBezTo>
                  <a:cubicBezTo>
                    <a:pt x="1336" y="2133"/>
                    <a:pt x="1604" y="2037"/>
                    <a:pt x="1822" y="1822"/>
                  </a:cubicBezTo>
                  <a:cubicBezTo>
                    <a:pt x="2488"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2216;p54">
              <a:extLst>
                <a:ext uri="{FF2B5EF4-FFF2-40B4-BE49-F238E27FC236}">
                  <a16:creationId xmlns:a16="http://schemas.microsoft.com/office/drawing/2014/main" id="{F5C7F96B-7BCE-4405-832A-9D22D3B62B74}"/>
                </a:ext>
              </a:extLst>
            </p:cNvPr>
            <p:cNvSpPr/>
            <p:nvPr/>
          </p:nvSpPr>
          <p:spPr>
            <a:xfrm>
              <a:off x="4884900" y="1799850"/>
              <a:ext cx="62225" cy="53325"/>
            </a:xfrm>
            <a:custGeom>
              <a:avLst/>
              <a:gdLst/>
              <a:ahLst/>
              <a:cxnLst/>
              <a:rect l="l" t="t" r="r" b="b"/>
              <a:pathLst>
                <a:path w="2489" h="2133" extrusionOk="0">
                  <a:moveTo>
                    <a:pt x="1066" y="0"/>
                  </a:moveTo>
                  <a:cubicBezTo>
                    <a:pt x="480" y="0"/>
                    <a:pt x="1" y="480"/>
                    <a:pt x="1" y="1065"/>
                  </a:cubicBezTo>
                  <a:cubicBezTo>
                    <a:pt x="1" y="1709"/>
                    <a:pt x="526" y="2133"/>
                    <a:pt x="1075" y="2133"/>
                  </a:cubicBezTo>
                  <a:cubicBezTo>
                    <a:pt x="1336" y="2133"/>
                    <a:pt x="1604" y="2036"/>
                    <a:pt x="1822" y="1821"/>
                  </a:cubicBezTo>
                  <a:cubicBezTo>
                    <a:pt x="2488" y="1146"/>
                    <a:pt x="2017" y="0"/>
                    <a:pt x="106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2217;p54">
              <a:extLst>
                <a:ext uri="{FF2B5EF4-FFF2-40B4-BE49-F238E27FC236}">
                  <a16:creationId xmlns:a16="http://schemas.microsoft.com/office/drawing/2014/main" id="{C2C0B11D-7B97-45B8-BB41-FBE9703ABE47}"/>
                </a:ext>
              </a:extLst>
            </p:cNvPr>
            <p:cNvSpPr/>
            <p:nvPr/>
          </p:nvSpPr>
          <p:spPr>
            <a:xfrm>
              <a:off x="4884900" y="1876050"/>
              <a:ext cx="62225" cy="53350"/>
            </a:xfrm>
            <a:custGeom>
              <a:avLst/>
              <a:gdLst/>
              <a:ahLst/>
              <a:cxnLst/>
              <a:rect l="l" t="t" r="r" b="b"/>
              <a:pathLst>
                <a:path w="2489" h="2134" extrusionOk="0">
                  <a:moveTo>
                    <a:pt x="1066" y="1"/>
                  </a:moveTo>
                  <a:cubicBezTo>
                    <a:pt x="480" y="1"/>
                    <a:pt x="1" y="472"/>
                    <a:pt x="1" y="1066"/>
                  </a:cubicBezTo>
                  <a:cubicBezTo>
                    <a:pt x="1" y="1709"/>
                    <a:pt x="526" y="2133"/>
                    <a:pt x="1075" y="2133"/>
                  </a:cubicBezTo>
                  <a:cubicBezTo>
                    <a:pt x="1336" y="2133"/>
                    <a:pt x="1604" y="2037"/>
                    <a:pt x="1822" y="1822"/>
                  </a:cubicBezTo>
                  <a:cubicBezTo>
                    <a:pt x="2488"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2218;p54">
              <a:extLst>
                <a:ext uri="{FF2B5EF4-FFF2-40B4-BE49-F238E27FC236}">
                  <a16:creationId xmlns:a16="http://schemas.microsoft.com/office/drawing/2014/main" id="{6F932487-F4C9-493F-9D8A-25D85468025F}"/>
                </a:ext>
              </a:extLst>
            </p:cNvPr>
            <p:cNvSpPr/>
            <p:nvPr/>
          </p:nvSpPr>
          <p:spPr>
            <a:xfrm>
              <a:off x="4884900" y="1952050"/>
              <a:ext cx="62225" cy="53450"/>
            </a:xfrm>
            <a:custGeom>
              <a:avLst/>
              <a:gdLst/>
              <a:ahLst/>
              <a:cxnLst/>
              <a:rect l="l" t="t" r="r" b="b"/>
              <a:pathLst>
                <a:path w="2489" h="2138" extrusionOk="0">
                  <a:moveTo>
                    <a:pt x="1066" y="1"/>
                  </a:moveTo>
                  <a:cubicBezTo>
                    <a:pt x="480" y="9"/>
                    <a:pt x="1" y="481"/>
                    <a:pt x="1" y="1074"/>
                  </a:cubicBezTo>
                  <a:cubicBezTo>
                    <a:pt x="1" y="1712"/>
                    <a:pt x="525" y="2138"/>
                    <a:pt x="1073" y="2138"/>
                  </a:cubicBezTo>
                  <a:cubicBezTo>
                    <a:pt x="1336" y="2138"/>
                    <a:pt x="1603" y="2040"/>
                    <a:pt x="1822" y="1822"/>
                  </a:cubicBezTo>
                  <a:cubicBezTo>
                    <a:pt x="2488" y="1155"/>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2219;p54">
              <a:extLst>
                <a:ext uri="{FF2B5EF4-FFF2-40B4-BE49-F238E27FC236}">
                  <a16:creationId xmlns:a16="http://schemas.microsoft.com/office/drawing/2014/main" id="{116ED90F-6228-484C-9113-2E11052B396D}"/>
                </a:ext>
              </a:extLst>
            </p:cNvPr>
            <p:cNvSpPr/>
            <p:nvPr/>
          </p:nvSpPr>
          <p:spPr>
            <a:xfrm>
              <a:off x="4884900" y="2028275"/>
              <a:ext cx="62225" cy="53450"/>
            </a:xfrm>
            <a:custGeom>
              <a:avLst/>
              <a:gdLst/>
              <a:ahLst/>
              <a:cxnLst/>
              <a:rect l="l" t="t" r="r" b="b"/>
              <a:pathLst>
                <a:path w="2489" h="2138" extrusionOk="0">
                  <a:moveTo>
                    <a:pt x="1066" y="1"/>
                  </a:moveTo>
                  <a:cubicBezTo>
                    <a:pt x="480" y="1"/>
                    <a:pt x="1" y="480"/>
                    <a:pt x="1" y="1065"/>
                  </a:cubicBezTo>
                  <a:cubicBezTo>
                    <a:pt x="1" y="1709"/>
                    <a:pt x="526" y="2137"/>
                    <a:pt x="1074" y="2137"/>
                  </a:cubicBezTo>
                  <a:cubicBezTo>
                    <a:pt x="1336" y="2137"/>
                    <a:pt x="1604" y="2040"/>
                    <a:pt x="1822" y="1821"/>
                  </a:cubicBezTo>
                  <a:cubicBezTo>
                    <a:pt x="2488"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2220;p54">
              <a:extLst>
                <a:ext uri="{FF2B5EF4-FFF2-40B4-BE49-F238E27FC236}">
                  <a16:creationId xmlns:a16="http://schemas.microsoft.com/office/drawing/2014/main" id="{90A92887-6055-446D-AB37-4333B94310E2}"/>
                </a:ext>
              </a:extLst>
            </p:cNvPr>
            <p:cNvSpPr/>
            <p:nvPr/>
          </p:nvSpPr>
          <p:spPr>
            <a:xfrm>
              <a:off x="4884900" y="2104500"/>
              <a:ext cx="62225" cy="53325"/>
            </a:xfrm>
            <a:custGeom>
              <a:avLst/>
              <a:gdLst/>
              <a:ahLst/>
              <a:cxnLst/>
              <a:rect l="l" t="t" r="r" b="b"/>
              <a:pathLst>
                <a:path w="2489" h="2133" extrusionOk="0">
                  <a:moveTo>
                    <a:pt x="1066" y="0"/>
                  </a:moveTo>
                  <a:cubicBezTo>
                    <a:pt x="480" y="0"/>
                    <a:pt x="1" y="480"/>
                    <a:pt x="1" y="1065"/>
                  </a:cubicBezTo>
                  <a:cubicBezTo>
                    <a:pt x="1" y="1709"/>
                    <a:pt x="526" y="2133"/>
                    <a:pt x="1075" y="2133"/>
                  </a:cubicBezTo>
                  <a:cubicBezTo>
                    <a:pt x="1336" y="2133"/>
                    <a:pt x="1604" y="2036"/>
                    <a:pt x="1822" y="1821"/>
                  </a:cubicBezTo>
                  <a:cubicBezTo>
                    <a:pt x="2488" y="1146"/>
                    <a:pt x="2017" y="0"/>
                    <a:pt x="106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2221;p54">
              <a:extLst>
                <a:ext uri="{FF2B5EF4-FFF2-40B4-BE49-F238E27FC236}">
                  <a16:creationId xmlns:a16="http://schemas.microsoft.com/office/drawing/2014/main" id="{EBE4BD67-B0D3-4AE3-A078-7B5FD6D7EDE3}"/>
                </a:ext>
              </a:extLst>
            </p:cNvPr>
            <p:cNvSpPr/>
            <p:nvPr/>
          </p:nvSpPr>
          <p:spPr>
            <a:xfrm>
              <a:off x="4884900" y="2180700"/>
              <a:ext cx="62225" cy="53350"/>
            </a:xfrm>
            <a:custGeom>
              <a:avLst/>
              <a:gdLst/>
              <a:ahLst/>
              <a:cxnLst/>
              <a:rect l="l" t="t" r="r" b="b"/>
              <a:pathLst>
                <a:path w="2489" h="2134" extrusionOk="0">
                  <a:moveTo>
                    <a:pt x="1066" y="1"/>
                  </a:moveTo>
                  <a:cubicBezTo>
                    <a:pt x="480" y="1"/>
                    <a:pt x="1" y="480"/>
                    <a:pt x="1" y="1066"/>
                  </a:cubicBezTo>
                  <a:cubicBezTo>
                    <a:pt x="1" y="1709"/>
                    <a:pt x="526" y="2133"/>
                    <a:pt x="1075" y="2133"/>
                  </a:cubicBezTo>
                  <a:cubicBezTo>
                    <a:pt x="1336" y="2133"/>
                    <a:pt x="1604" y="2037"/>
                    <a:pt x="1822" y="1822"/>
                  </a:cubicBezTo>
                  <a:cubicBezTo>
                    <a:pt x="2488"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2222;p54">
              <a:extLst>
                <a:ext uri="{FF2B5EF4-FFF2-40B4-BE49-F238E27FC236}">
                  <a16:creationId xmlns:a16="http://schemas.microsoft.com/office/drawing/2014/main" id="{2FE815CA-A151-4883-82D4-ED1066B1A67F}"/>
                </a:ext>
              </a:extLst>
            </p:cNvPr>
            <p:cNvSpPr/>
            <p:nvPr/>
          </p:nvSpPr>
          <p:spPr>
            <a:xfrm>
              <a:off x="4884900" y="2256925"/>
              <a:ext cx="62375" cy="53425"/>
            </a:xfrm>
            <a:custGeom>
              <a:avLst/>
              <a:gdLst/>
              <a:ahLst/>
              <a:cxnLst/>
              <a:rect l="l" t="t" r="r" b="b"/>
              <a:pathLst>
                <a:path w="2495" h="2137" extrusionOk="0">
                  <a:moveTo>
                    <a:pt x="1076" y="0"/>
                  </a:moveTo>
                  <a:cubicBezTo>
                    <a:pt x="1072" y="0"/>
                    <a:pt x="1069" y="0"/>
                    <a:pt x="1066" y="0"/>
                  </a:cubicBezTo>
                  <a:cubicBezTo>
                    <a:pt x="480" y="0"/>
                    <a:pt x="1" y="480"/>
                    <a:pt x="1" y="1065"/>
                  </a:cubicBezTo>
                  <a:cubicBezTo>
                    <a:pt x="1" y="1709"/>
                    <a:pt x="530" y="2137"/>
                    <a:pt x="1078" y="2137"/>
                  </a:cubicBezTo>
                  <a:cubicBezTo>
                    <a:pt x="1340" y="2137"/>
                    <a:pt x="1606" y="2039"/>
                    <a:pt x="1822" y="1821"/>
                  </a:cubicBezTo>
                  <a:cubicBezTo>
                    <a:pt x="2494" y="1149"/>
                    <a:pt x="2020" y="0"/>
                    <a:pt x="107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2223;p54">
              <a:extLst>
                <a:ext uri="{FF2B5EF4-FFF2-40B4-BE49-F238E27FC236}">
                  <a16:creationId xmlns:a16="http://schemas.microsoft.com/office/drawing/2014/main" id="{2FC2D68C-7868-4D03-833F-17BA7CBA7661}"/>
                </a:ext>
              </a:extLst>
            </p:cNvPr>
            <p:cNvSpPr/>
            <p:nvPr/>
          </p:nvSpPr>
          <p:spPr>
            <a:xfrm>
              <a:off x="4884900" y="2333125"/>
              <a:ext cx="62225" cy="53450"/>
            </a:xfrm>
            <a:custGeom>
              <a:avLst/>
              <a:gdLst/>
              <a:ahLst/>
              <a:cxnLst/>
              <a:rect l="l" t="t" r="r" b="b"/>
              <a:pathLst>
                <a:path w="2489" h="2138" extrusionOk="0">
                  <a:moveTo>
                    <a:pt x="1066" y="1"/>
                  </a:moveTo>
                  <a:cubicBezTo>
                    <a:pt x="480" y="1"/>
                    <a:pt x="1" y="480"/>
                    <a:pt x="1" y="1066"/>
                  </a:cubicBezTo>
                  <a:cubicBezTo>
                    <a:pt x="1" y="1709"/>
                    <a:pt x="526" y="2137"/>
                    <a:pt x="1074" y="2137"/>
                  </a:cubicBezTo>
                  <a:cubicBezTo>
                    <a:pt x="1336" y="2137"/>
                    <a:pt x="1604" y="2040"/>
                    <a:pt x="1822" y="1822"/>
                  </a:cubicBezTo>
                  <a:cubicBezTo>
                    <a:pt x="2488"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2224;p54">
              <a:extLst>
                <a:ext uri="{FF2B5EF4-FFF2-40B4-BE49-F238E27FC236}">
                  <a16:creationId xmlns:a16="http://schemas.microsoft.com/office/drawing/2014/main" id="{36BF625A-0ACE-4E7F-9A93-18FFAD853344}"/>
                </a:ext>
              </a:extLst>
            </p:cNvPr>
            <p:cNvSpPr/>
            <p:nvPr/>
          </p:nvSpPr>
          <p:spPr>
            <a:xfrm>
              <a:off x="4884900" y="2409350"/>
              <a:ext cx="62225" cy="53350"/>
            </a:xfrm>
            <a:custGeom>
              <a:avLst/>
              <a:gdLst/>
              <a:ahLst/>
              <a:cxnLst/>
              <a:rect l="l" t="t" r="r" b="b"/>
              <a:pathLst>
                <a:path w="2489" h="2134" extrusionOk="0">
                  <a:moveTo>
                    <a:pt x="1066" y="0"/>
                  </a:moveTo>
                  <a:cubicBezTo>
                    <a:pt x="480" y="0"/>
                    <a:pt x="1" y="480"/>
                    <a:pt x="1" y="1065"/>
                  </a:cubicBezTo>
                  <a:cubicBezTo>
                    <a:pt x="1" y="1709"/>
                    <a:pt x="526" y="2133"/>
                    <a:pt x="1075" y="2133"/>
                  </a:cubicBezTo>
                  <a:cubicBezTo>
                    <a:pt x="1336" y="2133"/>
                    <a:pt x="1604" y="2036"/>
                    <a:pt x="1822" y="1821"/>
                  </a:cubicBezTo>
                  <a:cubicBezTo>
                    <a:pt x="2488" y="1146"/>
                    <a:pt x="2017" y="0"/>
                    <a:pt x="106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2225;p54">
              <a:extLst>
                <a:ext uri="{FF2B5EF4-FFF2-40B4-BE49-F238E27FC236}">
                  <a16:creationId xmlns:a16="http://schemas.microsoft.com/office/drawing/2014/main" id="{C292A207-C8A2-429A-8A50-DA6635F68DAF}"/>
                </a:ext>
              </a:extLst>
            </p:cNvPr>
            <p:cNvSpPr/>
            <p:nvPr/>
          </p:nvSpPr>
          <p:spPr>
            <a:xfrm>
              <a:off x="4884900" y="2485550"/>
              <a:ext cx="62225" cy="53300"/>
            </a:xfrm>
            <a:custGeom>
              <a:avLst/>
              <a:gdLst/>
              <a:ahLst/>
              <a:cxnLst/>
              <a:rect l="l" t="t" r="r" b="b"/>
              <a:pathLst>
                <a:path w="2489" h="2132" extrusionOk="0">
                  <a:moveTo>
                    <a:pt x="1066" y="1"/>
                  </a:moveTo>
                  <a:cubicBezTo>
                    <a:pt x="480" y="1"/>
                    <a:pt x="1" y="472"/>
                    <a:pt x="1" y="1066"/>
                  </a:cubicBezTo>
                  <a:cubicBezTo>
                    <a:pt x="1" y="1708"/>
                    <a:pt x="523" y="2131"/>
                    <a:pt x="1070" y="2131"/>
                  </a:cubicBezTo>
                  <a:cubicBezTo>
                    <a:pt x="1333" y="2131"/>
                    <a:pt x="1602" y="2033"/>
                    <a:pt x="1822" y="1814"/>
                  </a:cubicBezTo>
                  <a:cubicBezTo>
                    <a:pt x="2488"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2226;p54">
              <a:extLst>
                <a:ext uri="{FF2B5EF4-FFF2-40B4-BE49-F238E27FC236}">
                  <a16:creationId xmlns:a16="http://schemas.microsoft.com/office/drawing/2014/main" id="{294C52FB-D2FB-4566-8B9A-6420C5ABC7E2}"/>
                </a:ext>
              </a:extLst>
            </p:cNvPr>
            <p:cNvSpPr/>
            <p:nvPr/>
          </p:nvSpPr>
          <p:spPr>
            <a:xfrm>
              <a:off x="4884900" y="2561575"/>
              <a:ext cx="62225" cy="53425"/>
            </a:xfrm>
            <a:custGeom>
              <a:avLst/>
              <a:gdLst/>
              <a:ahLst/>
              <a:cxnLst/>
              <a:rect l="l" t="t" r="r" b="b"/>
              <a:pathLst>
                <a:path w="2489" h="2137" extrusionOk="0">
                  <a:moveTo>
                    <a:pt x="1066" y="0"/>
                  </a:moveTo>
                  <a:cubicBezTo>
                    <a:pt x="480" y="8"/>
                    <a:pt x="1" y="480"/>
                    <a:pt x="1" y="1073"/>
                  </a:cubicBezTo>
                  <a:cubicBezTo>
                    <a:pt x="1" y="1711"/>
                    <a:pt x="525" y="2137"/>
                    <a:pt x="1073" y="2137"/>
                  </a:cubicBezTo>
                  <a:cubicBezTo>
                    <a:pt x="1336" y="2137"/>
                    <a:pt x="1603" y="2039"/>
                    <a:pt x="1822" y="1821"/>
                  </a:cubicBezTo>
                  <a:cubicBezTo>
                    <a:pt x="2488" y="1154"/>
                    <a:pt x="2017" y="0"/>
                    <a:pt x="106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2227;p54">
              <a:extLst>
                <a:ext uri="{FF2B5EF4-FFF2-40B4-BE49-F238E27FC236}">
                  <a16:creationId xmlns:a16="http://schemas.microsoft.com/office/drawing/2014/main" id="{65FF0A94-FDA2-4084-A3D5-876FC1B45F9D}"/>
                </a:ext>
              </a:extLst>
            </p:cNvPr>
            <p:cNvSpPr/>
            <p:nvPr/>
          </p:nvSpPr>
          <p:spPr>
            <a:xfrm>
              <a:off x="4961125" y="1571400"/>
              <a:ext cx="62200" cy="53250"/>
            </a:xfrm>
            <a:custGeom>
              <a:avLst/>
              <a:gdLst/>
              <a:ahLst/>
              <a:cxnLst/>
              <a:rect l="l" t="t" r="r" b="b"/>
              <a:pathLst>
                <a:path w="2488" h="2130" extrusionOk="0">
                  <a:moveTo>
                    <a:pt x="1065" y="1"/>
                  </a:moveTo>
                  <a:cubicBezTo>
                    <a:pt x="480" y="1"/>
                    <a:pt x="0" y="472"/>
                    <a:pt x="0" y="1066"/>
                  </a:cubicBezTo>
                  <a:cubicBezTo>
                    <a:pt x="0" y="1703"/>
                    <a:pt x="525" y="2129"/>
                    <a:pt x="1073" y="2129"/>
                  </a:cubicBezTo>
                  <a:cubicBezTo>
                    <a:pt x="1335" y="2129"/>
                    <a:pt x="1603" y="2032"/>
                    <a:pt x="1821" y="1813"/>
                  </a:cubicBezTo>
                  <a:cubicBezTo>
                    <a:pt x="2488"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2228;p54">
              <a:extLst>
                <a:ext uri="{FF2B5EF4-FFF2-40B4-BE49-F238E27FC236}">
                  <a16:creationId xmlns:a16="http://schemas.microsoft.com/office/drawing/2014/main" id="{B892CA2C-F727-4537-9161-31168A61B29F}"/>
                </a:ext>
              </a:extLst>
            </p:cNvPr>
            <p:cNvSpPr/>
            <p:nvPr/>
          </p:nvSpPr>
          <p:spPr>
            <a:xfrm>
              <a:off x="4961125" y="1647400"/>
              <a:ext cx="62200" cy="53450"/>
            </a:xfrm>
            <a:custGeom>
              <a:avLst/>
              <a:gdLst/>
              <a:ahLst/>
              <a:cxnLst/>
              <a:rect l="l" t="t" r="r" b="b"/>
              <a:pathLst>
                <a:path w="2488" h="2138" extrusionOk="0">
                  <a:moveTo>
                    <a:pt x="1065" y="1"/>
                  </a:moveTo>
                  <a:cubicBezTo>
                    <a:pt x="480" y="1"/>
                    <a:pt x="0" y="481"/>
                    <a:pt x="0" y="1066"/>
                  </a:cubicBezTo>
                  <a:cubicBezTo>
                    <a:pt x="0" y="1710"/>
                    <a:pt x="525" y="2138"/>
                    <a:pt x="1074" y="2138"/>
                  </a:cubicBezTo>
                  <a:cubicBezTo>
                    <a:pt x="1336" y="2138"/>
                    <a:pt x="1603" y="2040"/>
                    <a:pt x="1821" y="1822"/>
                  </a:cubicBezTo>
                  <a:cubicBezTo>
                    <a:pt x="2488"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2229;p54">
              <a:extLst>
                <a:ext uri="{FF2B5EF4-FFF2-40B4-BE49-F238E27FC236}">
                  <a16:creationId xmlns:a16="http://schemas.microsoft.com/office/drawing/2014/main" id="{DE08BE5E-6D3C-4206-9CC9-CDC30960457E}"/>
                </a:ext>
              </a:extLst>
            </p:cNvPr>
            <p:cNvSpPr/>
            <p:nvPr/>
          </p:nvSpPr>
          <p:spPr>
            <a:xfrm>
              <a:off x="4961125" y="1723625"/>
              <a:ext cx="62200" cy="53350"/>
            </a:xfrm>
            <a:custGeom>
              <a:avLst/>
              <a:gdLst/>
              <a:ahLst/>
              <a:cxnLst/>
              <a:rect l="l" t="t" r="r" b="b"/>
              <a:pathLst>
                <a:path w="2488" h="2134" extrusionOk="0">
                  <a:moveTo>
                    <a:pt x="1065" y="1"/>
                  </a:moveTo>
                  <a:cubicBezTo>
                    <a:pt x="480" y="1"/>
                    <a:pt x="0" y="480"/>
                    <a:pt x="0" y="1065"/>
                  </a:cubicBezTo>
                  <a:cubicBezTo>
                    <a:pt x="0" y="1709"/>
                    <a:pt x="525" y="2133"/>
                    <a:pt x="1074" y="2133"/>
                  </a:cubicBezTo>
                  <a:cubicBezTo>
                    <a:pt x="1336" y="2133"/>
                    <a:pt x="1603" y="2037"/>
                    <a:pt x="1821" y="1822"/>
                  </a:cubicBezTo>
                  <a:cubicBezTo>
                    <a:pt x="2488"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2230;p54">
              <a:extLst>
                <a:ext uri="{FF2B5EF4-FFF2-40B4-BE49-F238E27FC236}">
                  <a16:creationId xmlns:a16="http://schemas.microsoft.com/office/drawing/2014/main" id="{C0F4D0B9-9A51-4EE1-87A1-4F1F207E4092}"/>
                </a:ext>
              </a:extLst>
            </p:cNvPr>
            <p:cNvSpPr/>
            <p:nvPr/>
          </p:nvSpPr>
          <p:spPr>
            <a:xfrm>
              <a:off x="4961125" y="1799850"/>
              <a:ext cx="62200" cy="53325"/>
            </a:xfrm>
            <a:custGeom>
              <a:avLst/>
              <a:gdLst/>
              <a:ahLst/>
              <a:cxnLst/>
              <a:rect l="l" t="t" r="r" b="b"/>
              <a:pathLst>
                <a:path w="2488" h="2133" extrusionOk="0">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2231;p54">
              <a:extLst>
                <a:ext uri="{FF2B5EF4-FFF2-40B4-BE49-F238E27FC236}">
                  <a16:creationId xmlns:a16="http://schemas.microsoft.com/office/drawing/2014/main" id="{72AEA085-26AE-459D-A652-9A44C488C2B4}"/>
                </a:ext>
              </a:extLst>
            </p:cNvPr>
            <p:cNvSpPr/>
            <p:nvPr/>
          </p:nvSpPr>
          <p:spPr>
            <a:xfrm>
              <a:off x="4961125" y="1876050"/>
              <a:ext cx="62200" cy="53275"/>
            </a:xfrm>
            <a:custGeom>
              <a:avLst/>
              <a:gdLst/>
              <a:ahLst/>
              <a:cxnLst/>
              <a:rect l="l" t="t" r="r" b="b"/>
              <a:pathLst>
                <a:path w="2488" h="2131" extrusionOk="0">
                  <a:moveTo>
                    <a:pt x="1065" y="1"/>
                  </a:moveTo>
                  <a:cubicBezTo>
                    <a:pt x="480" y="1"/>
                    <a:pt x="0" y="472"/>
                    <a:pt x="0" y="1066"/>
                  </a:cubicBezTo>
                  <a:cubicBezTo>
                    <a:pt x="0" y="1707"/>
                    <a:pt x="522" y="2131"/>
                    <a:pt x="1069" y="2131"/>
                  </a:cubicBezTo>
                  <a:cubicBezTo>
                    <a:pt x="1333" y="2131"/>
                    <a:pt x="1602" y="2033"/>
                    <a:pt x="1821" y="1813"/>
                  </a:cubicBezTo>
                  <a:cubicBezTo>
                    <a:pt x="2488"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2232;p54">
              <a:extLst>
                <a:ext uri="{FF2B5EF4-FFF2-40B4-BE49-F238E27FC236}">
                  <a16:creationId xmlns:a16="http://schemas.microsoft.com/office/drawing/2014/main" id="{FBCFC382-BD02-4801-B990-B048F3312963}"/>
                </a:ext>
              </a:extLst>
            </p:cNvPr>
            <p:cNvSpPr/>
            <p:nvPr/>
          </p:nvSpPr>
          <p:spPr>
            <a:xfrm>
              <a:off x="4961125" y="1952050"/>
              <a:ext cx="62200" cy="53450"/>
            </a:xfrm>
            <a:custGeom>
              <a:avLst/>
              <a:gdLst/>
              <a:ahLst/>
              <a:cxnLst/>
              <a:rect l="l" t="t" r="r" b="b"/>
              <a:pathLst>
                <a:path w="2488" h="2138" extrusionOk="0">
                  <a:moveTo>
                    <a:pt x="1065" y="1"/>
                  </a:moveTo>
                  <a:cubicBezTo>
                    <a:pt x="480" y="9"/>
                    <a:pt x="0" y="481"/>
                    <a:pt x="0" y="1074"/>
                  </a:cubicBezTo>
                  <a:cubicBezTo>
                    <a:pt x="0" y="1712"/>
                    <a:pt x="525" y="2138"/>
                    <a:pt x="1073" y="2138"/>
                  </a:cubicBezTo>
                  <a:cubicBezTo>
                    <a:pt x="1335" y="2138"/>
                    <a:pt x="1603" y="2040"/>
                    <a:pt x="1821" y="1822"/>
                  </a:cubicBezTo>
                  <a:cubicBezTo>
                    <a:pt x="2488" y="1155"/>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2233;p54">
              <a:extLst>
                <a:ext uri="{FF2B5EF4-FFF2-40B4-BE49-F238E27FC236}">
                  <a16:creationId xmlns:a16="http://schemas.microsoft.com/office/drawing/2014/main" id="{1D07D4EE-7098-4960-A023-B752CC071FF5}"/>
                </a:ext>
              </a:extLst>
            </p:cNvPr>
            <p:cNvSpPr/>
            <p:nvPr/>
          </p:nvSpPr>
          <p:spPr>
            <a:xfrm>
              <a:off x="4961125" y="2028275"/>
              <a:ext cx="62200" cy="53450"/>
            </a:xfrm>
            <a:custGeom>
              <a:avLst/>
              <a:gdLst/>
              <a:ahLst/>
              <a:cxnLst/>
              <a:rect l="l" t="t" r="r" b="b"/>
              <a:pathLst>
                <a:path w="2488" h="2138" extrusionOk="0">
                  <a:moveTo>
                    <a:pt x="1065" y="1"/>
                  </a:moveTo>
                  <a:cubicBezTo>
                    <a:pt x="480" y="1"/>
                    <a:pt x="0" y="480"/>
                    <a:pt x="0" y="1065"/>
                  </a:cubicBezTo>
                  <a:cubicBezTo>
                    <a:pt x="0" y="1709"/>
                    <a:pt x="525" y="2137"/>
                    <a:pt x="1074" y="2137"/>
                  </a:cubicBezTo>
                  <a:cubicBezTo>
                    <a:pt x="1336" y="2137"/>
                    <a:pt x="1603" y="2040"/>
                    <a:pt x="1821" y="1821"/>
                  </a:cubicBezTo>
                  <a:cubicBezTo>
                    <a:pt x="2488"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2234;p54">
              <a:extLst>
                <a:ext uri="{FF2B5EF4-FFF2-40B4-BE49-F238E27FC236}">
                  <a16:creationId xmlns:a16="http://schemas.microsoft.com/office/drawing/2014/main" id="{63287A04-6FF1-4871-91EF-AD980638B64E}"/>
                </a:ext>
              </a:extLst>
            </p:cNvPr>
            <p:cNvSpPr/>
            <p:nvPr/>
          </p:nvSpPr>
          <p:spPr>
            <a:xfrm>
              <a:off x="4961125" y="2104500"/>
              <a:ext cx="62200" cy="53325"/>
            </a:xfrm>
            <a:custGeom>
              <a:avLst/>
              <a:gdLst/>
              <a:ahLst/>
              <a:cxnLst/>
              <a:rect l="l" t="t" r="r" b="b"/>
              <a:pathLst>
                <a:path w="2488" h="2133" extrusionOk="0">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2235;p54">
              <a:extLst>
                <a:ext uri="{FF2B5EF4-FFF2-40B4-BE49-F238E27FC236}">
                  <a16:creationId xmlns:a16="http://schemas.microsoft.com/office/drawing/2014/main" id="{0D1743D5-A5BF-4720-9EF6-590E977FD0BB}"/>
                </a:ext>
              </a:extLst>
            </p:cNvPr>
            <p:cNvSpPr/>
            <p:nvPr/>
          </p:nvSpPr>
          <p:spPr>
            <a:xfrm>
              <a:off x="4961125" y="2180700"/>
              <a:ext cx="62200" cy="53350"/>
            </a:xfrm>
            <a:custGeom>
              <a:avLst/>
              <a:gdLst/>
              <a:ahLst/>
              <a:cxnLst/>
              <a:rect l="l" t="t" r="r" b="b"/>
              <a:pathLst>
                <a:path w="2488" h="2134" extrusionOk="0">
                  <a:moveTo>
                    <a:pt x="1065" y="1"/>
                  </a:moveTo>
                  <a:cubicBezTo>
                    <a:pt x="480" y="1"/>
                    <a:pt x="0" y="480"/>
                    <a:pt x="0" y="1066"/>
                  </a:cubicBezTo>
                  <a:cubicBezTo>
                    <a:pt x="0" y="1709"/>
                    <a:pt x="525" y="2133"/>
                    <a:pt x="1074" y="2133"/>
                  </a:cubicBezTo>
                  <a:cubicBezTo>
                    <a:pt x="1336" y="2133"/>
                    <a:pt x="1603" y="2037"/>
                    <a:pt x="1821" y="1822"/>
                  </a:cubicBezTo>
                  <a:cubicBezTo>
                    <a:pt x="2488"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2236;p54">
              <a:extLst>
                <a:ext uri="{FF2B5EF4-FFF2-40B4-BE49-F238E27FC236}">
                  <a16:creationId xmlns:a16="http://schemas.microsoft.com/office/drawing/2014/main" id="{02A69013-6A92-4A14-8205-2C4D247DAD81}"/>
                </a:ext>
              </a:extLst>
            </p:cNvPr>
            <p:cNvSpPr/>
            <p:nvPr/>
          </p:nvSpPr>
          <p:spPr>
            <a:xfrm>
              <a:off x="4961125" y="2256925"/>
              <a:ext cx="62350" cy="53425"/>
            </a:xfrm>
            <a:custGeom>
              <a:avLst/>
              <a:gdLst/>
              <a:ahLst/>
              <a:cxnLst/>
              <a:rect l="l" t="t" r="r" b="b"/>
              <a:pathLst>
                <a:path w="2494" h="2137" extrusionOk="0">
                  <a:moveTo>
                    <a:pt x="1075" y="0"/>
                  </a:moveTo>
                  <a:cubicBezTo>
                    <a:pt x="1072" y="0"/>
                    <a:pt x="1068" y="0"/>
                    <a:pt x="1065" y="0"/>
                  </a:cubicBezTo>
                  <a:cubicBezTo>
                    <a:pt x="472" y="0"/>
                    <a:pt x="0" y="480"/>
                    <a:pt x="0" y="1065"/>
                  </a:cubicBezTo>
                  <a:cubicBezTo>
                    <a:pt x="0" y="1709"/>
                    <a:pt x="529" y="2137"/>
                    <a:pt x="1078" y="2137"/>
                  </a:cubicBezTo>
                  <a:cubicBezTo>
                    <a:pt x="1339" y="2137"/>
                    <a:pt x="1606" y="2039"/>
                    <a:pt x="1821" y="1821"/>
                  </a:cubicBezTo>
                  <a:cubicBezTo>
                    <a:pt x="2494" y="1149"/>
                    <a:pt x="2020" y="0"/>
                    <a:pt x="107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2237;p54">
              <a:extLst>
                <a:ext uri="{FF2B5EF4-FFF2-40B4-BE49-F238E27FC236}">
                  <a16:creationId xmlns:a16="http://schemas.microsoft.com/office/drawing/2014/main" id="{1B8304EE-36FF-4950-A1D7-217E510F02BA}"/>
                </a:ext>
              </a:extLst>
            </p:cNvPr>
            <p:cNvSpPr/>
            <p:nvPr/>
          </p:nvSpPr>
          <p:spPr>
            <a:xfrm>
              <a:off x="4961125" y="2333125"/>
              <a:ext cx="62200" cy="53450"/>
            </a:xfrm>
            <a:custGeom>
              <a:avLst/>
              <a:gdLst/>
              <a:ahLst/>
              <a:cxnLst/>
              <a:rect l="l" t="t" r="r" b="b"/>
              <a:pathLst>
                <a:path w="2488" h="2138" extrusionOk="0">
                  <a:moveTo>
                    <a:pt x="1065" y="1"/>
                  </a:moveTo>
                  <a:cubicBezTo>
                    <a:pt x="480" y="1"/>
                    <a:pt x="0" y="480"/>
                    <a:pt x="0" y="1066"/>
                  </a:cubicBezTo>
                  <a:cubicBezTo>
                    <a:pt x="0" y="1709"/>
                    <a:pt x="525" y="2137"/>
                    <a:pt x="1074" y="2137"/>
                  </a:cubicBezTo>
                  <a:cubicBezTo>
                    <a:pt x="1336" y="2137"/>
                    <a:pt x="1603" y="2040"/>
                    <a:pt x="1821" y="1822"/>
                  </a:cubicBezTo>
                  <a:cubicBezTo>
                    <a:pt x="2488"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2238;p54">
              <a:extLst>
                <a:ext uri="{FF2B5EF4-FFF2-40B4-BE49-F238E27FC236}">
                  <a16:creationId xmlns:a16="http://schemas.microsoft.com/office/drawing/2014/main" id="{BD59A881-178D-49AA-AEBA-A19B843B7658}"/>
                </a:ext>
              </a:extLst>
            </p:cNvPr>
            <p:cNvSpPr/>
            <p:nvPr/>
          </p:nvSpPr>
          <p:spPr>
            <a:xfrm>
              <a:off x="4961125" y="2409350"/>
              <a:ext cx="62200" cy="53350"/>
            </a:xfrm>
            <a:custGeom>
              <a:avLst/>
              <a:gdLst/>
              <a:ahLst/>
              <a:cxnLst/>
              <a:rect l="l" t="t" r="r" b="b"/>
              <a:pathLst>
                <a:path w="2488" h="2134" extrusionOk="0">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2239;p54">
              <a:extLst>
                <a:ext uri="{FF2B5EF4-FFF2-40B4-BE49-F238E27FC236}">
                  <a16:creationId xmlns:a16="http://schemas.microsoft.com/office/drawing/2014/main" id="{E42D2163-3315-496B-9FA0-6BE0A0B9BA08}"/>
                </a:ext>
              </a:extLst>
            </p:cNvPr>
            <p:cNvSpPr/>
            <p:nvPr/>
          </p:nvSpPr>
          <p:spPr>
            <a:xfrm>
              <a:off x="4961125" y="2485550"/>
              <a:ext cx="62200" cy="53300"/>
            </a:xfrm>
            <a:custGeom>
              <a:avLst/>
              <a:gdLst/>
              <a:ahLst/>
              <a:cxnLst/>
              <a:rect l="l" t="t" r="r" b="b"/>
              <a:pathLst>
                <a:path w="2488" h="2132" extrusionOk="0">
                  <a:moveTo>
                    <a:pt x="1065" y="1"/>
                  </a:moveTo>
                  <a:cubicBezTo>
                    <a:pt x="472" y="1"/>
                    <a:pt x="0" y="472"/>
                    <a:pt x="0" y="1066"/>
                  </a:cubicBezTo>
                  <a:cubicBezTo>
                    <a:pt x="0" y="1708"/>
                    <a:pt x="522" y="2131"/>
                    <a:pt x="1069" y="2131"/>
                  </a:cubicBezTo>
                  <a:cubicBezTo>
                    <a:pt x="1333" y="2131"/>
                    <a:pt x="1602" y="2033"/>
                    <a:pt x="1821" y="1814"/>
                  </a:cubicBezTo>
                  <a:cubicBezTo>
                    <a:pt x="2488"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2240;p54">
              <a:extLst>
                <a:ext uri="{FF2B5EF4-FFF2-40B4-BE49-F238E27FC236}">
                  <a16:creationId xmlns:a16="http://schemas.microsoft.com/office/drawing/2014/main" id="{40A989DD-C354-45A5-933A-1E89A2A3DE8C}"/>
                </a:ext>
              </a:extLst>
            </p:cNvPr>
            <p:cNvSpPr/>
            <p:nvPr/>
          </p:nvSpPr>
          <p:spPr>
            <a:xfrm>
              <a:off x="4961125" y="2561575"/>
              <a:ext cx="62200" cy="53425"/>
            </a:xfrm>
            <a:custGeom>
              <a:avLst/>
              <a:gdLst/>
              <a:ahLst/>
              <a:cxnLst/>
              <a:rect l="l" t="t" r="r" b="b"/>
              <a:pathLst>
                <a:path w="2488" h="2137" extrusionOk="0">
                  <a:moveTo>
                    <a:pt x="1065" y="0"/>
                  </a:moveTo>
                  <a:cubicBezTo>
                    <a:pt x="480" y="8"/>
                    <a:pt x="0" y="480"/>
                    <a:pt x="0" y="1073"/>
                  </a:cubicBezTo>
                  <a:cubicBezTo>
                    <a:pt x="0" y="1711"/>
                    <a:pt x="525" y="2137"/>
                    <a:pt x="1073" y="2137"/>
                  </a:cubicBezTo>
                  <a:cubicBezTo>
                    <a:pt x="1335" y="2137"/>
                    <a:pt x="1603" y="2039"/>
                    <a:pt x="1821" y="1821"/>
                  </a:cubicBezTo>
                  <a:cubicBezTo>
                    <a:pt x="2488" y="1154"/>
                    <a:pt x="2016"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2241;p54">
              <a:extLst>
                <a:ext uri="{FF2B5EF4-FFF2-40B4-BE49-F238E27FC236}">
                  <a16:creationId xmlns:a16="http://schemas.microsoft.com/office/drawing/2014/main" id="{8FB70F06-DC1E-4053-963C-A33E471E8DEB}"/>
                </a:ext>
              </a:extLst>
            </p:cNvPr>
            <p:cNvSpPr/>
            <p:nvPr/>
          </p:nvSpPr>
          <p:spPr>
            <a:xfrm>
              <a:off x="5037325" y="1571400"/>
              <a:ext cx="62225" cy="53250"/>
            </a:xfrm>
            <a:custGeom>
              <a:avLst/>
              <a:gdLst/>
              <a:ahLst/>
              <a:cxnLst/>
              <a:rect l="l" t="t" r="r" b="b"/>
              <a:pathLst>
                <a:path w="2489" h="2130" extrusionOk="0">
                  <a:moveTo>
                    <a:pt x="1066" y="1"/>
                  </a:moveTo>
                  <a:cubicBezTo>
                    <a:pt x="472" y="1"/>
                    <a:pt x="1" y="472"/>
                    <a:pt x="1" y="1066"/>
                  </a:cubicBezTo>
                  <a:cubicBezTo>
                    <a:pt x="1" y="1703"/>
                    <a:pt x="525" y="2129"/>
                    <a:pt x="1071" y="2129"/>
                  </a:cubicBezTo>
                  <a:cubicBezTo>
                    <a:pt x="1332" y="2129"/>
                    <a:pt x="1598" y="2032"/>
                    <a:pt x="1814" y="1813"/>
                  </a:cubicBezTo>
                  <a:cubicBezTo>
                    <a:pt x="2488" y="1147"/>
                    <a:pt x="2009"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2242;p54">
              <a:extLst>
                <a:ext uri="{FF2B5EF4-FFF2-40B4-BE49-F238E27FC236}">
                  <a16:creationId xmlns:a16="http://schemas.microsoft.com/office/drawing/2014/main" id="{BCD4D117-874F-4C7E-8829-3FFEF25BF796}"/>
                </a:ext>
              </a:extLst>
            </p:cNvPr>
            <p:cNvSpPr/>
            <p:nvPr/>
          </p:nvSpPr>
          <p:spPr>
            <a:xfrm>
              <a:off x="5037325" y="1647400"/>
              <a:ext cx="62225" cy="53450"/>
            </a:xfrm>
            <a:custGeom>
              <a:avLst/>
              <a:gdLst/>
              <a:ahLst/>
              <a:cxnLst/>
              <a:rect l="l" t="t" r="r" b="b"/>
              <a:pathLst>
                <a:path w="2489" h="2138" extrusionOk="0">
                  <a:moveTo>
                    <a:pt x="1066" y="1"/>
                  </a:moveTo>
                  <a:cubicBezTo>
                    <a:pt x="472" y="9"/>
                    <a:pt x="1" y="481"/>
                    <a:pt x="1" y="1066"/>
                  </a:cubicBezTo>
                  <a:cubicBezTo>
                    <a:pt x="1" y="1710"/>
                    <a:pt x="526" y="2138"/>
                    <a:pt x="1072" y="2138"/>
                  </a:cubicBezTo>
                  <a:cubicBezTo>
                    <a:pt x="1333" y="2138"/>
                    <a:pt x="1598" y="2040"/>
                    <a:pt x="1814" y="1822"/>
                  </a:cubicBezTo>
                  <a:cubicBezTo>
                    <a:pt x="2488" y="1147"/>
                    <a:pt x="2009"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2243;p54">
              <a:extLst>
                <a:ext uri="{FF2B5EF4-FFF2-40B4-BE49-F238E27FC236}">
                  <a16:creationId xmlns:a16="http://schemas.microsoft.com/office/drawing/2014/main" id="{5951FB0A-F52D-4057-A191-6FE78B0B977F}"/>
                </a:ext>
              </a:extLst>
            </p:cNvPr>
            <p:cNvSpPr/>
            <p:nvPr/>
          </p:nvSpPr>
          <p:spPr>
            <a:xfrm>
              <a:off x="5037325" y="1723625"/>
              <a:ext cx="62225" cy="53350"/>
            </a:xfrm>
            <a:custGeom>
              <a:avLst/>
              <a:gdLst/>
              <a:ahLst/>
              <a:cxnLst/>
              <a:rect l="l" t="t" r="r" b="b"/>
              <a:pathLst>
                <a:path w="2489" h="2134" extrusionOk="0">
                  <a:moveTo>
                    <a:pt x="1066" y="1"/>
                  </a:moveTo>
                  <a:cubicBezTo>
                    <a:pt x="472" y="1"/>
                    <a:pt x="1" y="480"/>
                    <a:pt x="1" y="1065"/>
                  </a:cubicBezTo>
                  <a:cubicBezTo>
                    <a:pt x="1" y="1709"/>
                    <a:pt x="526" y="2133"/>
                    <a:pt x="1072" y="2133"/>
                  </a:cubicBezTo>
                  <a:cubicBezTo>
                    <a:pt x="1333" y="2133"/>
                    <a:pt x="1598" y="2037"/>
                    <a:pt x="1814" y="1822"/>
                  </a:cubicBezTo>
                  <a:cubicBezTo>
                    <a:pt x="2488" y="1147"/>
                    <a:pt x="2009"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2244;p54">
              <a:extLst>
                <a:ext uri="{FF2B5EF4-FFF2-40B4-BE49-F238E27FC236}">
                  <a16:creationId xmlns:a16="http://schemas.microsoft.com/office/drawing/2014/main" id="{B1E0439B-E577-42FC-B4A3-92634AD0DDD2}"/>
                </a:ext>
              </a:extLst>
            </p:cNvPr>
            <p:cNvSpPr/>
            <p:nvPr/>
          </p:nvSpPr>
          <p:spPr>
            <a:xfrm>
              <a:off x="5037325" y="1799850"/>
              <a:ext cx="62225" cy="53325"/>
            </a:xfrm>
            <a:custGeom>
              <a:avLst/>
              <a:gdLst/>
              <a:ahLst/>
              <a:cxnLst/>
              <a:rect l="l" t="t" r="r" b="b"/>
              <a:pathLst>
                <a:path w="2489" h="2133" extrusionOk="0">
                  <a:moveTo>
                    <a:pt x="1066" y="0"/>
                  </a:moveTo>
                  <a:cubicBezTo>
                    <a:pt x="472" y="0"/>
                    <a:pt x="1" y="480"/>
                    <a:pt x="1" y="1065"/>
                  </a:cubicBezTo>
                  <a:cubicBezTo>
                    <a:pt x="1" y="1709"/>
                    <a:pt x="526" y="2133"/>
                    <a:pt x="1072" y="2133"/>
                  </a:cubicBezTo>
                  <a:cubicBezTo>
                    <a:pt x="1333" y="2133"/>
                    <a:pt x="1598" y="2036"/>
                    <a:pt x="1814" y="1821"/>
                  </a:cubicBezTo>
                  <a:cubicBezTo>
                    <a:pt x="2488" y="1146"/>
                    <a:pt x="2009" y="0"/>
                    <a:pt x="106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2245;p54">
              <a:extLst>
                <a:ext uri="{FF2B5EF4-FFF2-40B4-BE49-F238E27FC236}">
                  <a16:creationId xmlns:a16="http://schemas.microsoft.com/office/drawing/2014/main" id="{29143CBA-9A2C-440F-91C9-DBF491AB00C4}"/>
                </a:ext>
              </a:extLst>
            </p:cNvPr>
            <p:cNvSpPr/>
            <p:nvPr/>
          </p:nvSpPr>
          <p:spPr>
            <a:xfrm>
              <a:off x="5037325" y="1876050"/>
              <a:ext cx="62225" cy="53275"/>
            </a:xfrm>
            <a:custGeom>
              <a:avLst/>
              <a:gdLst/>
              <a:ahLst/>
              <a:cxnLst/>
              <a:rect l="l" t="t" r="r" b="b"/>
              <a:pathLst>
                <a:path w="2489" h="2131" extrusionOk="0">
                  <a:moveTo>
                    <a:pt x="1066" y="1"/>
                  </a:moveTo>
                  <a:cubicBezTo>
                    <a:pt x="472" y="1"/>
                    <a:pt x="1" y="472"/>
                    <a:pt x="1" y="1066"/>
                  </a:cubicBezTo>
                  <a:cubicBezTo>
                    <a:pt x="1" y="1707"/>
                    <a:pt x="523" y="2131"/>
                    <a:pt x="1067" y="2131"/>
                  </a:cubicBezTo>
                  <a:cubicBezTo>
                    <a:pt x="1330" y="2131"/>
                    <a:pt x="1597" y="2033"/>
                    <a:pt x="1814" y="1813"/>
                  </a:cubicBezTo>
                  <a:cubicBezTo>
                    <a:pt x="2488" y="1147"/>
                    <a:pt x="2009"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2246;p54">
              <a:extLst>
                <a:ext uri="{FF2B5EF4-FFF2-40B4-BE49-F238E27FC236}">
                  <a16:creationId xmlns:a16="http://schemas.microsoft.com/office/drawing/2014/main" id="{C9DCF214-99B0-4DD1-9624-9EBA23A98CA7}"/>
                </a:ext>
              </a:extLst>
            </p:cNvPr>
            <p:cNvSpPr/>
            <p:nvPr/>
          </p:nvSpPr>
          <p:spPr>
            <a:xfrm>
              <a:off x="5037325" y="1952050"/>
              <a:ext cx="62225" cy="53450"/>
            </a:xfrm>
            <a:custGeom>
              <a:avLst/>
              <a:gdLst/>
              <a:ahLst/>
              <a:cxnLst/>
              <a:rect l="l" t="t" r="r" b="b"/>
              <a:pathLst>
                <a:path w="2489" h="2138" extrusionOk="0">
                  <a:moveTo>
                    <a:pt x="1066" y="1"/>
                  </a:moveTo>
                  <a:cubicBezTo>
                    <a:pt x="472" y="9"/>
                    <a:pt x="1" y="481"/>
                    <a:pt x="1" y="1074"/>
                  </a:cubicBezTo>
                  <a:cubicBezTo>
                    <a:pt x="1" y="1712"/>
                    <a:pt x="525" y="2138"/>
                    <a:pt x="1071" y="2138"/>
                  </a:cubicBezTo>
                  <a:cubicBezTo>
                    <a:pt x="1332" y="2138"/>
                    <a:pt x="1598" y="2040"/>
                    <a:pt x="1814" y="1822"/>
                  </a:cubicBezTo>
                  <a:cubicBezTo>
                    <a:pt x="2488" y="1155"/>
                    <a:pt x="2009"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2247;p54">
              <a:extLst>
                <a:ext uri="{FF2B5EF4-FFF2-40B4-BE49-F238E27FC236}">
                  <a16:creationId xmlns:a16="http://schemas.microsoft.com/office/drawing/2014/main" id="{3D7F5762-FC59-4851-9019-CD812017EEC6}"/>
                </a:ext>
              </a:extLst>
            </p:cNvPr>
            <p:cNvSpPr/>
            <p:nvPr/>
          </p:nvSpPr>
          <p:spPr>
            <a:xfrm>
              <a:off x="5037325" y="2028275"/>
              <a:ext cx="62225" cy="53450"/>
            </a:xfrm>
            <a:custGeom>
              <a:avLst/>
              <a:gdLst/>
              <a:ahLst/>
              <a:cxnLst/>
              <a:rect l="l" t="t" r="r" b="b"/>
              <a:pathLst>
                <a:path w="2489" h="2138" extrusionOk="0">
                  <a:moveTo>
                    <a:pt x="1066" y="1"/>
                  </a:moveTo>
                  <a:cubicBezTo>
                    <a:pt x="472" y="1"/>
                    <a:pt x="1" y="480"/>
                    <a:pt x="1" y="1065"/>
                  </a:cubicBezTo>
                  <a:cubicBezTo>
                    <a:pt x="1" y="1709"/>
                    <a:pt x="526" y="2137"/>
                    <a:pt x="1072" y="2137"/>
                  </a:cubicBezTo>
                  <a:cubicBezTo>
                    <a:pt x="1333" y="2137"/>
                    <a:pt x="1598" y="2040"/>
                    <a:pt x="1814" y="1821"/>
                  </a:cubicBezTo>
                  <a:cubicBezTo>
                    <a:pt x="2488" y="1147"/>
                    <a:pt x="2009"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2248;p54">
              <a:extLst>
                <a:ext uri="{FF2B5EF4-FFF2-40B4-BE49-F238E27FC236}">
                  <a16:creationId xmlns:a16="http://schemas.microsoft.com/office/drawing/2014/main" id="{7BDD477C-57F1-4C30-A17D-04F8B55DBFD7}"/>
                </a:ext>
              </a:extLst>
            </p:cNvPr>
            <p:cNvSpPr/>
            <p:nvPr/>
          </p:nvSpPr>
          <p:spPr>
            <a:xfrm>
              <a:off x="5037325" y="2104500"/>
              <a:ext cx="62225" cy="53325"/>
            </a:xfrm>
            <a:custGeom>
              <a:avLst/>
              <a:gdLst/>
              <a:ahLst/>
              <a:cxnLst/>
              <a:rect l="l" t="t" r="r" b="b"/>
              <a:pathLst>
                <a:path w="2489" h="2133" extrusionOk="0">
                  <a:moveTo>
                    <a:pt x="1066" y="0"/>
                  </a:moveTo>
                  <a:cubicBezTo>
                    <a:pt x="472" y="0"/>
                    <a:pt x="1" y="480"/>
                    <a:pt x="1" y="1065"/>
                  </a:cubicBezTo>
                  <a:cubicBezTo>
                    <a:pt x="1" y="1709"/>
                    <a:pt x="526" y="2133"/>
                    <a:pt x="1072" y="2133"/>
                  </a:cubicBezTo>
                  <a:cubicBezTo>
                    <a:pt x="1333" y="2133"/>
                    <a:pt x="1598" y="2036"/>
                    <a:pt x="1814" y="1821"/>
                  </a:cubicBezTo>
                  <a:cubicBezTo>
                    <a:pt x="2488" y="1146"/>
                    <a:pt x="2009" y="0"/>
                    <a:pt x="106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2249;p54">
              <a:extLst>
                <a:ext uri="{FF2B5EF4-FFF2-40B4-BE49-F238E27FC236}">
                  <a16:creationId xmlns:a16="http://schemas.microsoft.com/office/drawing/2014/main" id="{622094EF-74BB-4B15-9ED1-BA7D147F2336}"/>
                </a:ext>
              </a:extLst>
            </p:cNvPr>
            <p:cNvSpPr/>
            <p:nvPr/>
          </p:nvSpPr>
          <p:spPr>
            <a:xfrm>
              <a:off x="5037325" y="2180700"/>
              <a:ext cx="62225" cy="53350"/>
            </a:xfrm>
            <a:custGeom>
              <a:avLst/>
              <a:gdLst/>
              <a:ahLst/>
              <a:cxnLst/>
              <a:rect l="l" t="t" r="r" b="b"/>
              <a:pathLst>
                <a:path w="2489" h="2134" extrusionOk="0">
                  <a:moveTo>
                    <a:pt x="1066" y="1"/>
                  </a:moveTo>
                  <a:cubicBezTo>
                    <a:pt x="472" y="1"/>
                    <a:pt x="1" y="480"/>
                    <a:pt x="1" y="1066"/>
                  </a:cubicBezTo>
                  <a:cubicBezTo>
                    <a:pt x="1" y="1709"/>
                    <a:pt x="526" y="2133"/>
                    <a:pt x="1072" y="2133"/>
                  </a:cubicBezTo>
                  <a:cubicBezTo>
                    <a:pt x="1333" y="2133"/>
                    <a:pt x="1598" y="2037"/>
                    <a:pt x="1814" y="1822"/>
                  </a:cubicBezTo>
                  <a:cubicBezTo>
                    <a:pt x="2488" y="1147"/>
                    <a:pt x="2009"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2250;p54">
              <a:extLst>
                <a:ext uri="{FF2B5EF4-FFF2-40B4-BE49-F238E27FC236}">
                  <a16:creationId xmlns:a16="http://schemas.microsoft.com/office/drawing/2014/main" id="{9A8FF322-43B1-45CD-84B0-D7CE00AD55DB}"/>
                </a:ext>
              </a:extLst>
            </p:cNvPr>
            <p:cNvSpPr/>
            <p:nvPr/>
          </p:nvSpPr>
          <p:spPr>
            <a:xfrm>
              <a:off x="5037325" y="2256925"/>
              <a:ext cx="62375" cy="53425"/>
            </a:xfrm>
            <a:custGeom>
              <a:avLst/>
              <a:gdLst/>
              <a:ahLst/>
              <a:cxnLst/>
              <a:rect l="l" t="t" r="r" b="b"/>
              <a:pathLst>
                <a:path w="2495" h="2137" extrusionOk="0">
                  <a:moveTo>
                    <a:pt x="1076" y="0"/>
                  </a:moveTo>
                  <a:cubicBezTo>
                    <a:pt x="1072" y="0"/>
                    <a:pt x="1069" y="0"/>
                    <a:pt x="1066" y="0"/>
                  </a:cubicBezTo>
                  <a:cubicBezTo>
                    <a:pt x="472" y="0"/>
                    <a:pt x="1" y="480"/>
                    <a:pt x="1" y="1065"/>
                  </a:cubicBezTo>
                  <a:cubicBezTo>
                    <a:pt x="1" y="1709"/>
                    <a:pt x="526" y="2137"/>
                    <a:pt x="1075" y="2137"/>
                  </a:cubicBezTo>
                  <a:cubicBezTo>
                    <a:pt x="1336" y="2137"/>
                    <a:pt x="1604" y="2039"/>
                    <a:pt x="1822" y="1821"/>
                  </a:cubicBezTo>
                  <a:cubicBezTo>
                    <a:pt x="2494" y="1149"/>
                    <a:pt x="2020" y="0"/>
                    <a:pt x="107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2251;p54">
              <a:extLst>
                <a:ext uri="{FF2B5EF4-FFF2-40B4-BE49-F238E27FC236}">
                  <a16:creationId xmlns:a16="http://schemas.microsoft.com/office/drawing/2014/main" id="{98E281D6-FF88-4865-8129-EFC80A707842}"/>
                </a:ext>
              </a:extLst>
            </p:cNvPr>
            <p:cNvSpPr/>
            <p:nvPr/>
          </p:nvSpPr>
          <p:spPr>
            <a:xfrm>
              <a:off x="5037325" y="2333125"/>
              <a:ext cx="62225" cy="53450"/>
            </a:xfrm>
            <a:custGeom>
              <a:avLst/>
              <a:gdLst/>
              <a:ahLst/>
              <a:cxnLst/>
              <a:rect l="l" t="t" r="r" b="b"/>
              <a:pathLst>
                <a:path w="2489" h="2138" extrusionOk="0">
                  <a:moveTo>
                    <a:pt x="1066" y="1"/>
                  </a:moveTo>
                  <a:cubicBezTo>
                    <a:pt x="472" y="1"/>
                    <a:pt x="1" y="480"/>
                    <a:pt x="1" y="1066"/>
                  </a:cubicBezTo>
                  <a:cubicBezTo>
                    <a:pt x="1" y="1709"/>
                    <a:pt x="526" y="2137"/>
                    <a:pt x="1072" y="2137"/>
                  </a:cubicBezTo>
                  <a:cubicBezTo>
                    <a:pt x="1333" y="2137"/>
                    <a:pt x="1598" y="2040"/>
                    <a:pt x="1814" y="1822"/>
                  </a:cubicBezTo>
                  <a:cubicBezTo>
                    <a:pt x="2488" y="1147"/>
                    <a:pt x="2009"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2252;p54">
              <a:extLst>
                <a:ext uri="{FF2B5EF4-FFF2-40B4-BE49-F238E27FC236}">
                  <a16:creationId xmlns:a16="http://schemas.microsoft.com/office/drawing/2014/main" id="{F4B570BD-9D08-431C-8E0E-CFF5219A1830}"/>
                </a:ext>
              </a:extLst>
            </p:cNvPr>
            <p:cNvSpPr/>
            <p:nvPr/>
          </p:nvSpPr>
          <p:spPr>
            <a:xfrm>
              <a:off x="5037325" y="2409350"/>
              <a:ext cx="62225" cy="53350"/>
            </a:xfrm>
            <a:custGeom>
              <a:avLst/>
              <a:gdLst/>
              <a:ahLst/>
              <a:cxnLst/>
              <a:rect l="l" t="t" r="r" b="b"/>
              <a:pathLst>
                <a:path w="2489" h="2134" extrusionOk="0">
                  <a:moveTo>
                    <a:pt x="1066" y="0"/>
                  </a:moveTo>
                  <a:cubicBezTo>
                    <a:pt x="472" y="0"/>
                    <a:pt x="1" y="480"/>
                    <a:pt x="1" y="1065"/>
                  </a:cubicBezTo>
                  <a:cubicBezTo>
                    <a:pt x="1" y="1709"/>
                    <a:pt x="526" y="2133"/>
                    <a:pt x="1072" y="2133"/>
                  </a:cubicBezTo>
                  <a:cubicBezTo>
                    <a:pt x="1333" y="2133"/>
                    <a:pt x="1598" y="2036"/>
                    <a:pt x="1814" y="1821"/>
                  </a:cubicBezTo>
                  <a:cubicBezTo>
                    <a:pt x="2488" y="1146"/>
                    <a:pt x="2009" y="0"/>
                    <a:pt x="106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2253;p54">
              <a:extLst>
                <a:ext uri="{FF2B5EF4-FFF2-40B4-BE49-F238E27FC236}">
                  <a16:creationId xmlns:a16="http://schemas.microsoft.com/office/drawing/2014/main" id="{A485C5F3-483E-4473-B948-D2888D50EF41}"/>
                </a:ext>
              </a:extLst>
            </p:cNvPr>
            <p:cNvSpPr/>
            <p:nvPr/>
          </p:nvSpPr>
          <p:spPr>
            <a:xfrm>
              <a:off x="5037325" y="2485550"/>
              <a:ext cx="62225" cy="53300"/>
            </a:xfrm>
            <a:custGeom>
              <a:avLst/>
              <a:gdLst/>
              <a:ahLst/>
              <a:cxnLst/>
              <a:rect l="l" t="t" r="r" b="b"/>
              <a:pathLst>
                <a:path w="2489" h="2132" extrusionOk="0">
                  <a:moveTo>
                    <a:pt x="1066" y="1"/>
                  </a:moveTo>
                  <a:cubicBezTo>
                    <a:pt x="472" y="1"/>
                    <a:pt x="1" y="480"/>
                    <a:pt x="1" y="1066"/>
                  </a:cubicBezTo>
                  <a:cubicBezTo>
                    <a:pt x="1" y="1708"/>
                    <a:pt x="523" y="2131"/>
                    <a:pt x="1067" y="2131"/>
                  </a:cubicBezTo>
                  <a:cubicBezTo>
                    <a:pt x="1330" y="2131"/>
                    <a:pt x="1597" y="2033"/>
                    <a:pt x="1814" y="1814"/>
                  </a:cubicBezTo>
                  <a:cubicBezTo>
                    <a:pt x="2488" y="1147"/>
                    <a:pt x="2009"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2254;p54">
              <a:extLst>
                <a:ext uri="{FF2B5EF4-FFF2-40B4-BE49-F238E27FC236}">
                  <a16:creationId xmlns:a16="http://schemas.microsoft.com/office/drawing/2014/main" id="{07217677-FE8E-4E53-9C64-EDC22D50FDE5}"/>
                </a:ext>
              </a:extLst>
            </p:cNvPr>
            <p:cNvSpPr/>
            <p:nvPr/>
          </p:nvSpPr>
          <p:spPr>
            <a:xfrm>
              <a:off x="5037325" y="2561575"/>
              <a:ext cx="62225" cy="53425"/>
            </a:xfrm>
            <a:custGeom>
              <a:avLst/>
              <a:gdLst/>
              <a:ahLst/>
              <a:cxnLst/>
              <a:rect l="l" t="t" r="r" b="b"/>
              <a:pathLst>
                <a:path w="2489" h="2137" extrusionOk="0">
                  <a:moveTo>
                    <a:pt x="1066" y="0"/>
                  </a:moveTo>
                  <a:cubicBezTo>
                    <a:pt x="472" y="8"/>
                    <a:pt x="1" y="480"/>
                    <a:pt x="1" y="1073"/>
                  </a:cubicBezTo>
                  <a:cubicBezTo>
                    <a:pt x="1" y="1711"/>
                    <a:pt x="525" y="2137"/>
                    <a:pt x="1071" y="2137"/>
                  </a:cubicBezTo>
                  <a:cubicBezTo>
                    <a:pt x="1332" y="2137"/>
                    <a:pt x="1598" y="2039"/>
                    <a:pt x="1814" y="1821"/>
                  </a:cubicBezTo>
                  <a:cubicBezTo>
                    <a:pt x="2488" y="1154"/>
                    <a:pt x="2009" y="0"/>
                    <a:pt x="106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2255;p54">
              <a:extLst>
                <a:ext uri="{FF2B5EF4-FFF2-40B4-BE49-F238E27FC236}">
                  <a16:creationId xmlns:a16="http://schemas.microsoft.com/office/drawing/2014/main" id="{2892A5CB-83BD-4871-834E-4895BFA3BF11}"/>
                </a:ext>
              </a:extLst>
            </p:cNvPr>
            <p:cNvSpPr/>
            <p:nvPr/>
          </p:nvSpPr>
          <p:spPr>
            <a:xfrm>
              <a:off x="5113350" y="2561575"/>
              <a:ext cx="62400" cy="53425"/>
            </a:xfrm>
            <a:custGeom>
              <a:avLst/>
              <a:gdLst/>
              <a:ahLst/>
              <a:cxnLst/>
              <a:rect l="l" t="t" r="r" b="b"/>
              <a:pathLst>
                <a:path w="2496" h="2137" extrusionOk="0">
                  <a:moveTo>
                    <a:pt x="1073" y="0"/>
                  </a:moveTo>
                  <a:cubicBezTo>
                    <a:pt x="480" y="8"/>
                    <a:pt x="8" y="480"/>
                    <a:pt x="0" y="1073"/>
                  </a:cubicBezTo>
                  <a:cubicBezTo>
                    <a:pt x="0" y="1711"/>
                    <a:pt x="525" y="2137"/>
                    <a:pt x="1073" y="2137"/>
                  </a:cubicBezTo>
                  <a:cubicBezTo>
                    <a:pt x="1335" y="2137"/>
                    <a:pt x="1603" y="2039"/>
                    <a:pt x="1821" y="1821"/>
                  </a:cubicBezTo>
                  <a:cubicBezTo>
                    <a:pt x="2496" y="1154"/>
                    <a:pt x="2016" y="0"/>
                    <a:pt x="1073"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2256;p54">
              <a:extLst>
                <a:ext uri="{FF2B5EF4-FFF2-40B4-BE49-F238E27FC236}">
                  <a16:creationId xmlns:a16="http://schemas.microsoft.com/office/drawing/2014/main" id="{C0A88226-C208-4E07-A4DA-76B5958BB04A}"/>
                </a:ext>
              </a:extLst>
            </p:cNvPr>
            <p:cNvSpPr/>
            <p:nvPr/>
          </p:nvSpPr>
          <p:spPr>
            <a:xfrm>
              <a:off x="5113350" y="2637775"/>
              <a:ext cx="62400" cy="53450"/>
            </a:xfrm>
            <a:custGeom>
              <a:avLst/>
              <a:gdLst/>
              <a:ahLst/>
              <a:cxnLst/>
              <a:rect l="l" t="t" r="r" b="b"/>
              <a:pathLst>
                <a:path w="2496" h="2138" extrusionOk="0">
                  <a:moveTo>
                    <a:pt x="1073" y="1"/>
                  </a:moveTo>
                  <a:cubicBezTo>
                    <a:pt x="480" y="1"/>
                    <a:pt x="0" y="480"/>
                    <a:pt x="0" y="1074"/>
                  </a:cubicBezTo>
                  <a:cubicBezTo>
                    <a:pt x="0" y="1712"/>
                    <a:pt x="528" y="2137"/>
                    <a:pt x="1076" y="2137"/>
                  </a:cubicBezTo>
                  <a:cubicBezTo>
                    <a:pt x="1339" y="2137"/>
                    <a:pt x="1605" y="2040"/>
                    <a:pt x="1821" y="1822"/>
                  </a:cubicBezTo>
                  <a:cubicBezTo>
                    <a:pt x="2496" y="1155"/>
                    <a:pt x="2016" y="1"/>
                    <a:pt x="1073"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2257;p54">
              <a:extLst>
                <a:ext uri="{FF2B5EF4-FFF2-40B4-BE49-F238E27FC236}">
                  <a16:creationId xmlns:a16="http://schemas.microsoft.com/office/drawing/2014/main" id="{6B40DF7B-EF12-4FE1-84DD-126E51CE449A}"/>
                </a:ext>
              </a:extLst>
            </p:cNvPr>
            <p:cNvSpPr/>
            <p:nvPr/>
          </p:nvSpPr>
          <p:spPr>
            <a:xfrm>
              <a:off x="5189550" y="1418975"/>
              <a:ext cx="62225" cy="53350"/>
            </a:xfrm>
            <a:custGeom>
              <a:avLst/>
              <a:gdLst/>
              <a:ahLst/>
              <a:cxnLst/>
              <a:rect l="l" t="t" r="r" b="b"/>
              <a:pathLst>
                <a:path w="2489" h="2134" extrusionOk="0">
                  <a:moveTo>
                    <a:pt x="1066" y="1"/>
                  </a:moveTo>
                  <a:cubicBezTo>
                    <a:pt x="480" y="1"/>
                    <a:pt x="1" y="480"/>
                    <a:pt x="1" y="1065"/>
                  </a:cubicBezTo>
                  <a:cubicBezTo>
                    <a:pt x="1" y="1709"/>
                    <a:pt x="526" y="2133"/>
                    <a:pt x="1072" y="2133"/>
                  </a:cubicBezTo>
                  <a:cubicBezTo>
                    <a:pt x="1333" y="2133"/>
                    <a:pt x="1598" y="2037"/>
                    <a:pt x="1814" y="1822"/>
                  </a:cubicBezTo>
                  <a:cubicBezTo>
                    <a:pt x="2488" y="1155"/>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2258;p54">
              <a:extLst>
                <a:ext uri="{FF2B5EF4-FFF2-40B4-BE49-F238E27FC236}">
                  <a16:creationId xmlns:a16="http://schemas.microsoft.com/office/drawing/2014/main" id="{1B53CA77-35E8-4243-951E-85B6A28AD57B}"/>
                </a:ext>
              </a:extLst>
            </p:cNvPr>
            <p:cNvSpPr/>
            <p:nvPr/>
          </p:nvSpPr>
          <p:spPr>
            <a:xfrm>
              <a:off x="5189550" y="1495200"/>
              <a:ext cx="62225" cy="53325"/>
            </a:xfrm>
            <a:custGeom>
              <a:avLst/>
              <a:gdLst/>
              <a:ahLst/>
              <a:cxnLst/>
              <a:rect l="l" t="t" r="r" b="b"/>
              <a:pathLst>
                <a:path w="2489" h="2133" extrusionOk="0">
                  <a:moveTo>
                    <a:pt x="1066" y="0"/>
                  </a:moveTo>
                  <a:cubicBezTo>
                    <a:pt x="480" y="0"/>
                    <a:pt x="1" y="472"/>
                    <a:pt x="1" y="1065"/>
                  </a:cubicBezTo>
                  <a:cubicBezTo>
                    <a:pt x="1" y="1709"/>
                    <a:pt x="522" y="2133"/>
                    <a:pt x="1069" y="2133"/>
                  </a:cubicBezTo>
                  <a:cubicBezTo>
                    <a:pt x="1329" y="2133"/>
                    <a:pt x="1596" y="2036"/>
                    <a:pt x="1814" y="1821"/>
                  </a:cubicBezTo>
                  <a:cubicBezTo>
                    <a:pt x="2488" y="1154"/>
                    <a:pt x="2017" y="0"/>
                    <a:pt x="106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2259;p54">
              <a:extLst>
                <a:ext uri="{FF2B5EF4-FFF2-40B4-BE49-F238E27FC236}">
                  <a16:creationId xmlns:a16="http://schemas.microsoft.com/office/drawing/2014/main" id="{BBBB1D36-844D-4382-9088-53F09E28696F}"/>
                </a:ext>
              </a:extLst>
            </p:cNvPr>
            <p:cNvSpPr/>
            <p:nvPr/>
          </p:nvSpPr>
          <p:spPr>
            <a:xfrm>
              <a:off x="5189550" y="1571400"/>
              <a:ext cx="62225" cy="53300"/>
            </a:xfrm>
            <a:custGeom>
              <a:avLst/>
              <a:gdLst/>
              <a:ahLst/>
              <a:cxnLst/>
              <a:rect l="l" t="t" r="r" b="b"/>
              <a:pathLst>
                <a:path w="2489" h="2132" extrusionOk="0">
                  <a:moveTo>
                    <a:pt x="1051" y="0"/>
                  </a:moveTo>
                  <a:cubicBezTo>
                    <a:pt x="472" y="0"/>
                    <a:pt x="1" y="477"/>
                    <a:pt x="1" y="1066"/>
                  </a:cubicBezTo>
                  <a:cubicBezTo>
                    <a:pt x="1" y="1705"/>
                    <a:pt x="524" y="2132"/>
                    <a:pt x="1072" y="2132"/>
                  </a:cubicBezTo>
                  <a:cubicBezTo>
                    <a:pt x="1332" y="2132"/>
                    <a:pt x="1597" y="2036"/>
                    <a:pt x="1814" y="1822"/>
                  </a:cubicBezTo>
                  <a:cubicBezTo>
                    <a:pt x="2488" y="1147"/>
                    <a:pt x="2017" y="1"/>
                    <a:pt x="1066" y="1"/>
                  </a:cubicBezTo>
                  <a:cubicBezTo>
                    <a:pt x="1061" y="1"/>
                    <a:pt x="1056" y="0"/>
                    <a:pt x="1051"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2260;p54">
              <a:extLst>
                <a:ext uri="{FF2B5EF4-FFF2-40B4-BE49-F238E27FC236}">
                  <a16:creationId xmlns:a16="http://schemas.microsoft.com/office/drawing/2014/main" id="{A8F50B49-F8DD-4D67-81AF-C74398C58767}"/>
                </a:ext>
              </a:extLst>
            </p:cNvPr>
            <p:cNvSpPr/>
            <p:nvPr/>
          </p:nvSpPr>
          <p:spPr>
            <a:xfrm>
              <a:off x="5189550" y="1647400"/>
              <a:ext cx="62225" cy="53450"/>
            </a:xfrm>
            <a:custGeom>
              <a:avLst/>
              <a:gdLst/>
              <a:ahLst/>
              <a:cxnLst/>
              <a:rect l="l" t="t" r="r" b="b"/>
              <a:pathLst>
                <a:path w="2489" h="2138" extrusionOk="0">
                  <a:moveTo>
                    <a:pt x="1066" y="1"/>
                  </a:moveTo>
                  <a:cubicBezTo>
                    <a:pt x="480" y="1"/>
                    <a:pt x="1" y="481"/>
                    <a:pt x="1" y="1066"/>
                  </a:cubicBezTo>
                  <a:cubicBezTo>
                    <a:pt x="1" y="1710"/>
                    <a:pt x="522" y="2138"/>
                    <a:pt x="1068" y="2138"/>
                  </a:cubicBezTo>
                  <a:cubicBezTo>
                    <a:pt x="1329" y="2138"/>
                    <a:pt x="1596" y="2040"/>
                    <a:pt x="1814" y="1822"/>
                  </a:cubicBezTo>
                  <a:cubicBezTo>
                    <a:pt x="2488" y="1155"/>
                    <a:pt x="2017" y="9"/>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2261;p54">
              <a:extLst>
                <a:ext uri="{FF2B5EF4-FFF2-40B4-BE49-F238E27FC236}">
                  <a16:creationId xmlns:a16="http://schemas.microsoft.com/office/drawing/2014/main" id="{AAB77A44-3FFE-43AD-9953-A463BC6D1794}"/>
                </a:ext>
              </a:extLst>
            </p:cNvPr>
            <p:cNvSpPr/>
            <p:nvPr/>
          </p:nvSpPr>
          <p:spPr>
            <a:xfrm>
              <a:off x="5189550" y="1723625"/>
              <a:ext cx="62225" cy="53350"/>
            </a:xfrm>
            <a:custGeom>
              <a:avLst/>
              <a:gdLst/>
              <a:ahLst/>
              <a:cxnLst/>
              <a:rect l="l" t="t" r="r" b="b"/>
              <a:pathLst>
                <a:path w="2489" h="2134" extrusionOk="0">
                  <a:moveTo>
                    <a:pt x="1066" y="1"/>
                  </a:moveTo>
                  <a:cubicBezTo>
                    <a:pt x="480" y="1"/>
                    <a:pt x="1" y="480"/>
                    <a:pt x="1" y="1065"/>
                  </a:cubicBezTo>
                  <a:cubicBezTo>
                    <a:pt x="1" y="1709"/>
                    <a:pt x="526" y="2133"/>
                    <a:pt x="1072" y="2133"/>
                  </a:cubicBezTo>
                  <a:cubicBezTo>
                    <a:pt x="1333" y="2133"/>
                    <a:pt x="1598" y="2037"/>
                    <a:pt x="1814" y="1822"/>
                  </a:cubicBezTo>
                  <a:cubicBezTo>
                    <a:pt x="2488" y="1155"/>
                    <a:pt x="2017" y="9"/>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2262;p54">
              <a:extLst>
                <a:ext uri="{FF2B5EF4-FFF2-40B4-BE49-F238E27FC236}">
                  <a16:creationId xmlns:a16="http://schemas.microsoft.com/office/drawing/2014/main" id="{F65CC72D-E240-473C-8730-6127C99AE5DF}"/>
                </a:ext>
              </a:extLst>
            </p:cNvPr>
            <p:cNvSpPr/>
            <p:nvPr/>
          </p:nvSpPr>
          <p:spPr>
            <a:xfrm>
              <a:off x="5189550" y="1799850"/>
              <a:ext cx="62225" cy="53325"/>
            </a:xfrm>
            <a:custGeom>
              <a:avLst/>
              <a:gdLst/>
              <a:ahLst/>
              <a:cxnLst/>
              <a:rect l="l" t="t" r="r" b="b"/>
              <a:pathLst>
                <a:path w="2489" h="2133" extrusionOk="0">
                  <a:moveTo>
                    <a:pt x="1066" y="0"/>
                  </a:moveTo>
                  <a:cubicBezTo>
                    <a:pt x="480" y="0"/>
                    <a:pt x="1" y="472"/>
                    <a:pt x="1" y="1065"/>
                  </a:cubicBezTo>
                  <a:cubicBezTo>
                    <a:pt x="1" y="1709"/>
                    <a:pt x="526" y="2133"/>
                    <a:pt x="1072" y="2133"/>
                  </a:cubicBezTo>
                  <a:cubicBezTo>
                    <a:pt x="1333" y="2133"/>
                    <a:pt x="1598" y="2036"/>
                    <a:pt x="1814" y="1821"/>
                  </a:cubicBezTo>
                  <a:cubicBezTo>
                    <a:pt x="2488" y="1146"/>
                    <a:pt x="2017" y="0"/>
                    <a:pt x="106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2263;p54">
              <a:extLst>
                <a:ext uri="{FF2B5EF4-FFF2-40B4-BE49-F238E27FC236}">
                  <a16:creationId xmlns:a16="http://schemas.microsoft.com/office/drawing/2014/main" id="{EF775521-9077-474C-B5E0-63B4F9FEE708}"/>
                </a:ext>
              </a:extLst>
            </p:cNvPr>
            <p:cNvSpPr/>
            <p:nvPr/>
          </p:nvSpPr>
          <p:spPr>
            <a:xfrm>
              <a:off x="5189550" y="1876050"/>
              <a:ext cx="62225" cy="53300"/>
            </a:xfrm>
            <a:custGeom>
              <a:avLst/>
              <a:gdLst/>
              <a:ahLst/>
              <a:cxnLst/>
              <a:rect l="l" t="t" r="r" b="b"/>
              <a:pathLst>
                <a:path w="2489" h="2132" extrusionOk="0">
                  <a:moveTo>
                    <a:pt x="1066" y="1"/>
                  </a:moveTo>
                  <a:cubicBezTo>
                    <a:pt x="480" y="1"/>
                    <a:pt x="1" y="472"/>
                    <a:pt x="1" y="1066"/>
                  </a:cubicBezTo>
                  <a:cubicBezTo>
                    <a:pt x="1" y="1705"/>
                    <a:pt x="524" y="2132"/>
                    <a:pt x="1072" y="2132"/>
                  </a:cubicBezTo>
                  <a:cubicBezTo>
                    <a:pt x="1332" y="2132"/>
                    <a:pt x="1597" y="2036"/>
                    <a:pt x="1814" y="1822"/>
                  </a:cubicBezTo>
                  <a:cubicBezTo>
                    <a:pt x="2488"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2264;p54">
              <a:extLst>
                <a:ext uri="{FF2B5EF4-FFF2-40B4-BE49-F238E27FC236}">
                  <a16:creationId xmlns:a16="http://schemas.microsoft.com/office/drawing/2014/main" id="{07D7C73D-5058-4BE9-9AD8-A6F7A7224996}"/>
                </a:ext>
              </a:extLst>
            </p:cNvPr>
            <p:cNvSpPr/>
            <p:nvPr/>
          </p:nvSpPr>
          <p:spPr>
            <a:xfrm>
              <a:off x="5189550" y="1952050"/>
              <a:ext cx="62225" cy="53450"/>
            </a:xfrm>
            <a:custGeom>
              <a:avLst/>
              <a:gdLst/>
              <a:ahLst/>
              <a:cxnLst/>
              <a:rect l="l" t="t" r="r" b="b"/>
              <a:pathLst>
                <a:path w="2489" h="2138" extrusionOk="0">
                  <a:moveTo>
                    <a:pt x="1066" y="1"/>
                  </a:moveTo>
                  <a:cubicBezTo>
                    <a:pt x="480" y="1"/>
                    <a:pt x="1" y="481"/>
                    <a:pt x="1" y="1074"/>
                  </a:cubicBezTo>
                  <a:cubicBezTo>
                    <a:pt x="1" y="1712"/>
                    <a:pt x="525" y="2138"/>
                    <a:pt x="1071" y="2138"/>
                  </a:cubicBezTo>
                  <a:cubicBezTo>
                    <a:pt x="1332" y="2138"/>
                    <a:pt x="1598" y="2040"/>
                    <a:pt x="1814" y="1822"/>
                  </a:cubicBezTo>
                  <a:cubicBezTo>
                    <a:pt x="2488" y="1155"/>
                    <a:pt x="2017" y="9"/>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2265;p54">
              <a:extLst>
                <a:ext uri="{FF2B5EF4-FFF2-40B4-BE49-F238E27FC236}">
                  <a16:creationId xmlns:a16="http://schemas.microsoft.com/office/drawing/2014/main" id="{EB5382C4-EF61-4C15-9C6E-A2CB993DF691}"/>
                </a:ext>
              </a:extLst>
            </p:cNvPr>
            <p:cNvSpPr/>
            <p:nvPr/>
          </p:nvSpPr>
          <p:spPr>
            <a:xfrm>
              <a:off x="5189550" y="2028275"/>
              <a:ext cx="62225" cy="53350"/>
            </a:xfrm>
            <a:custGeom>
              <a:avLst/>
              <a:gdLst/>
              <a:ahLst/>
              <a:cxnLst/>
              <a:rect l="l" t="t" r="r" b="b"/>
              <a:pathLst>
                <a:path w="2489" h="2134" extrusionOk="0">
                  <a:moveTo>
                    <a:pt x="1066" y="1"/>
                  </a:moveTo>
                  <a:cubicBezTo>
                    <a:pt x="480" y="1"/>
                    <a:pt x="1" y="480"/>
                    <a:pt x="1" y="1065"/>
                  </a:cubicBezTo>
                  <a:cubicBezTo>
                    <a:pt x="1" y="1709"/>
                    <a:pt x="526" y="2133"/>
                    <a:pt x="1072" y="2133"/>
                  </a:cubicBezTo>
                  <a:cubicBezTo>
                    <a:pt x="1333" y="2133"/>
                    <a:pt x="1598" y="2037"/>
                    <a:pt x="1814" y="1821"/>
                  </a:cubicBezTo>
                  <a:cubicBezTo>
                    <a:pt x="2488" y="1155"/>
                    <a:pt x="2017" y="9"/>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2266;p54">
              <a:extLst>
                <a:ext uri="{FF2B5EF4-FFF2-40B4-BE49-F238E27FC236}">
                  <a16:creationId xmlns:a16="http://schemas.microsoft.com/office/drawing/2014/main" id="{91CD2FD0-E7C7-41FC-AFE3-F61595D6C51E}"/>
                </a:ext>
              </a:extLst>
            </p:cNvPr>
            <p:cNvSpPr/>
            <p:nvPr/>
          </p:nvSpPr>
          <p:spPr>
            <a:xfrm>
              <a:off x="5189550" y="2104500"/>
              <a:ext cx="62225" cy="53325"/>
            </a:xfrm>
            <a:custGeom>
              <a:avLst/>
              <a:gdLst/>
              <a:ahLst/>
              <a:cxnLst/>
              <a:rect l="l" t="t" r="r" b="b"/>
              <a:pathLst>
                <a:path w="2489" h="2133" extrusionOk="0">
                  <a:moveTo>
                    <a:pt x="1066" y="0"/>
                  </a:moveTo>
                  <a:cubicBezTo>
                    <a:pt x="480" y="0"/>
                    <a:pt x="1" y="480"/>
                    <a:pt x="1" y="1065"/>
                  </a:cubicBezTo>
                  <a:cubicBezTo>
                    <a:pt x="1" y="1709"/>
                    <a:pt x="522" y="2133"/>
                    <a:pt x="1069" y="2133"/>
                  </a:cubicBezTo>
                  <a:cubicBezTo>
                    <a:pt x="1329" y="2133"/>
                    <a:pt x="1596" y="2036"/>
                    <a:pt x="1814" y="1821"/>
                  </a:cubicBezTo>
                  <a:cubicBezTo>
                    <a:pt x="2488" y="1154"/>
                    <a:pt x="2017" y="8"/>
                    <a:pt x="106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2267;p54">
              <a:extLst>
                <a:ext uri="{FF2B5EF4-FFF2-40B4-BE49-F238E27FC236}">
                  <a16:creationId xmlns:a16="http://schemas.microsoft.com/office/drawing/2014/main" id="{DB2ECA4A-1BD8-4AFF-870B-43F0A0892B71}"/>
                </a:ext>
              </a:extLst>
            </p:cNvPr>
            <p:cNvSpPr/>
            <p:nvPr/>
          </p:nvSpPr>
          <p:spPr>
            <a:xfrm>
              <a:off x="5189550" y="2180700"/>
              <a:ext cx="62225" cy="53350"/>
            </a:xfrm>
            <a:custGeom>
              <a:avLst/>
              <a:gdLst/>
              <a:ahLst/>
              <a:cxnLst/>
              <a:rect l="l" t="t" r="r" b="b"/>
              <a:pathLst>
                <a:path w="2489" h="2134" extrusionOk="0">
                  <a:moveTo>
                    <a:pt x="1066" y="1"/>
                  </a:moveTo>
                  <a:cubicBezTo>
                    <a:pt x="480" y="1"/>
                    <a:pt x="1" y="472"/>
                    <a:pt x="1" y="1066"/>
                  </a:cubicBezTo>
                  <a:cubicBezTo>
                    <a:pt x="1" y="1709"/>
                    <a:pt x="522" y="2133"/>
                    <a:pt x="1069" y="2133"/>
                  </a:cubicBezTo>
                  <a:cubicBezTo>
                    <a:pt x="1329" y="2133"/>
                    <a:pt x="1596" y="2037"/>
                    <a:pt x="1814" y="1822"/>
                  </a:cubicBezTo>
                  <a:cubicBezTo>
                    <a:pt x="2488" y="1155"/>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2268;p54">
              <a:extLst>
                <a:ext uri="{FF2B5EF4-FFF2-40B4-BE49-F238E27FC236}">
                  <a16:creationId xmlns:a16="http://schemas.microsoft.com/office/drawing/2014/main" id="{C64DBFE5-CC0C-4422-B27B-77B43A9B9A36}"/>
                </a:ext>
              </a:extLst>
            </p:cNvPr>
            <p:cNvSpPr/>
            <p:nvPr/>
          </p:nvSpPr>
          <p:spPr>
            <a:xfrm>
              <a:off x="5189550" y="2256925"/>
              <a:ext cx="62425" cy="53425"/>
            </a:xfrm>
            <a:custGeom>
              <a:avLst/>
              <a:gdLst/>
              <a:ahLst/>
              <a:cxnLst/>
              <a:rect l="l" t="t" r="r" b="b"/>
              <a:pathLst>
                <a:path w="2497" h="2137" extrusionOk="0">
                  <a:moveTo>
                    <a:pt x="1066" y="0"/>
                  </a:moveTo>
                  <a:cubicBezTo>
                    <a:pt x="480" y="0"/>
                    <a:pt x="1" y="472"/>
                    <a:pt x="1" y="1065"/>
                  </a:cubicBezTo>
                  <a:cubicBezTo>
                    <a:pt x="1" y="1709"/>
                    <a:pt x="526" y="2137"/>
                    <a:pt x="1074" y="2137"/>
                  </a:cubicBezTo>
                  <a:cubicBezTo>
                    <a:pt x="1336" y="2137"/>
                    <a:pt x="1604" y="2039"/>
                    <a:pt x="1822" y="1821"/>
                  </a:cubicBezTo>
                  <a:cubicBezTo>
                    <a:pt x="2496" y="1146"/>
                    <a:pt x="2017" y="0"/>
                    <a:pt x="106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2269;p54">
              <a:extLst>
                <a:ext uri="{FF2B5EF4-FFF2-40B4-BE49-F238E27FC236}">
                  <a16:creationId xmlns:a16="http://schemas.microsoft.com/office/drawing/2014/main" id="{526E6852-A4F8-4504-A96F-DCDD94B6CD92}"/>
                </a:ext>
              </a:extLst>
            </p:cNvPr>
            <p:cNvSpPr/>
            <p:nvPr/>
          </p:nvSpPr>
          <p:spPr>
            <a:xfrm>
              <a:off x="5189550" y="2333125"/>
              <a:ext cx="62225" cy="53350"/>
            </a:xfrm>
            <a:custGeom>
              <a:avLst/>
              <a:gdLst/>
              <a:ahLst/>
              <a:cxnLst/>
              <a:rect l="l" t="t" r="r" b="b"/>
              <a:pathLst>
                <a:path w="2489" h="2134" extrusionOk="0">
                  <a:moveTo>
                    <a:pt x="1066" y="1"/>
                  </a:moveTo>
                  <a:cubicBezTo>
                    <a:pt x="480" y="1"/>
                    <a:pt x="1" y="480"/>
                    <a:pt x="1" y="1066"/>
                  </a:cubicBezTo>
                  <a:cubicBezTo>
                    <a:pt x="1" y="1709"/>
                    <a:pt x="522" y="2134"/>
                    <a:pt x="1069" y="2134"/>
                  </a:cubicBezTo>
                  <a:cubicBezTo>
                    <a:pt x="1329" y="2134"/>
                    <a:pt x="1596" y="2037"/>
                    <a:pt x="1814" y="1822"/>
                  </a:cubicBezTo>
                  <a:cubicBezTo>
                    <a:pt x="2488" y="1155"/>
                    <a:pt x="2017" y="9"/>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2270;p54">
              <a:extLst>
                <a:ext uri="{FF2B5EF4-FFF2-40B4-BE49-F238E27FC236}">
                  <a16:creationId xmlns:a16="http://schemas.microsoft.com/office/drawing/2014/main" id="{E0C09438-8AB7-42D2-A4A9-28130AA49683}"/>
                </a:ext>
              </a:extLst>
            </p:cNvPr>
            <p:cNvSpPr/>
            <p:nvPr/>
          </p:nvSpPr>
          <p:spPr>
            <a:xfrm>
              <a:off x="5189550" y="2409350"/>
              <a:ext cx="62225" cy="53350"/>
            </a:xfrm>
            <a:custGeom>
              <a:avLst/>
              <a:gdLst/>
              <a:ahLst/>
              <a:cxnLst/>
              <a:rect l="l" t="t" r="r" b="b"/>
              <a:pathLst>
                <a:path w="2489" h="2134" extrusionOk="0">
                  <a:moveTo>
                    <a:pt x="1066" y="0"/>
                  </a:moveTo>
                  <a:cubicBezTo>
                    <a:pt x="480" y="0"/>
                    <a:pt x="1" y="472"/>
                    <a:pt x="1" y="1065"/>
                  </a:cubicBezTo>
                  <a:cubicBezTo>
                    <a:pt x="1" y="1709"/>
                    <a:pt x="526" y="2133"/>
                    <a:pt x="1072" y="2133"/>
                  </a:cubicBezTo>
                  <a:cubicBezTo>
                    <a:pt x="1333" y="2133"/>
                    <a:pt x="1598" y="2036"/>
                    <a:pt x="1814" y="1821"/>
                  </a:cubicBezTo>
                  <a:cubicBezTo>
                    <a:pt x="2488" y="1146"/>
                    <a:pt x="2017" y="0"/>
                    <a:pt x="106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2271;p54">
              <a:extLst>
                <a:ext uri="{FF2B5EF4-FFF2-40B4-BE49-F238E27FC236}">
                  <a16:creationId xmlns:a16="http://schemas.microsoft.com/office/drawing/2014/main" id="{5341F14A-F288-4C87-AFA0-2D048B5C1F70}"/>
                </a:ext>
              </a:extLst>
            </p:cNvPr>
            <p:cNvSpPr/>
            <p:nvPr/>
          </p:nvSpPr>
          <p:spPr>
            <a:xfrm>
              <a:off x="5189550" y="2485550"/>
              <a:ext cx="62425" cy="53300"/>
            </a:xfrm>
            <a:custGeom>
              <a:avLst/>
              <a:gdLst/>
              <a:ahLst/>
              <a:cxnLst/>
              <a:rect l="l" t="t" r="r" b="b"/>
              <a:pathLst>
                <a:path w="2497" h="2132" extrusionOk="0">
                  <a:moveTo>
                    <a:pt x="1066" y="1"/>
                  </a:moveTo>
                  <a:cubicBezTo>
                    <a:pt x="480" y="1"/>
                    <a:pt x="1" y="480"/>
                    <a:pt x="1" y="1066"/>
                  </a:cubicBezTo>
                  <a:cubicBezTo>
                    <a:pt x="1" y="1708"/>
                    <a:pt x="523" y="2131"/>
                    <a:pt x="1070" y="2131"/>
                  </a:cubicBezTo>
                  <a:cubicBezTo>
                    <a:pt x="1333" y="2131"/>
                    <a:pt x="1602" y="2033"/>
                    <a:pt x="1822" y="1814"/>
                  </a:cubicBezTo>
                  <a:cubicBezTo>
                    <a:pt x="2496"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2272;p54">
              <a:extLst>
                <a:ext uri="{FF2B5EF4-FFF2-40B4-BE49-F238E27FC236}">
                  <a16:creationId xmlns:a16="http://schemas.microsoft.com/office/drawing/2014/main" id="{B67093F3-AF02-4D2C-AF79-1839EF189DDF}"/>
                </a:ext>
              </a:extLst>
            </p:cNvPr>
            <p:cNvSpPr/>
            <p:nvPr/>
          </p:nvSpPr>
          <p:spPr>
            <a:xfrm>
              <a:off x="5189550" y="2561575"/>
              <a:ext cx="62225" cy="53425"/>
            </a:xfrm>
            <a:custGeom>
              <a:avLst/>
              <a:gdLst/>
              <a:ahLst/>
              <a:cxnLst/>
              <a:rect l="l" t="t" r="r" b="b"/>
              <a:pathLst>
                <a:path w="2489" h="2137" extrusionOk="0">
                  <a:moveTo>
                    <a:pt x="1066" y="0"/>
                  </a:moveTo>
                  <a:cubicBezTo>
                    <a:pt x="480" y="0"/>
                    <a:pt x="1" y="480"/>
                    <a:pt x="1" y="1073"/>
                  </a:cubicBezTo>
                  <a:cubicBezTo>
                    <a:pt x="1" y="1711"/>
                    <a:pt x="521" y="2137"/>
                    <a:pt x="1067" y="2137"/>
                  </a:cubicBezTo>
                  <a:cubicBezTo>
                    <a:pt x="1328" y="2137"/>
                    <a:pt x="1595" y="2039"/>
                    <a:pt x="1814" y="1821"/>
                  </a:cubicBezTo>
                  <a:cubicBezTo>
                    <a:pt x="2488" y="1154"/>
                    <a:pt x="2017" y="8"/>
                    <a:pt x="106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2273;p54">
              <a:extLst>
                <a:ext uri="{FF2B5EF4-FFF2-40B4-BE49-F238E27FC236}">
                  <a16:creationId xmlns:a16="http://schemas.microsoft.com/office/drawing/2014/main" id="{C5D94069-3CF8-4035-854F-8824A8E75EED}"/>
                </a:ext>
              </a:extLst>
            </p:cNvPr>
            <p:cNvSpPr/>
            <p:nvPr/>
          </p:nvSpPr>
          <p:spPr>
            <a:xfrm>
              <a:off x="5189550" y="2714000"/>
              <a:ext cx="62225" cy="53350"/>
            </a:xfrm>
            <a:custGeom>
              <a:avLst/>
              <a:gdLst/>
              <a:ahLst/>
              <a:cxnLst/>
              <a:rect l="l" t="t" r="r" b="b"/>
              <a:pathLst>
                <a:path w="2489" h="2134" extrusionOk="0">
                  <a:moveTo>
                    <a:pt x="1066" y="0"/>
                  </a:moveTo>
                  <a:cubicBezTo>
                    <a:pt x="480" y="0"/>
                    <a:pt x="1" y="480"/>
                    <a:pt x="1" y="1065"/>
                  </a:cubicBezTo>
                  <a:cubicBezTo>
                    <a:pt x="1" y="1709"/>
                    <a:pt x="522" y="2133"/>
                    <a:pt x="1069" y="2133"/>
                  </a:cubicBezTo>
                  <a:cubicBezTo>
                    <a:pt x="1329" y="2133"/>
                    <a:pt x="1596" y="2036"/>
                    <a:pt x="1814" y="1821"/>
                  </a:cubicBezTo>
                  <a:cubicBezTo>
                    <a:pt x="2488" y="1155"/>
                    <a:pt x="2017" y="8"/>
                    <a:pt x="106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2274;p54">
              <a:extLst>
                <a:ext uri="{FF2B5EF4-FFF2-40B4-BE49-F238E27FC236}">
                  <a16:creationId xmlns:a16="http://schemas.microsoft.com/office/drawing/2014/main" id="{A053948E-D4B0-4D77-8EAB-97ED3D2DFEB0}"/>
                </a:ext>
              </a:extLst>
            </p:cNvPr>
            <p:cNvSpPr/>
            <p:nvPr/>
          </p:nvSpPr>
          <p:spPr>
            <a:xfrm>
              <a:off x="5189550" y="2637775"/>
              <a:ext cx="62425" cy="53450"/>
            </a:xfrm>
            <a:custGeom>
              <a:avLst/>
              <a:gdLst/>
              <a:ahLst/>
              <a:cxnLst/>
              <a:rect l="l" t="t" r="r" b="b"/>
              <a:pathLst>
                <a:path w="2497" h="2138" extrusionOk="0">
                  <a:moveTo>
                    <a:pt x="1066" y="1"/>
                  </a:moveTo>
                  <a:cubicBezTo>
                    <a:pt x="480" y="9"/>
                    <a:pt x="1" y="480"/>
                    <a:pt x="1" y="1074"/>
                  </a:cubicBezTo>
                  <a:cubicBezTo>
                    <a:pt x="1" y="1712"/>
                    <a:pt x="525" y="2137"/>
                    <a:pt x="1073" y="2137"/>
                  </a:cubicBezTo>
                  <a:cubicBezTo>
                    <a:pt x="1336" y="2137"/>
                    <a:pt x="1603" y="2040"/>
                    <a:pt x="1822" y="1822"/>
                  </a:cubicBezTo>
                  <a:cubicBezTo>
                    <a:pt x="2496"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2275;p54">
              <a:extLst>
                <a:ext uri="{FF2B5EF4-FFF2-40B4-BE49-F238E27FC236}">
                  <a16:creationId xmlns:a16="http://schemas.microsoft.com/office/drawing/2014/main" id="{44FB717B-B992-4AB0-959B-D0B5A0D64F7E}"/>
                </a:ext>
              </a:extLst>
            </p:cNvPr>
            <p:cNvSpPr/>
            <p:nvPr/>
          </p:nvSpPr>
          <p:spPr>
            <a:xfrm>
              <a:off x="5265775" y="1342750"/>
              <a:ext cx="62200" cy="53350"/>
            </a:xfrm>
            <a:custGeom>
              <a:avLst/>
              <a:gdLst/>
              <a:ahLst/>
              <a:cxnLst/>
              <a:rect l="l" t="t" r="r" b="b"/>
              <a:pathLst>
                <a:path w="2488" h="2134" extrusionOk="0">
                  <a:moveTo>
                    <a:pt x="1065" y="1"/>
                  </a:moveTo>
                  <a:cubicBezTo>
                    <a:pt x="480" y="1"/>
                    <a:pt x="0" y="481"/>
                    <a:pt x="0" y="1066"/>
                  </a:cubicBezTo>
                  <a:cubicBezTo>
                    <a:pt x="0" y="1710"/>
                    <a:pt x="522" y="2134"/>
                    <a:pt x="1068" y="2134"/>
                  </a:cubicBezTo>
                  <a:cubicBezTo>
                    <a:pt x="1329" y="2134"/>
                    <a:pt x="1595" y="2037"/>
                    <a:pt x="1813" y="1822"/>
                  </a:cubicBezTo>
                  <a:cubicBezTo>
                    <a:pt x="2488" y="1155"/>
                    <a:pt x="2016" y="9"/>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2276;p54">
              <a:extLst>
                <a:ext uri="{FF2B5EF4-FFF2-40B4-BE49-F238E27FC236}">
                  <a16:creationId xmlns:a16="http://schemas.microsoft.com/office/drawing/2014/main" id="{B190CF7D-2340-48EA-AF5A-20CB06845DD5}"/>
                </a:ext>
              </a:extLst>
            </p:cNvPr>
            <p:cNvSpPr/>
            <p:nvPr/>
          </p:nvSpPr>
          <p:spPr>
            <a:xfrm>
              <a:off x="5265775" y="1418975"/>
              <a:ext cx="62200" cy="53350"/>
            </a:xfrm>
            <a:custGeom>
              <a:avLst/>
              <a:gdLst/>
              <a:ahLst/>
              <a:cxnLst/>
              <a:rect l="l" t="t" r="r" b="b"/>
              <a:pathLst>
                <a:path w="2488" h="2134" extrusionOk="0">
                  <a:moveTo>
                    <a:pt x="1065" y="1"/>
                  </a:moveTo>
                  <a:cubicBezTo>
                    <a:pt x="480" y="1"/>
                    <a:pt x="0" y="480"/>
                    <a:pt x="0" y="1065"/>
                  </a:cubicBezTo>
                  <a:cubicBezTo>
                    <a:pt x="0" y="1709"/>
                    <a:pt x="522" y="2133"/>
                    <a:pt x="1068" y="2133"/>
                  </a:cubicBezTo>
                  <a:cubicBezTo>
                    <a:pt x="1329" y="2133"/>
                    <a:pt x="1595" y="2037"/>
                    <a:pt x="1813" y="1822"/>
                  </a:cubicBezTo>
                  <a:cubicBezTo>
                    <a:pt x="2488" y="1155"/>
                    <a:pt x="2016" y="9"/>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2277;p54">
              <a:extLst>
                <a:ext uri="{FF2B5EF4-FFF2-40B4-BE49-F238E27FC236}">
                  <a16:creationId xmlns:a16="http://schemas.microsoft.com/office/drawing/2014/main" id="{0C111054-F55F-413F-BC34-EBD9FC705D07}"/>
                </a:ext>
              </a:extLst>
            </p:cNvPr>
            <p:cNvSpPr/>
            <p:nvPr/>
          </p:nvSpPr>
          <p:spPr>
            <a:xfrm>
              <a:off x="5265775" y="1495200"/>
              <a:ext cx="62200" cy="53325"/>
            </a:xfrm>
            <a:custGeom>
              <a:avLst/>
              <a:gdLst/>
              <a:ahLst/>
              <a:cxnLst/>
              <a:rect l="l" t="t" r="r" b="b"/>
              <a:pathLst>
                <a:path w="2488" h="2133" extrusionOk="0">
                  <a:moveTo>
                    <a:pt x="1065" y="0"/>
                  </a:moveTo>
                  <a:cubicBezTo>
                    <a:pt x="480" y="0"/>
                    <a:pt x="0" y="472"/>
                    <a:pt x="0" y="1065"/>
                  </a:cubicBezTo>
                  <a:cubicBezTo>
                    <a:pt x="0" y="1709"/>
                    <a:pt x="522" y="2133"/>
                    <a:pt x="1068" y="2133"/>
                  </a:cubicBezTo>
                  <a:cubicBezTo>
                    <a:pt x="1329" y="2133"/>
                    <a:pt x="1595" y="2036"/>
                    <a:pt x="1813" y="1821"/>
                  </a:cubicBezTo>
                  <a:cubicBezTo>
                    <a:pt x="2488" y="1154"/>
                    <a:pt x="2016"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2278;p54">
              <a:extLst>
                <a:ext uri="{FF2B5EF4-FFF2-40B4-BE49-F238E27FC236}">
                  <a16:creationId xmlns:a16="http://schemas.microsoft.com/office/drawing/2014/main" id="{60444187-1E5F-4D12-8597-B2E50F533AFF}"/>
                </a:ext>
              </a:extLst>
            </p:cNvPr>
            <p:cNvSpPr/>
            <p:nvPr/>
          </p:nvSpPr>
          <p:spPr>
            <a:xfrm>
              <a:off x="5265775" y="1571400"/>
              <a:ext cx="62200" cy="53300"/>
            </a:xfrm>
            <a:custGeom>
              <a:avLst/>
              <a:gdLst/>
              <a:ahLst/>
              <a:cxnLst/>
              <a:rect l="l" t="t" r="r" b="b"/>
              <a:pathLst>
                <a:path w="2488" h="2132" extrusionOk="0">
                  <a:moveTo>
                    <a:pt x="1051" y="0"/>
                  </a:moveTo>
                  <a:cubicBezTo>
                    <a:pt x="472" y="0"/>
                    <a:pt x="0" y="477"/>
                    <a:pt x="0" y="1066"/>
                  </a:cubicBezTo>
                  <a:cubicBezTo>
                    <a:pt x="0" y="1705"/>
                    <a:pt x="524" y="2132"/>
                    <a:pt x="1072" y="2132"/>
                  </a:cubicBezTo>
                  <a:cubicBezTo>
                    <a:pt x="1331" y="2132"/>
                    <a:pt x="1596" y="2036"/>
                    <a:pt x="1813" y="1822"/>
                  </a:cubicBezTo>
                  <a:cubicBezTo>
                    <a:pt x="2488" y="1147"/>
                    <a:pt x="2016" y="1"/>
                    <a:pt x="1065" y="1"/>
                  </a:cubicBezTo>
                  <a:cubicBezTo>
                    <a:pt x="1060" y="1"/>
                    <a:pt x="1055" y="0"/>
                    <a:pt x="1051"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2279;p54">
              <a:extLst>
                <a:ext uri="{FF2B5EF4-FFF2-40B4-BE49-F238E27FC236}">
                  <a16:creationId xmlns:a16="http://schemas.microsoft.com/office/drawing/2014/main" id="{7A8479EE-40C7-4707-85EA-847391EC9261}"/>
                </a:ext>
              </a:extLst>
            </p:cNvPr>
            <p:cNvSpPr/>
            <p:nvPr/>
          </p:nvSpPr>
          <p:spPr>
            <a:xfrm>
              <a:off x="5265775" y="1647400"/>
              <a:ext cx="62200" cy="53450"/>
            </a:xfrm>
            <a:custGeom>
              <a:avLst/>
              <a:gdLst/>
              <a:ahLst/>
              <a:cxnLst/>
              <a:rect l="l" t="t" r="r" b="b"/>
              <a:pathLst>
                <a:path w="2488" h="2138" extrusionOk="0">
                  <a:moveTo>
                    <a:pt x="1065" y="1"/>
                  </a:moveTo>
                  <a:cubicBezTo>
                    <a:pt x="480" y="1"/>
                    <a:pt x="0" y="481"/>
                    <a:pt x="0" y="1066"/>
                  </a:cubicBezTo>
                  <a:cubicBezTo>
                    <a:pt x="0" y="1710"/>
                    <a:pt x="522" y="2138"/>
                    <a:pt x="1068" y="2138"/>
                  </a:cubicBezTo>
                  <a:cubicBezTo>
                    <a:pt x="1329" y="2138"/>
                    <a:pt x="1595" y="2040"/>
                    <a:pt x="1813" y="1822"/>
                  </a:cubicBezTo>
                  <a:cubicBezTo>
                    <a:pt x="2488" y="1155"/>
                    <a:pt x="2016" y="9"/>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2280;p54">
              <a:extLst>
                <a:ext uri="{FF2B5EF4-FFF2-40B4-BE49-F238E27FC236}">
                  <a16:creationId xmlns:a16="http://schemas.microsoft.com/office/drawing/2014/main" id="{BBE3DF62-9CAF-4BD1-9A30-7A0C5A31F8D4}"/>
                </a:ext>
              </a:extLst>
            </p:cNvPr>
            <p:cNvSpPr/>
            <p:nvPr/>
          </p:nvSpPr>
          <p:spPr>
            <a:xfrm>
              <a:off x="5265775" y="1723625"/>
              <a:ext cx="62200" cy="53350"/>
            </a:xfrm>
            <a:custGeom>
              <a:avLst/>
              <a:gdLst/>
              <a:ahLst/>
              <a:cxnLst/>
              <a:rect l="l" t="t" r="r" b="b"/>
              <a:pathLst>
                <a:path w="2488" h="2134" extrusionOk="0">
                  <a:moveTo>
                    <a:pt x="1065" y="1"/>
                  </a:moveTo>
                  <a:cubicBezTo>
                    <a:pt x="480" y="1"/>
                    <a:pt x="0" y="480"/>
                    <a:pt x="0" y="1065"/>
                  </a:cubicBezTo>
                  <a:cubicBezTo>
                    <a:pt x="0" y="1709"/>
                    <a:pt x="522" y="2133"/>
                    <a:pt x="1068" y="2133"/>
                  </a:cubicBezTo>
                  <a:cubicBezTo>
                    <a:pt x="1329" y="2133"/>
                    <a:pt x="1595" y="2037"/>
                    <a:pt x="1813" y="1822"/>
                  </a:cubicBezTo>
                  <a:cubicBezTo>
                    <a:pt x="2488" y="1155"/>
                    <a:pt x="2016" y="9"/>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2281;p54">
              <a:extLst>
                <a:ext uri="{FF2B5EF4-FFF2-40B4-BE49-F238E27FC236}">
                  <a16:creationId xmlns:a16="http://schemas.microsoft.com/office/drawing/2014/main" id="{13435140-3C2A-4AD2-B7C3-6A89C1ECEB90}"/>
                </a:ext>
              </a:extLst>
            </p:cNvPr>
            <p:cNvSpPr/>
            <p:nvPr/>
          </p:nvSpPr>
          <p:spPr>
            <a:xfrm>
              <a:off x="5265775" y="1799850"/>
              <a:ext cx="62200" cy="53325"/>
            </a:xfrm>
            <a:custGeom>
              <a:avLst/>
              <a:gdLst/>
              <a:ahLst/>
              <a:cxnLst/>
              <a:rect l="l" t="t" r="r" b="b"/>
              <a:pathLst>
                <a:path w="2488" h="2133" extrusionOk="0">
                  <a:moveTo>
                    <a:pt x="1065" y="0"/>
                  </a:moveTo>
                  <a:cubicBezTo>
                    <a:pt x="480" y="0"/>
                    <a:pt x="0" y="472"/>
                    <a:pt x="0" y="1065"/>
                  </a:cubicBezTo>
                  <a:cubicBezTo>
                    <a:pt x="0" y="1709"/>
                    <a:pt x="522" y="2133"/>
                    <a:pt x="1068" y="2133"/>
                  </a:cubicBezTo>
                  <a:cubicBezTo>
                    <a:pt x="1329" y="2133"/>
                    <a:pt x="1595" y="2036"/>
                    <a:pt x="1813" y="1821"/>
                  </a:cubicBezTo>
                  <a:cubicBezTo>
                    <a:pt x="2488" y="1154"/>
                    <a:pt x="2016"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2282;p54">
              <a:extLst>
                <a:ext uri="{FF2B5EF4-FFF2-40B4-BE49-F238E27FC236}">
                  <a16:creationId xmlns:a16="http://schemas.microsoft.com/office/drawing/2014/main" id="{D9845AEE-83D5-4A64-B7F3-5B27BD3930C8}"/>
                </a:ext>
              </a:extLst>
            </p:cNvPr>
            <p:cNvSpPr/>
            <p:nvPr/>
          </p:nvSpPr>
          <p:spPr>
            <a:xfrm>
              <a:off x="5265775" y="1876050"/>
              <a:ext cx="62200" cy="53300"/>
            </a:xfrm>
            <a:custGeom>
              <a:avLst/>
              <a:gdLst/>
              <a:ahLst/>
              <a:cxnLst/>
              <a:rect l="l" t="t" r="r" b="b"/>
              <a:pathLst>
                <a:path w="2488" h="2132" extrusionOk="0">
                  <a:moveTo>
                    <a:pt x="1065" y="1"/>
                  </a:moveTo>
                  <a:cubicBezTo>
                    <a:pt x="480" y="1"/>
                    <a:pt x="0" y="472"/>
                    <a:pt x="0" y="1066"/>
                  </a:cubicBezTo>
                  <a:cubicBezTo>
                    <a:pt x="0" y="1705"/>
                    <a:pt x="524" y="2132"/>
                    <a:pt x="1072" y="2132"/>
                  </a:cubicBezTo>
                  <a:cubicBezTo>
                    <a:pt x="1331" y="2132"/>
                    <a:pt x="1596" y="2036"/>
                    <a:pt x="1813" y="1822"/>
                  </a:cubicBezTo>
                  <a:cubicBezTo>
                    <a:pt x="2488"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2283;p54">
              <a:extLst>
                <a:ext uri="{FF2B5EF4-FFF2-40B4-BE49-F238E27FC236}">
                  <a16:creationId xmlns:a16="http://schemas.microsoft.com/office/drawing/2014/main" id="{3D519C89-5566-4357-97D2-A316113D2F77}"/>
                </a:ext>
              </a:extLst>
            </p:cNvPr>
            <p:cNvSpPr/>
            <p:nvPr/>
          </p:nvSpPr>
          <p:spPr>
            <a:xfrm>
              <a:off x="5265775" y="1952050"/>
              <a:ext cx="62200" cy="53450"/>
            </a:xfrm>
            <a:custGeom>
              <a:avLst/>
              <a:gdLst/>
              <a:ahLst/>
              <a:cxnLst/>
              <a:rect l="l" t="t" r="r" b="b"/>
              <a:pathLst>
                <a:path w="2488" h="2138" extrusionOk="0">
                  <a:moveTo>
                    <a:pt x="1065" y="1"/>
                  </a:moveTo>
                  <a:cubicBezTo>
                    <a:pt x="480" y="1"/>
                    <a:pt x="0" y="481"/>
                    <a:pt x="0" y="1074"/>
                  </a:cubicBezTo>
                  <a:cubicBezTo>
                    <a:pt x="0" y="1712"/>
                    <a:pt x="521" y="2138"/>
                    <a:pt x="1067" y="2138"/>
                  </a:cubicBezTo>
                  <a:cubicBezTo>
                    <a:pt x="1328" y="2138"/>
                    <a:pt x="1595" y="2040"/>
                    <a:pt x="1813" y="1822"/>
                  </a:cubicBezTo>
                  <a:cubicBezTo>
                    <a:pt x="2488" y="1155"/>
                    <a:pt x="2016" y="9"/>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2284;p54">
              <a:extLst>
                <a:ext uri="{FF2B5EF4-FFF2-40B4-BE49-F238E27FC236}">
                  <a16:creationId xmlns:a16="http://schemas.microsoft.com/office/drawing/2014/main" id="{9AD1F18E-AD39-499C-8915-C3C051A6B8F6}"/>
                </a:ext>
              </a:extLst>
            </p:cNvPr>
            <p:cNvSpPr/>
            <p:nvPr/>
          </p:nvSpPr>
          <p:spPr>
            <a:xfrm>
              <a:off x="5265775" y="2028275"/>
              <a:ext cx="62200" cy="53350"/>
            </a:xfrm>
            <a:custGeom>
              <a:avLst/>
              <a:gdLst/>
              <a:ahLst/>
              <a:cxnLst/>
              <a:rect l="l" t="t" r="r" b="b"/>
              <a:pathLst>
                <a:path w="2488" h="2134" extrusionOk="0">
                  <a:moveTo>
                    <a:pt x="1065" y="1"/>
                  </a:moveTo>
                  <a:cubicBezTo>
                    <a:pt x="480" y="1"/>
                    <a:pt x="0" y="480"/>
                    <a:pt x="0" y="1065"/>
                  </a:cubicBezTo>
                  <a:cubicBezTo>
                    <a:pt x="0" y="1709"/>
                    <a:pt x="522" y="2133"/>
                    <a:pt x="1068" y="2133"/>
                  </a:cubicBezTo>
                  <a:cubicBezTo>
                    <a:pt x="1329" y="2133"/>
                    <a:pt x="1595" y="2037"/>
                    <a:pt x="1813" y="1821"/>
                  </a:cubicBezTo>
                  <a:cubicBezTo>
                    <a:pt x="2488" y="1155"/>
                    <a:pt x="2016" y="9"/>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2285;p54">
              <a:extLst>
                <a:ext uri="{FF2B5EF4-FFF2-40B4-BE49-F238E27FC236}">
                  <a16:creationId xmlns:a16="http://schemas.microsoft.com/office/drawing/2014/main" id="{7B0ECCD7-1E89-4AF0-972C-FCD86C398330}"/>
                </a:ext>
              </a:extLst>
            </p:cNvPr>
            <p:cNvSpPr/>
            <p:nvPr/>
          </p:nvSpPr>
          <p:spPr>
            <a:xfrm>
              <a:off x="5265775" y="2104500"/>
              <a:ext cx="62200" cy="53325"/>
            </a:xfrm>
            <a:custGeom>
              <a:avLst/>
              <a:gdLst/>
              <a:ahLst/>
              <a:cxnLst/>
              <a:rect l="l" t="t" r="r" b="b"/>
              <a:pathLst>
                <a:path w="2488" h="2133" extrusionOk="0">
                  <a:moveTo>
                    <a:pt x="1065" y="0"/>
                  </a:moveTo>
                  <a:cubicBezTo>
                    <a:pt x="480" y="0"/>
                    <a:pt x="0" y="480"/>
                    <a:pt x="0" y="1065"/>
                  </a:cubicBezTo>
                  <a:cubicBezTo>
                    <a:pt x="0" y="1709"/>
                    <a:pt x="522" y="2133"/>
                    <a:pt x="1068" y="2133"/>
                  </a:cubicBezTo>
                  <a:cubicBezTo>
                    <a:pt x="1329" y="2133"/>
                    <a:pt x="1595" y="2036"/>
                    <a:pt x="1813" y="1821"/>
                  </a:cubicBezTo>
                  <a:cubicBezTo>
                    <a:pt x="2488" y="1154"/>
                    <a:pt x="2016" y="8"/>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2286;p54">
              <a:extLst>
                <a:ext uri="{FF2B5EF4-FFF2-40B4-BE49-F238E27FC236}">
                  <a16:creationId xmlns:a16="http://schemas.microsoft.com/office/drawing/2014/main" id="{13FE2990-F21F-475D-9FD1-9ECDAA29491D}"/>
                </a:ext>
              </a:extLst>
            </p:cNvPr>
            <p:cNvSpPr/>
            <p:nvPr/>
          </p:nvSpPr>
          <p:spPr>
            <a:xfrm>
              <a:off x="5265775" y="2180700"/>
              <a:ext cx="62200" cy="53350"/>
            </a:xfrm>
            <a:custGeom>
              <a:avLst/>
              <a:gdLst/>
              <a:ahLst/>
              <a:cxnLst/>
              <a:rect l="l" t="t" r="r" b="b"/>
              <a:pathLst>
                <a:path w="2488" h="2134" extrusionOk="0">
                  <a:moveTo>
                    <a:pt x="1065" y="1"/>
                  </a:moveTo>
                  <a:cubicBezTo>
                    <a:pt x="480" y="1"/>
                    <a:pt x="0" y="472"/>
                    <a:pt x="0" y="1066"/>
                  </a:cubicBezTo>
                  <a:cubicBezTo>
                    <a:pt x="0" y="1709"/>
                    <a:pt x="522" y="2133"/>
                    <a:pt x="1068" y="2133"/>
                  </a:cubicBezTo>
                  <a:cubicBezTo>
                    <a:pt x="1329" y="2133"/>
                    <a:pt x="1595" y="2037"/>
                    <a:pt x="1813" y="1822"/>
                  </a:cubicBezTo>
                  <a:cubicBezTo>
                    <a:pt x="2488" y="1155"/>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2287;p54">
              <a:extLst>
                <a:ext uri="{FF2B5EF4-FFF2-40B4-BE49-F238E27FC236}">
                  <a16:creationId xmlns:a16="http://schemas.microsoft.com/office/drawing/2014/main" id="{E388FB54-5797-45B8-9F4B-CAC895ECA5D1}"/>
                </a:ext>
              </a:extLst>
            </p:cNvPr>
            <p:cNvSpPr/>
            <p:nvPr/>
          </p:nvSpPr>
          <p:spPr>
            <a:xfrm>
              <a:off x="5265775" y="2256925"/>
              <a:ext cx="62400" cy="53425"/>
            </a:xfrm>
            <a:custGeom>
              <a:avLst/>
              <a:gdLst/>
              <a:ahLst/>
              <a:cxnLst/>
              <a:rect l="l" t="t" r="r" b="b"/>
              <a:pathLst>
                <a:path w="2496" h="2137" extrusionOk="0">
                  <a:moveTo>
                    <a:pt x="1065" y="0"/>
                  </a:moveTo>
                  <a:cubicBezTo>
                    <a:pt x="480" y="0"/>
                    <a:pt x="0" y="472"/>
                    <a:pt x="0" y="1065"/>
                  </a:cubicBezTo>
                  <a:cubicBezTo>
                    <a:pt x="0" y="1709"/>
                    <a:pt x="525" y="2137"/>
                    <a:pt x="1074" y="2137"/>
                  </a:cubicBezTo>
                  <a:cubicBezTo>
                    <a:pt x="1336" y="2137"/>
                    <a:pt x="1603" y="2039"/>
                    <a:pt x="1821" y="1821"/>
                  </a:cubicBezTo>
                  <a:cubicBezTo>
                    <a:pt x="2496" y="1154"/>
                    <a:pt x="2016"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2288;p54">
              <a:extLst>
                <a:ext uri="{FF2B5EF4-FFF2-40B4-BE49-F238E27FC236}">
                  <a16:creationId xmlns:a16="http://schemas.microsoft.com/office/drawing/2014/main" id="{02C107AE-916D-446B-92E5-25FEA9E483AB}"/>
                </a:ext>
              </a:extLst>
            </p:cNvPr>
            <p:cNvSpPr/>
            <p:nvPr/>
          </p:nvSpPr>
          <p:spPr>
            <a:xfrm>
              <a:off x="5265775" y="2333125"/>
              <a:ext cx="62200" cy="53350"/>
            </a:xfrm>
            <a:custGeom>
              <a:avLst/>
              <a:gdLst/>
              <a:ahLst/>
              <a:cxnLst/>
              <a:rect l="l" t="t" r="r" b="b"/>
              <a:pathLst>
                <a:path w="2488" h="2134" extrusionOk="0">
                  <a:moveTo>
                    <a:pt x="1065" y="1"/>
                  </a:moveTo>
                  <a:cubicBezTo>
                    <a:pt x="480" y="1"/>
                    <a:pt x="0" y="480"/>
                    <a:pt x="0" y="1066"/>
                  </a:cubicBezTo>
                  <a:cubicBezTo>
                    <a:pt x="0" y="1709"/>
                    <a:pt x="522" y="2134"/>
                    <a:pt x="1068" y="2134"/>
                  </a:cubicBezTo>
                  <a:cubicBezTo>
                    <a:pt x="1329" y="2134"/>
                    <a:pt x="1595" y="2037"/>
                    <a:pt x="1813" y="1822"/>
                  </a:cubicBezTo>
                  <a:cubicBezTo>
                    <a:pt x="2488" y="1155"/>
                    <a:pt x="2016" y="9"/>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2289;p54">
              <a:extLst>
                <a:ext uri="{FF2B5EF4-FFF2-40B4-BE49-F238E27FC236}">
                  <a16:creationId xmlns:a16="http://schemas.microsoft.com/office/drawing/2014/main" id="{4B455F7D-6707-470A-9C37-640D97DE2555}"/>
                </a:ext>
              </a:extLst>
            </p:cNvPr>
            <p:cNvSpPr/>
            <p:nvPr/>
          </p:nvSpPr>
          <p:spPr>
            <a:xfrm>
              <a:off x="5265775" y="2409350"/>
              <a:ext cx="62200" cy="53350"/>
            </a:xfrm>
            <a:custGeom>
              <a:avLst/>
              <a:gdLst/>
              <a:ahLst/>
              <a:cxnLst/>
              <a:rect l="l" t="t" r="r" b="b"/>
              <a:pathLst>
                <a:path w="2488" h="2134" extrusionOk="0">
                  <a:moveTo>
                    <a:pt x="1065" y="0"/>
                  </a:moveTo>
                  <a:cubicBezTo>
                    <a:pt x="480" y="0"/>
                    <a:pt x="0" y="472"/>
                    <a:pt x="0" y="1065"/>
                  </a:cubicBezTo>
                  <a:cubicBezTo>
                    <a:pt x="0" y="1709"/>
                    <a:pt x="522" y="2133"/>
                    <a:pt x="1068" y="2133"/>
                  </a:cubicBezTo>
                  <a:cubicBezTo>
                    <a:pt x="1329" y="2133"/>
                    <a:pt x="1595" y="2036"/>
                    <a:pt x="1813" y="1821"/>
                  </a:cubicBezTo>
                  <a:cubicBezTo>
                    <a:pt x="2488" y="1155"/>
                    <a:pt x="2016"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2290;p54">
              <a:extLst>
                <a:ext uri="{FF2B5EF4-FFF2-40B4-BE49-F238E27FC236}">
                  <a16:creationId xmlns:a16="http://schemas.microsoft.com/office/drawing/2014/main" id="{3C631392-7B42-4D68-8FD3-05EB3FD060CE}"/>
                </a:ext>
              </a:extLst>
            </p:cNvPr>
            <p:cNvSpPr/>
            <p:nvPr/>
          </p:nvSpPr>
          <p:spPr>
            <a:xfrm>
              <a:off x="5265775" y="2485550"/>
              <a:ext cx="62200" cy="53350"/>
            </a:xfrm>
            <a:custGeom>
              <a:avLst/>
              <a:gdLst/>
              <a:ahLst/>
              <a:cxnLst/>
              <a:rect l="l" t="t" r="r" b="b"/>
              <a:pathLst>
                <a:path w="2488" h="2134" extrusionOk="0">
                  <a:moveTo>
                    <a:pt x="1065" y="1"/>
                  </a:moveTo>
                  <a:cubicBezTo>
                    <a:pt x="480" y="1"/>
                    <a:pt x="0" y="472"/>
                    <a:pt x="0" y="1066"/>
                  </a:cubicBezTo>
                  <a:cubicBezTo>
                    <a:pt x="0" y="1710"/>
                    <a:pt x="526" y="2134"/>
                    <a:pt x="1074" y="2134"/>
                  </a:cubicBezTo>
                  <a:cubicBezTo>
                    <a:pt x="1336" y="2134"/>
                    <a:pt x="1603" y="2037"/>
                    <a:pt x="1821" y="1822"/>
                  </a:cubicBezTo>
                  <a:cubicBezTo>
                    <a:pt x="2488"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2291;p54">
              <a:extLst>
                <a:ext uri="{FF2B5EF4-FFF2-40B4-BE49-F238E27FC236}">
                  <a16:creationId xmlns:a16="http://schemas.microsoft.com/office/drawing/2014/main" id="{641F33F3-8E8C-4487-887A-59F8EEC40780}"/>
                </a:ext>
              </a:extLst>
            </p:cNvPr>
            <p:cNvSpPr/>
            <p:nvPr/>
          </p:nvSpPr>
          <p:spPr>
            <a:xfrm>
              <a:off x="5265775" y="2561575"/>
              <a:ext cx="62200" cy="53425"/>
            </a:xfrm>
            <a:custGeom>
              <a:avLst/>
              <a:gdLst/>
              <a:ahLst/>
              <a:cxnLst/>
              <a:rect l="l" t="t" r="r" b="b"/>
              <a:pathLst>
                <a:path w="2488" h="2137" extrusionOk="0">
                  <a:moveTo>
                    <a:pt x="1065" y="0"/>
                  </a:moveTo>
                  <a:cubicBezTo>
                    <a:pt x="480" y="0"/>
                    <a:pt x="0" y="480"/>
                    <a:pt x="0" y="1073"/>
                  </a:cubicBezTo>
                  <a:cubicBezTo>
                    <a:pt x="0" y="1711"/>
                    <a:pt x="521" y="2137"/>
                    <a:pt x="1067" y="2137"/>
                  </a:cubicBezTo>
                  <a:cubicBezTo>
                    <a:pt x="1328" y="2137"/>
                    <a:pt x="1595" y="2039"/>
                    <a:pt x="1813" y="1821"/>
                  </a:cubicBezTo>
                  <a:cubicBezTo>
                    <a:pt x="2488" y="1154"/>
                    <a:pt x="2016" y="8"/>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2292;p54">
              <a:extLst>
                <a:ext uri="{FF2B5EF4-FFF2-40B4-BE49-F238E27FC236}">
                  <a16:creationId xmlns:a16="http://schemas.microsoft.com/office/drawing/2014/main" id="{C8B7F62B-16D0-4D26-B458-83705E9FE89C}"/>
                </a:ext>
              </a:extLst>
            </p:cNvPr>
            <p:cNvSpPr/>
            <p:nvPr/>
          </p:nvSpPr>
          <p:spPr>
            <a:xfrm>
              <a:off x="5265775" y="2637775"/>
              <a:ext cx="62200" cy="53450"/>
            </a:xfrm>
            <a:custGeom>
              <a:avLst/>
              <a:gdLst/>
              <a:ahLst/>
              <a:cxnLst/>
              <a:rect l="l" t="t" r="r" b="b"/>
              <a:pathLst>
                <a:path w="2488" h="2138" extrusionOk="0">
                  <a:moveTo>
                    <a:pt x="1065" y="1"/>
                  </a:moveTo>
                  <a:cubicBezTo>
                    <a:pt x="480" y="1"/>
                    <a:pt x="0" y="480"/>
                    <a:pt x="0" y="1074"/>
                  </a:cubicBezTo>
                  <a:cubicBezTo>
                    <a:pt x="0" y="1712"/>
                    <a:pt x="525" y="2137"/>
                    <a:pt x="1073" y="2137"/>
                  </a:cubicBezTo>
                  <a:cubicBezTo>
                    <a:pt x="1335" y="2137"/>
                    <a:pt x="1603" y="2040"/>
                    <a:pt x="1821" y="1822"/>
                  </a:cubicBezTo>
                  <a:cubicBezTo>
                    <a:pt x="2488" y="1155"/>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2293;p54">
              <a:extLst>
                <a:ext uri="{FF2B5EF4-FFF2-40B4-BE49-F238E27FC236}">
                  <a16:creationId xmlns:a16="http://schemas.microsoft.com/office/drawing/2014/main" id="{3F708FFA-FE7B-40A6-B4AE-F44CF56539BA}"/>
                </a:ext>
              </a:extLst>
            </p:cNvPr>
            <p:cNvSpPr/>
            <p:nvPr/>
          </p:nvSpPr>
          <p:spPr>
            <a:xfrm>
              <a:off x="5341975" y="1342750"/>
              <a:ext cx="62425" cy="53450"/>
            </a:xfrm>
            <a:custGeom>
              <a:avLst/>
              <a:gdLst/>
              <a:ahLst/>
              <a:cxnLst/>
              <a:rect l="l" t="t" r="r" b="b"/>
              <a:pathLst>
                <a:path w="2497" h="2138" extrusionOk="0">
                  <a:moveTo>
                    <a:pt x="1074" y="1"/>
                  </a:moveTo>
                  <a:cubicBezTo>
                    <a:pt x="480" y="1"/>
                    <a:pt x="9" y="481"/>
                    <a:pt x="1" y="1066"/>
                  </a:cubicBezTo>
                  <a:cubicBezTo>
                    <a:pt x="1" y="1710"/>
                    <a:pt x="530" y="2138"/>
                    <a:pt x="1078" y="2138"/>
                  </a:cubicBezTo>
                  <a:cubicBezTo>
                    <a:pt x="1340" y="2138"/>
                    <a:pt x="1606" y="2040"/>
                    <a:pt x="1822" y="1822"/>
                  </a:cubicBezTo>
                  <a:cubicBezTo>
                    <a:pt x="2497" y="1147"/>
                    <a:pt x="2017" y="1"/>
                    <a:pt x="1074"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2294;p54">
              <a:extLst>
                <a:ext uri="{FF2B5EF4-FFF2-40B4-BE49-F238E27FC236}">
                  <a16:creationId xmlns:a16="http://schemas.microsoft.com/office/drawing/2014/main" id="{9814CD10-821C-4B2A-B9EA-F664EADC5C64}"/>
                </a:ext>
              </a:extLst>
            </p:cNvPr>
            <p:cNvSpPr/>
            <p:nvPr/>
          </p:nvSpPr>
          <p:spPr>
            <a:xfrm>
              <a:off x="5341975" y="1418975"/>
              <a:ext cx="62425" cy="53350"/>
            </a:xfrm>
            <a:custGeom>
              <a:avLst/>
              <a:gdLst/>
              <a:ahLst/>
              <a:cxnLst/>
              <a:rect l="l" t="t" r="r" b="b"/>
              <a:pathLst>
                <a:path w="2497" h="2134" extrusionOk="0">
                  <a:moveTo>
                    <a:pt x="1074" y="1"/>
                  </a:moveTo>
                  <a:cubicBezTo>
                    <a:pt x="480" y="1"/>
                    <a:pt x="9" y="480"/>
                    <a:pt x="1" y="1065"/>
                  </a:cubicBezTo>
                  <a:cubicBezTo>
                    <a:pt x="1" y="1709"/>
                    <a:pt x="530" y="2133"/>
                    <a:pt x="1078" y="2133"/>
                  </a:cubicBezTo>
                  <a:cubicBezTo>
                    <a:pt x="1340" y="2133"/>
                    <a:pt x="1606" y="2037"/>
                    <a:pt x="1822" y="1822"/>
                  </a:cubicBezTo>
                  <a:cubicBezTo>
                    <a:pt x="2497" y="1147"/>
                    <a:pt x="2017" y="1"/>
                    <a:pt x="1074"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2295;p54">
              <a:extLst>
                <a:ext uri="{FF2B5EF4-FFF2-40B4-BE49-F238E27FC236}">
                  <a16:creationId xmlns:a16="http://schemas.microsoft.com/office/drawing/2014/main" id="{BA384ECF-CE83-4E2A-BBD0-F0DD953801F6}"/>
                </a:ext>
              </a:extLst>
            </p:cNvPr>
            <p:cNvSpPr/>
            <p:nvPr/>
          </p:nvSpPr>
          <p:spPr>
            <a:xfrm>
              <a:off x="5341975" y="1495200"/>
              <a:ext cx="62425" cy="53325"/>
            </a:xfrm>
            <a:custGeom>
              <a:avLst/>
              <a:gdLst/>
              <a:ahLst/>
              <a:cxnLst/>
              <a:rect l="l" t="t" r="r" b="b"/>
              <a:pathLst>
                <a:path w="2497" h="2133" extrusionOk="0">
                  <a:moveTo>
                    <a:pt x="1074" y="0"/>
                  </a:moveTo>
                  <a:cubicBezTo>
                    <a:pt x="480" y="0"/>
                    <a:pt x="9" y="480"/>
                    <a:pt x="1" y="1065"/>
                  </a:cubicBezTo>
                  <a:cubicBezTo>
                    <a:pt x="1" y="1709"/>
                    <a:pt x="530" y="2133"/>
                    <a:pt x="1078" y="2133"/>
                  </a:cubicBezTo>
                  <a:cubicBezTo>
                    <a:pt x="1340" y="2133"/>
                    <a:pt x="1606" y="2036"/>
                    <a:pt x="1822" y="1821"/>
                  </a:cubicBezTo>
                  <a:cubicBezTo>
                    <a:pt x="2497" y="1146"/>
                    <a:pt x="2017" y="0"/>
                    <a:pt x="1074"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2296;p54">
              <a:extLst>
                <a:ext uri="{FF2B5EF4-FFF2-40B4-BE49-F238E27FC236}">
                  <a16:creationId xmlns:a16="http://schemas.microsoft.com/office/drawing/2014/main" id="{280EB9F5-D3D4-48D8-8F2F-4D9674D46EA7}"/>
                </a:ext>
              </a:extLst>
            </p:cNvPr>
            <p:cNvSpPr/>
            <p:nvPr/>
          </p:nvSpPr>
          <p:spPr>
            <a:xfrm>
              <a:off x="5341975" y="1571400"/>
              <a:ext cx="62375" cy="53250"/>
            </a:xfrm>
            <a:custGeom>
              <a:avLst/>
              <a:gdLst/>
              <a:ahLst/>
              <a:cxnLst/>
              <a:rect l="l" t="t" r="r" b="b"/>
              <a:pathLst>
                <a:path w="2495" h="2130" extrusionOk="0">
                  <a:moveTo>
                    <a:pt x="1084" y="1"/>
                  </a:moveTo>
                  <a:cubicBezTo>
                    <a:pt x="1080" y="1"/>
                    <a:pt x="1077" y="1"/>
                    <a:pt x="1074" y="1"/>
                  </a:cubicBezTo>
                  <a:cubicBezTo>
                    <a:pt x="480" y="1"/>
                    <a:pt x="9" y="472"/>
                    <a:pt x="1" y="1066"/>
                  </a:cubicBezTo>
                  <a:cubicBezTo>
                    <a:pt x="1" y="1703"/>
                    <a:pt x="529" y="2129"/>
                    <a:pt x="1077" y="2129"/>
                  </a:cubicBezTo>
                  <a:cubicBezTo>
                    <a:pt x="1339" y="2129"/>
                    <a:pt x="1606" y="2032"/>
                    <a:pt x="1822" y="1813"/>
                  </a:cubicBezTo>
                  <a:cubicBezTo>
                    <a:pt x="2494" y="1149"/>
                    <a:pt x="2020" y="1"/>
                    <a:pt x="1084"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2297;p54">
              <a:extLst>
                <a:ext uri="{FF2B5EF4-FFF2-40B4-BE49-F238E27FC236}">
                  <a16:creationId xmlns:a16="http://schemas.microsoft.com/office/drawing/2014/main" id="{C8239DB8-F4CA-45AA-AAAB-6599C3BE9A00}"/>
                </a:ext>
              </a:extLst>
            </p:cNvPr>
            <p:cNvSpPr/>
            <p:nvPr/>
          </p:nvSpPr>
          <p:spPr>
            <a:xfrm>
              <a:off x="5341975" y="1647400"/>
              <a:ext cx="62425" cy="53450"/>
            </a:xfrm>
            <a:custGeom>
              <a:avLst/>
              <a:gdLst/>
              <a:ahLst/>
              <a:cxnLst/>
              <a:rect l="l" t="t" r="r" b="b"/>
              <a:pathLst>
                <a:path w="2497" h="2138" extrusionOk="0">
                  <a:moveTo>
                    <a:pt x="1074" y="1"/>
                  </a:moveTo>
                  <a:cubicBezTo>
                    <a:pt x="480" y="9"/>
                    <a:pt x="9" y="481"/>
                    <a:pt x="1" y="1066"/>
                  </a:cubicBezTo>
                  <a:cubicBezTo>
                    <a:pt x="1" y="1710"/>
                    <a:pt x="530" y="2138"/>
                    <a:pt x="1078" y="2138"/>
                  </a:cubicBezTo>
                  <a:cubicBezTo>
                    <a:pt x="1340" y="2138"/>
                    <a:pt x="1606" y="2040"/>
                    <a:pt x="1822" y="1822"/>
                  </a:cubicBezTo>
                  <a:cubicBezTo>
                    <a:pt x="2497" y="1147"/>
                    <a:pt x="2017" y="1"/>
                    <a:pt x="1074"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2298;p54">
              <a:extLst>
                <a:ext uri="{FF2B5EF4-FFF2-40B4-BE49-F238E27FC236}">
                  <a16:creationId xmlns:a16="http://schemas.microsoft.com/office/drawing/2014/main" id="{5A795DDD-B6B9-4DA1-AFDD-A5994A28BB85}"/>
                </a:ext>
              </a:extLst>
            </p:cNvPr>
            <p:cNvSpPr/>
            <p:nvPr/>
          </p:nvSpPr>
          <p:spPr>
            <a:xfrm>
              <a:off x="5341975" y="1723625"/>
              <a:ext cx="62425" cy="53350"/>
            </a:xfrm>
            <a:custGeom>
              <a:avLst/>
              <a:gdLst/>
              <a:ahLst/>
              <a:cxnLst/>
              <a:rect l="l" t="t" r="r" b="b"/>
              <a:pathLst>
                <a:path w="2497" h="2134" extrusionOk="0">
                  <a:moveTo>
                    <a:pt x="1074" y="1"/>
                  </a:moveTo>
                  <a:cubicBezTo>
                    <a:pt x="480" y="1"/>
                    <a:pt x="9" y="480"/>
                    <a:pt x="1" y="1065"/>
                  </a:cubicBezTo>
                  <a:cubicBezTo>
                    <a:pt x="1" y="1709"/>
                    <a:pt x="530" y="2133"/>
                    <a:pt x="1078" y="2133"/>
                  </a:cubicBezTo>
                  <a:cubicBezTo>
                    <a:pt x="1340" y="2133"/>
                    <a:pt x="1606" y="2037"/>
                    <a:pt x="1822" y="1822"/>
                  </a:cubicBezTo>
                  <a:cubicBezTo>
                    <a:pt x="2497" y="1147"/>
                    <a:pt x="2017" y="1"/>
                    <a:pt x="1074"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2299;p54">
              <a:extLst>
                <a:ext uri="{FF2B5EF4-FFF2-40B4-BE49-F238E27FC236}">
                  <a16:creationId xmlns:a16="http://schemas.microsoft.com/office/drawing/2014/main" id="{6C2F4449-FE57-47B0-813F-7674F11D84B5}"/>
                </a:ext>
              </a:extLst>
            </p:cNvPr>
            <p:cNvSpPr/>
            <p:nvPr/>
          </p:nvSpPr>
          <p:spPr>
            <a:xfrm>
              <a:off x="5341975" y="1799850"/>
              <a:ext cx="62425" cy="53325"/>
            </a:xfrm>
            <a:custGeom>
              <a:avLst/>
              <a:gdLst/>
              <a:ahLst/>
              <a:cxnLst/>
              <a:rect l="l" t="t" r="r" b="b"/>
              <a:pathLst>
                <a:path w="2497" h="2133" extrusionOk="0">
                  <a:moveTo>
                    <a:pt x="1074" y="0"/>
                  </a:moveTo>
                  <a:cubicBezTo>
                    <a:pt x="480" y="0"/>
                    <a:pt x="9" y="480"/>
                    <a:pt x="1" y="1065"/>
                  </a:cubicBezTo>
                  <a:cubicBezTo>
                    <a:pt x="1" y="1709"/>
                    <a:pt x="530" y="2133"/>
                    <a:pt x="1078" y="2133"/>
                  </a:cubicBezTo>
                  <a:cubicBezTo>
                    <a:pt x="1340" y="2133"/>
                    <a:pt x="1606" y="2036"/>
                    <a:pt x="1822" y="1821"/>
                  </a:cubicBezTo>
                  <a:cubicBezTo>
                    <a:pt x="2497" y="1146"/>
                    <a:pt x="2017" y="0"/>
                    <a:pt x="1074"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2300;p54">
              <a:extLst>
                <a:ext uri="{FF2B5EF4-FFF2-40B4-BE49-F238E27FC236}">
                  <a16:creationId xmlns:a16="http://schemas.microsoft.com/office/drawing/2014/main" id="{6FF7DF63-AE1D-4133-A1B7-76F87867040E}"/>
                </a:ext>
              </a:extLst>
            </p:cNvPr>
            <p:cNvSpPr/>
            <p:nvPr/>
          </p:nvSpPr>
          <p:spPr>
            <a:xfrm>
              <a:off x="5341975" y="1876050"/>
              <a:ext cx="62425" cy="53275"/>
            </a:xfrm>
            <a:custGeom>
              <a:avLst/>
              <a:gdLst/>
              <a:ahLst/>
              <a:cxnLst/>
              <a:rect l="l" t="t" r="r" b="b"/>
              <a:pathLst>
                <a:path w="2497" h="2131" extrusionOk="0">
                  <a:moveTo>
                    <a:pt x="1074" y="1"/>
                  </a:moveTo>
                  <a:cubicBezTo>
                    <a:pt x="480" y="1"/>
                    <a:pt x="9" y="472"/>
                    <a:pt x="1" y="1066"/>
                  </a:cubicBezTo>
                  <a:cubicBezTo>
                    <a:pt x="1" y="1707"/>
                    <a:pt x="527" y="2131"/>
                    <a:pt x="1074" y="2131"/>
                  </a:cubicBezTo>
                  <a:cubicBezTo>
                    <a:pt x="1337" y="2131"/>
                    <a:pt x="1605" y="2033"/>
                    <a:pt x="1822" y="1813"/>
                  </a:cubicBezTo>
                  <a:cubicBezTo>
                    <a:pt x="2497" y="1147"/>
                    <a:pt x="2017" y="1"/>
                    <a:pt x="1074"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2301;p54">
              <a:extLst>
                <a:ext uri="{FF2B5EF4-FFF2-40B4-BE49-F238E27FC236}">
                  <a16:creationId xmlns:a16="http://schemas.microsoft.com/office/drawing/2014/main" id="{E67E06E1-C36D-4503-958F-05E667502239}"/>
                </a:ext>
              </a:extLst>
            </p:cNvPr>
            <p:cNvSpPr/>
            <p:nvPr/>
          </p:nvSpPr>
          <p:spPr>
            <a:xfrm>
              <a:off x="5341975" y="1952050"/>
              <a:ext cx="62425" cy="53450"/>
            </a:xfrm>
            <a:custGeom>
              <a:avLst/>
              <a:gdLst/>
              <a:ahLst/>
              <a:cxnLst/>
              <a:rect l="l" t="t" r="r" b="b"/>
              <a:pathLst>
                <a:path w="2497" h="2138" extrusionOk="0">
                  <a:moveTo>
                    <a:pt x="1074" y="1"/>
                  </a:moveTo>
                  <a:cubicBezTo>
                    <a:pt x="480" y="9"/>
                    <a:pt x="9" y="481"/>
                    <a:pt x="1" y="1074"/>
                  </a:cubicBezTo>
                  <a:cubicBezTo>
                    <a:pt x="1" y="1712"/>
                    <a:pt x="529" y="2138"/>
                    <a:pt x="1077" y="2138"/>
                  </a:cubicBezTo>
                  <a:cubicBezTo>
                    <a:pt x="1339" y="2138"/>
                    <a:pt x="1606" y="2040"/>
                    <a:pt x="1822" y="1822"/>
                  </a:cubicBezTo>
                  <a:cubicBezTo>
                    <a:pt x="2497" y="1155"/>
                    <a:pt x="2017" y="1"/>
                    <a:pt x="1074"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2302;p54">
              <a:extLst>
                <a:ext uri="{FF2B5EF4-FFF2-40B4-BE49-F238E27FC236}">
                  <a16:creationId xmlns:a16="http://schemas.microsoft.com/office/drawing/2014/main" id="{472FD0C1-6C2D-4330-8D5E-6F146D7ED95B}"/>
                </a:ext>
              </a:extLst>
            </p:cNvPr>
            <p:cNvSpPr/>
            <p:nvPr/>
          </p:nvSpPr>
          <p:spPr>
            <a:xfrm>
              <a:off x="5341975" y="2028275"/>
              <a:ext cx="62425" cy="53450"/>
            </a:xfrm>
            <a:custGeom>
              <a:avLst/>
              <a:gdLst/>
              <a:ahLst/>
              <a:cxnLst/>
              <a:rect l="l" t="t" r="r" b="b"/>
              <a:pathLst>
                <a:path w="2497" h="2138" extrusionOk="0">
                  <a:moveTo>
                    <a:pt x="1074" y="1"/>
                  </a:moveTo>
                  <a:cubicBezTo>
                    <a:pt x="480" y="1"/>
                    <a:pt x="9" y="480"/>
                    <a:pt x="1" y="1065"/>
                  </a:cubicBezTo>
                  <a:cubicBezTo>
                    <a:pt x="1" y="1709"/>
                    <a:pt x="530" y="2137"/>
                    <a:pt x="1078" y="2137"/>
                  </a:cubicBezTo>
                  <a:cubicBezTo>
                    <a:pt x="1340" y="2137"/>
                    <a:pt x="1606" y="2040"/>
                    <a:pt x="1822" y="1821"/>
                  </a:cubicBezTo>
                  <a:cubicBezTo>
                    <a:pt x="2497" y="1147"/>
                    <a:pt x="2017" y="1"/>
                    <a:pt x="1074"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2303;p54">
              <a:extLst>
                <a:ext uri="{FF2B5EF4-FFF2-40B4-BE49-F238E27FC236}">
                  <a16:creationId xmlns:a16="http://schemas.microsoft.com/office/drawing/2014/main" id="{9A106514-9585-425D-ABD0-3774522E6555}"/>
                </a:ext>
              </a:extLst>
            </p:cNvPr>
            <p:cNvSpPr/>
            <p:nvPr/>
          </p:nvSpPr>
          <p:spPr>
            <a:xfrm>
              <a:off x="5341975" y="2104500"/>
              <a:ext cx="62425" cy="53325"/>
            </a:xfrm>
            <a:custGeom>
              <a:avLst/>
              <a:gdLst/>
              <a:ahLst/>
              <a:cxnLst/>
              <a:rect l="l" t="t" r="r" b="b"/>
              <a:pathLst>
                <a:path w="2497" h="2133" extrusionOk="0">
                  <a:moveTo>
                    <a:pt x="1074" y="0"/>
                  </a:moveTo>
                  <a:cubicBezTo>
                    <a:pt x="480" y="0"/>
                    <a:pt x="9" y="480"/>
                    <a:pt x="1" y="1065"/>
                  </a:cubicBezTo>
                  <a:cubicBezTo>
                    <a:pt x="1" y="1709"/>
                    <a:pt x="530" y="2133"/>
                    <a:pt x="1078" y="2133"/>
                  </a:cubicBezTo>
                  <a:cubicBezTo>
                    <a:pt x="1340" y="2133"/>
                    <a:pt x="1606" y="2036"/>
                    <a:pt x="1822" y="1821"/>
                  </a:cubicBezTo>
                  <a:cubicBezTo>
                    <a:pt x="2497" y="1146"/>
                    <a:pt x="2017" y="0"/>
                    <a:pt x="1074"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2304;p54">
              <a:extLst>
                <a:ext uri="{FF2B5EF4-FFF2-40B4-BE49-F238E27FC236}">
                  <a16:creationId xmlns:a16="http://schemas.microsoft.com/office/drawing/2014/main" id="{04D75E91-C26F-48BF-B667-AE4AF7104746}"/>
                </a:ext>
              </a:extLst>
            </p:cNvPr>
            <p:cNvSpPr/>
            <p:nvPr/>
          </p:nvSpPr>
          <p:spPr>
            <a:xfrm>
              <a:off x="5341975" y="2180700"/>
              <a:ext cx="62425" cy="53350"/>
            </a:xfrm>
            <a:custGeom>
              <a:avLst/>
              <a:gdLst/>
              <a:ahLst/>
              <a:cxnLst/>
              <a:rect l="l" t="t" r="r" b="b"/>
              <a:pathLst>
                <a:path w="2497" h="2134" extrusionOk="0">
                  <a:moveTo>
                    <a:pt x="1074" y="1"/>
                  </a:moveTo>
                  <a:cubicBezTo>
                    <a:pt x="480" y="1"/>
                    <a:pt x="9" y="480"/>
                    <a:pt x="1" y="1066"/>
                  </a:cubicBezTo>
                  <a:cubicBezTo>
                    <a:pt x="1" y="1709"/>
                    <a:pt x="530" y="2133"/>
                    <a:pt x="1078" y="2133"/>
                  </a:cubicBezTo>
                  <a:cubicBezTo>
                    <a:pt x="1340" y="2133"/>
                    <a:pt x="1606" y="2037"/>
                    <a:pt x="1822" y="1822"/>
                  </a:cubicBezTo>
                  <a:cubicBezTo>
                    <a:pt x="2497" y="1147"/>
                    <a:pt x="2017" y="1"/>
                    <a:pt x="1074"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2305;p54">
              <a:extLst>
                <a:ext uri="{FF2B5EF4-FFF2-40B4-BE49-F238E27FC236}">
                  <a16:creationId xmlns:a16="http://schemas.microsoft.com/office/drawing/2014/main" id="{32A9AFC0-126B-4D29-9652-A794E9A771F5}"/>
                </a:ext>
              </a:extLst>
            </p:cNvPr>
            <p:cNvSpPr/>
            <p:nvPr/>
          </p:nvSpPr>
          <p:spPr>
            <a:xfrm>
              <a:off x="5341975" y="2256925"/>
              <a:ext cx="62575" cy="53425"/>
            </a:xfrm>
            <a:custGeom>
              <a:avLst/>
              <a:gdLst/>
              <a:ahLst/>
              <a:cxnLst/>
              <a:rect l="l" t="t" r="r" b="b"/>
              <a:pathLst>
                <a:path w="2503" h="2137" extrusionOk="0">
                  <a:moveTo>
                    <a:pt x="1084" y="0"/>
                  </a:moveTo>
                  <a:cubicBezTo>
                    <a:pt x="1081" y="0"/>
                    <a:pt x="1077" y="0"/>
                    <a:pt x="1074" y="0"/>
                  </a:cubicBezTo>
                  <a:cubicBezTo>
                    <a:pt x="480" y="0"/>
                    <a:pt x="9" y="480"/>
                    <a:pt x="1" y="1065"/>
                  </a:cubicBezTo>
                  <a:cubicBezTo>
                    <a:pt x="1" y="1709"/>
                    <a:pt x="530" y="2137"/>
                    <a:pt x="1081" y="2137"/>
                  </a:cubicBezTo>
                  <a:cubicBezTo>
                    <a:pt x="1344" y="2137"/>
                    <a:pt x="1612" y="2039"/>
                    <a:pt x="1830" y="1821"/>
                  </a:cubicBezTo>
                  <a:cubicBezTo>
                    <a:pt x="2502" y="1149"/>
                    <a:pt x="2028" y="0"/>
                    <a:pt x="1084"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2306;p54">
              <a:extLst>
                <a:ext uri="{FF2B5EF4-FFF2-40B4-BE49-F238E27FC236}">
                  <a16:creationId xmlns:a16="http://schemas.microsoft.com/office/drawing/2014/main" id="{51F44B2C-D482-4701-94BF-4FDF776C0B47}"/>
                </a:ext>
              </a:extLst>
            </p:cNvPr>
            <p:cNvSpPr/>
            <p:nvPr/>
          </p:nvSpPr>
          <p:spPr>
            <a:xfrm>
              <a:off x="5341975" y="2333125"/>
              <a:ext cx="62425" cy="53450"/>
            </a:xfrm>
            <a:custGeom>
              <a:avLst/>
              <a:gdLst/>
              <a:ahLst/>
              <a:cxnLst/>
              <a:rect l="l" t="t" r="r" b="b"/>
              <a:pathLst>
                <a:path w="2497" h="2138" extrusionOk="0">
                  <a:moveTo>
                    <a:pt x="1074" y="1"/>
                  </a:moveTo>
                  <a:cubicBezTo>
                    <a:pt x="480" y="1"/>
                    <a:pt x="9" y="480"/>
                    <a:pt x="1" y="1066"/>
                  </a:cubicBezTo>
                  <a:cubicBezTo>
                    <a:pt x="1" y="1709"/>
                    <a:pt x="530" y="2137"/>
                    <a:pt x="1078" y="2137"/>
                  </a:cubicBezTo>
                  <a:cubicBezTo>
                    <a:pt x="1340" y="2137"/>
                    <a:pt x="1606" y="2040"/>
                    <a:pt x="1822" y="1822"/>
                  </a:cubicBezTo>
                  <a:cubicBezTo>
                    <a:pt x="2497" y="1147"/>
                    <a:pt x="2017" y="1"/>
                    <a:pt x="1074"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2307;p54">
              <a:extLst>
                <a:ext uri="{FF2B5EF4-FFF2-40B4-BE49-F238E27FC236}">
                  <a16:creationId xmlns:a16="http://schemas.microsoft.com/office/drawing/2014/main" id="{FD35FFAF-5B68-4458-BA53-2CBF7A79DEFA}"/>
                </a:ext>
              </a:extLst>
            </p:cNvPr>
            <p:cNvSpPr/>
            <p:nvPr/>
          </p:nvSpPr>
          <p:spPr>
            <a:xfrm>
              <a:off x="5341975" y="2485550"/>
              <a:ext cx="62425" cy="53300"/>
            </a:xfrm>
            <a:custGeom>
              <a:avLst/>
              <a:gdLst/>
              <a:ahLst/>
              <a:cxnLst/>
              <a:rect l="l" t="t" r="r" b="b"/>
              <a:pathLst>
                <a:path w="2497" h="2132" extrusionOk="0">
                  <a:moveTo>
                    <a:pt x="1074" y="1"/>
                  </a:moveTo>
                  <a:cubicBezTo>
                    <a:pt x="480" y="1"/>
                    <a:pt x="9" y="480"/>
                    <a:pt x="1" y="1066"/>
                  </a:cubicBezTo>
                  <a:cubicBezTo>
                    <a:pt x="1" y="1708"/>
                    <a:pt x="527" y="2131"/>
                    <a:pt x="1074" y="2131"/>
                  </a:cubicBezTo>
                  <a:cubicBezTo>
                    <a:pt x="1337" y="2131"/>
                    <a:pt x="1605" y="2033"/>
                    <a:pt x="1822" y="1814"/>
                  </a:cubicBezTo>
                  <a:cubicBezTo>
                    <a:pt x="2497" y="1147"/>
                    <a:pt x="2017" y="1"/>
                    <a:pt x="1074"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2308;p54">
              <a:extLst>
                <a:ext uri="{FF2B5EF4-FFF2-40B4-BE49-F238E27FC236}">
                  <a16:creationId xmlns:a16="http://schemas.microsoft.com/office/drawing/2014/main" id="{4E91CEC9-D83F-435B-818B-04270819A2AE}"/>
                </a:ext>
              </a:extLst>
            </p:cNvPr>
            <p:cNvSpPr/>
            <p:nvPr/>
          </p:nvSpPr>
          <p:spPr>
            <a:xfrm>
              <a:off x="5341975" y="2561575"/>
              <a:ext cx="62425" cy="53425"/>
            </a:xfrm>
            <a:custGeom>
              <a:avLst/>
              <a:gdLst/>
              <a:ahLst/>
              <a:cxnLst/>
              <a:rect l="l" t="t" r="r" b="b"/>
              <a:pathLst>
                <a:path w="2497" h="2137" extrusionOk="0">
                  <a:moveTo>
                    <a:pt x="1074" y="0"/>
                  </a:moveTo>
                  <a:cubicBezTo>
                    <a:pt x="480" y="8"/>
                    <a:pt x="9" y="480"/>
                    <a:pt x="1" y="1073"/>
                  </a:cubicBezTo>
                  <a:cubicBezTo>
                    <a:pt x="1" y="1711"/>
                    <a:pt x="529" y="2137"/>
                    <a:pt x="1077" y="2137"/>
                  </a:cubicBezTo>
                  <a:cubicBezTo>
                    <a:pt x="1339" y="2137"/>
                    <a:pt x="1606" y="2039"/>
                    <a:pt x="1822" y="1821"/>
                  </a:cubicBezTo>
                  <a:cubicBezTo>
                    <a:pt x="2497" y="1154"/>
                    <a:pt x="2017" y="0"/>
                    <a:pt x="1074"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2309;p54">
              <a:extLst>
                <a:ext uri="{FF2B5EF4-FFF2-40B4-BE49-F238E27FC236}">
                  <a16:creationId xmlns:a16="http://schemas.microsoft.com/office/drawing/2014/main" id="{5D75D4F0-94EF-442D-8CA9-BDB0A045BC9E}"/>
                </a:ext>
              </a:extLst>
            </p:cNvPr>
            <p:cNvSpPr/>
            <p:nvPr/>
          </p:nvSpPr>
          <p:spPr>
            <a:xfrm>
              <a:off x="5341975" y="2637775"/>
              <a:ext cx="62425" cy="53450"/>
            </a:xfrm>
            <a:custGeom>
              <a:avLst/>
              <a:gdLst/>
              <a:ahLst/>
              <a:cxnLst/>
              <a:rect l="l" t="t" r="r" b="b"/>
              <a:pathLst>
                <a:path w="2497" h="2138" extrusionOk="0">
                  <a:moveTo>
                    <a:pt x="1074" y="1"/>
                  </a:moveTo>
                  <a:cubicBezTo>
                    <a:pt x="480" y="9"/>
                    <a:pt x="9" y="480"/>
                    <a:pt x="1" y="1074"/>
                  </a:cubicBezTo>
                  <a:cubicBezTo>
                    <a:pt x="1" y="1712"/>
                    <a:pt x="529" y="2137"/>
                    <a:pt x="1077" y="2137"/>
                  </a:cubicBezTo>
                  <a:cubicBezTo>
                    <a:pt x="1339" y="2137"/>
                    <a:pt x="1606" y="2040"/>
                    <a:pt x="1822" y="1822"/>
                  </a:cubicBezTo>
                  <a:cubicBezTo>
                    <a:pt x="2497" y="1147"/>
                    <a:pt x="2017" y="1"/>
                    <a:pt x="1074"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2310;p54">
              <a:extLst>
                <a:ext uri="{FF2B5EF4-FFF2-40B4-BE49-F238E27FC236}">
                  <a16:creationId xmlns:a16="http://schemas.microsoft.com/office/drawing/2014/main" id="{EA8DC29E-8B62-4C11-8C3A-C1CE99241C87}"/>
                </a:ext>
              </a:extLst>
            </p:cNvPr>
            <p:cNvSpPr/>
            <p:nvPr/>
          </p:nvSpPr>
          <p:spPr>
            <a:xfrm>
              <a:off x="5418200" y="1342750"/>
              <a:ext cx="62425" cy="53450"/>
            </a:xfrm>
            <a:custGeom>
              <a:avLst/>
              <a:gdLst/>
              <a:ahLst/>
              <a:cxnLst/>
              <a:rect l="l" t="t" r="r" b="b"/>
              <a:pathLst>
                <a:path w="2497" h="2138" extrusionOk="0">
                  <a:moveTo>
                    <a:pt x="1065" y="1"/>
                  </a:moveTo>
                  <a:cubicBezTo>
                    <a:pt x="480" y="1"/>
                    <a:pt x="0" y="481"/>
                    <a:pt x="0" y="1066"/>
                  </a:cubicBezTo>
                  <a:cubicBezTo>
                    <a:pt x="0" y="1710"/>
                    <a:pt x="525" y="2138"/>
                    <a:pt x="1074" y="2138"/>
                  </a:cubicBezTo>
                  <a:cubicBezTo>
                    <a:pt x="1336" y="2138"/>
                    <a:pt x="1603" y="2040"/>
                    <a:pt x="1821" y="1822"/>
                  </a:cubicBezTo>
                  <a:cubicBezTo>
                    <a:pt x="2496"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2311;p54">
              <a:extLst>
                <a:ext uri="{FF2B5EF4-FFF2-40B4-BE49-F238E27FC236}">
                  <a16:creationId xmlns:a16="http://schemas.microsoft.com/office/drawing/2014/main" id="{17F6F13F-2C51-465B-BF05-AD982C0A6FD2}"/>
                </a:ext>
              </a:extLst>
            </p:cNvPr>
            <p:cNvSpPr/>
            <p:nvPr/>
          </p:nvSpPr>
          <p:spPr>
            <a:xfrm>
              <a:off x="5418200" y="1418975"/>
              <a:ext cx="62425" cy="53350"/>
            </a:xfrm>
            <a:custGeom>
              <a:avLst/>
              <a:gdLst/>
              <a:ahLst/>
              <a:cxnLst/>
              <a:rect l="l" t="t" r="r" b="b"/>
              <a:pathLst>
                <a:path w="2497" h="2134" extrusionOk="0">
                  <a:moveTo>
                    <a:pt x="1065" y="1"/>
                  </a:moveTo>
                  <a:cubicBezTo>
                    <a:pt x="480" y="1"/>
                    <a:pt x="0" y="480"/>
                    <a:pt x="0" y="1065"/>
                  </a:cubicBezTo>
                  <a:cubicBezTo>
                    <a:pt x="0" y="1709"/>
                    <a:pt x="526" y="2133"/>
                    <a:pt x="1074" y="2133"/>
                  </a:cubicBezTo>
                  <a:cubicBezTo>
                    <a:pt x="1336" y="2133"/>
                    <a:pt x="1603" y="2037"/>
                    <a:pt x="1821" y="1822"/>
                  </a:cubicBezTo>
                  <a:cubicBezTo>
                    <a:pt x="2496"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2312;p54">
              <a:extLst>
                <a:ext uri="{FF2B5EF4-FFF2-40B4-BE49-F238E27FC236}">
                  <a16:creationId xmlns:a16="http://schemas.microsoft.com/office/drawing/2014/main" id="{5F26FD17-3724-4EA2-A2D5-CA048EE0A72C}"/>
                </a:ext>
              </a:extLst>
            </p:cNvPr>
            <p:cNvSpPr/>
            <p:nvPr/>
          </p:nvSpPr>
          <p:spPr>
            <a:xfrm>
              <a:off x="5418200" y="1495200"/>
              <a:ext cx="62425" cy="53325"/>
            </a:xfrm>
            <a:custGeom>
              <a:avLst/>
              <a:gdLst/>
              <a:ahLst/>
              <a:cxnLst/>
              <a:rect l="l" t="t" r="r" b="b"/>
              <a:pathLst>
                <a:path w="2497" h="2133" extrusionOk="0">
                  <a:moveTo>
                    <a:pt x="1065" y="0"/>
                  </a:moveTo>
                  <a:cubicBezTo>
                    <a:pt x="480" y="0"/>
                    <a:pt x="0" y="480"/>
                    <a:pt x="0" y="1065"/>
                  </a:cubicBezTo>
                  <a:cubicBezTo>
                    <a:pt x="0" y="1709"/>
                    <a:pt x="526" y="2133"/>
                    <a:pt x="1074" y="2133"/>
                  </a:cubicBezTo>
                  <a:cubicBezTo>
                    <a:pt x="1336" y="2133"/>
                    <a:pt x="1603" y="2036"/>
                    <a:pt x="1821" y="1821"/>
                  </a:cubicBezTo>
                  <a:cubicBezTo>
                    <a:pt x="2496" y="1146"/>
                    <a:pt x="2016"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2313;p54">
              <a:extLst>
                <a:ext uri="{FF2B5EF4-FFF2-40B4-BE49-F238E27FC236}">
                  <a16:creationId xmlns:a16="http://schemas.microsoft.com/office/drawing/2014/main" id="{89851A3A-D2B2-4CAE-80B7-ADCFF7CB5842}"/>
                </a:ext>
              </a:extLst>
            </p:cNvPr>
            <p:cNvSpPr/>
            <p:nvPr/>
          </p:nvSpPr>
          <p:spPr>
            <a:xfrm>
              <a:off x="5418200" y="1571400"/>
              <a:ext cx="62425" cy="53250"/>
            </a:xfrm>
            <a:custGeom>
              <a:avLst/>
              <a:gdLst/>
              <a:ahLst/>
              <a:cxnLst/>
              <a:rect l="l" t="t" r="r" b="b"/>
              <a:pathLst>
                <a:path w="2497" h="2130" extrusionOk="0">
                  <a:moveTo>
                    <a:pt x="1065" y="1"/>
                  </a:moveTo>
                  <a:cubicBezTo>
                    <a:pt x="480" y="1"/>
                    <a:pt x="0" y="472"/>
                    <a:pt x="0" y="1066"/>
                  </a:cubicBezTo>
                  <a:cubicBezTo>
                    <a:pt x="0" y="1703"/>
                    <a:pt x="525" y="2129"/>
                    <a:pt x="1073" y="2129"/>
                  </a:cubicBezTo>
                  <a:cubicBezTo>
                    <a:pt x="1335" y="2129"/>
                    <a:pt x="1603" y="2032"/>
                    <a:pt x="1821" y="1813"/>
                  </a:cubicBezTo>
                  <a:cubicBezTo>
                    <a:pt x="2496"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2314;p54">
              <a:extLst>
                <a:ext uri="{FF2B5EF4-FFF2-40B4-BE49-F238E27FC236}">
                  <a16:creationId xmlns:a16="http://schemas.microsoft.com/office/drawing/2014/main" id="{86BB12DE-0FF9-47C5-B5BC-755BA8BE2A14}"/>
                </a:ext>
              </a:extLst>
            </p:cNvPr>
            <p:cNvSpPr/>
            <p:nvPr/>
          </p:nvSpPr>
          <p:spPr>
            <a:xfrm>
              <a:off x="5418200" y="1647400"/>
              <a:ext cx="62425" cy="53450"/>
            </a:xfrm>
            <a:custGeom>
              <a:avLst/>
              <a:gdLst/>
              <a:ahLst/>
              <a:cxnLst/>
              <a:rect l="l" t="t" r="r" b="b"/>
              <a:pathLst>
                <a:path w="2497" h="2138" extrusionOk="0">
                  <a:moveTo>
                    <a:pt x="1065" y="1"/>
                  </a:moveTo>
                  <a:cubicBezTo>
                    <a:pt x="480" y="1"/>
                    <a:pt x="0" y="481"/>
                    <a:pt x="0" y="1066"/>
                  </a:cubicBezTo>
                  <a:cubicBezTo>
                    <a:pt x="0" y="1710"/>
                    <a:pt x="525" y="2138"/>
                    <a:pt x="1074" y="2138"/>
                  </a:cubicBezTo>
                  <a:cubicBezTo>
                    <a:pt x="1336" y="2138"/>
                    <a:pt x="1603" y="2040"/>
                    <a:pt x="1821" y="1822"/>
                  </a:cubicBezTo>
                  <a:cubicBezTo>
                    <a:pt x="2496"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2315;p54">
              <a:extLst>
                <a:ext uri="{FF2B5EF4-FFF2-40B4-BE49-F238E27FC236}">
                  <a16:creationId xmlns:a16="http://schemas.microsoft.com/office/drawing/2014/main" id="{CD373349-DDEC-4136-B31A-BEE15CFE874F}"/>
                </a:ext>
              </a:extLst>
            </p:cNvPr>
            <p:cNvSpPr/>
            <p:nvPr/>
          </p:nvSpPr>
          <p:spPr>
            <a:xfrm>
              <a:off x="5418200" y="1723625"/>
              <a:ext cx="62425" cy="53350"/>
            </a:xfrm>
            <a:custGeom>
              <a:avLst/>
              <a:gdLst/>
              <a:ahLst/>
              <a:cxnLst/>
              <a:rect l="l" t="t" r="r" b="b"/>
              <a:pathLst>
                <a:path w="2497" h="2134" extrusionOk="0">
                  <a:moveTo>
                    <a:pt x="1065" y="1"/>
                  </a:moveTo>
                  <a:cubicBezTo>
                    <a:pt x="480" y="1"/>
                    <a:pt x="0" y="480"/>
                    <a:pt x="0" y="1065"/>
                  </a:cubicBezTo>
                  <a:cubicBezTo>
                    <a:pt x="0" y="1709"/>
                    <a:pt x="526" y="2133"/>
                    <a:pt x="1074" y="2133"/>
                  </a:cubicBezTo>
                  <a:cubicBezTo>
                    <a:pt x="1336" y="2133"/>
                    <a:pt x="1603" y="2037"/>
                    <a:pt x="1821" y="1822"/>
                  </a:cubicBezTo>
                  <a:cubicBezTo>
                    <a:pt x="2496"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2316;p54">
              <a:extLst>
                <a:ext uri="{FF2B5EF4-FFF2-40B4-BE49-F238E27FC236}">
                  <a16:creationId xmlns:a16="http://schemas.microsoft.com/office/drawing/2014/main" id="{C772109E-EACA-4151-B9C2-777579BF7505}"/>
                </a:ext>
              </a:extLst>
            </p:cNvPr>
            <p:cNvSpPr/>
            <p:nvPr/>
          </p:nvSpPr>
          <p:spPr>
            <a:xfrm>
              <a:off x="5418200" y="1799850"/>
              <a:ext cx="62425" cy="53325"/>
            </a:xfrm>
            <a:custGeom>
              <a:avLst/>
              <a:gdLst/>
              <a:ahLst/>
              <a:cxnLst/>
              <a:rect l="l" t="t" r="r" b="b"/>
              <a:pathLst>
                <a:path w="2497" h="2133" extrusionOk="0">
                  <a:moveTo>
                    <a:pt x="1065" y="0"/>
                  </a:moveTo>
                  <a:cubicBezTo>
                    <a:pt x="480" y="0"/>
                    <a:pt x="0" y="480"/>
                    <a:pt x="0" y="1065"/>
                  </a:cubicBezTo>
                  <a:cubicBezTo>
                    <a:pt x="0" y="1709"/>
                    <a:pt x="526" y="2133"/>
                    <a:pt x="1074" y="2133"/>
                  </a:cubicBezTo>
                  <a:cubicBezTo>
                    <a:pt x="1336" y="2133"/>
                    <a:pt x="1603" y="2036"/>
                    <a:pt x="1821" y="1821"/>
                  </a:cubicBezTo>
                  <a:cubicBezTo>
                    <a:pt x="2496" y="1146"/>
                    <a:pt x="2016"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2317;p54">
              <a:extLst>
                <a:ext uri="{FF2B5EF4-FFF2-40B4-BE49-F238E27FC236}">
                  <a16:creationId xmlns:a16="http://schemas.microsoft.com/office/drawing/2014/main" id="{3C87659D-0A65-420F-96CE-A047971C6673}"/>
                </a:ext>
              </a:extLst>
            </p:cNvPr>
            <p:cNvSpPr/>
            <p:nvPr/>
          </p:nvSpPr>
          <p:spPr>
            <a:xfrm>
              <a:off x="5418200" y="1876050"/>
              <a:ext cx="62425" cy="53275"/>
            </a:xfrm>
            <a:custGeom>
              <a:avLst/>
              <a:gdLst/>
              <a:ahLst/>
              <a:cxnLst/>
              <a:rect l="l" t="t" r="r" b="b"/>
              <a:pathLst>
                <a:path w="2497" h="2131" extrusionOk="0">
                  <a:moveTo>
                    <a:pt x="1065" y="1"/>
                  </a:moveTo>
                  <a:cubicBezTo>
                    <a:pt x="480" y="1"/>
                    <a:pt x="0" y="472"/>
                    <a:pt x="0" y="1066"/>
                  </a:cubicBezTo>
                  <a:cubicBezTo>
                    <a:pt x="0" y="1707"/>
                    <a:pt x="522" y="2131"/>
                    <a:pt x="1069" y="2131"/>
                  </a:cubicBezTo>
                  <a:cubicBezTo>
                    <a:pt x="1333" y="2131"/>
                    <a:pt x="1602" y="2033"/>
                    <a:pt x="1821" y="1813"/>
                  </a:cubicBezTo>
                  <a:cubicBezTo>
                    <a:pt x="2496"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2318;p54">
              <a:extLst>
                <a:ext uri="{FF2B5EF4-FFF2-40B4-BE49-F238E27FC236}">
                  <a16:creationId xmlns:a16="http://schemas.microsoft.com/office/drawing/2014/main" id="{4136B587-344C-4877-A089-3F20843DBC6C}"/>
                </a:ext>
              </a:extLst>
            </p:cNvPr>
            <p:cNvSpPr/>
            <p:nvPr/>
          </p:nvSpPr>
          <p:spPr>
            <a:xfrm>
              <a:off x="5418200" y="1952050"/>
              <a:ext cx="62425" cy="53450"/>
            </a:xfrm>
            <a:custGeom>
              <a:avLst/>
              <a:gdLst/>
              <a:ahLst/>
              <a:cxnLst/>
              <a:rect l="l" t="t" r="r" b="b"/>
              <a:pathLst>
                <a:path w="2497" h="2138" extrusionOk="0">
                  <a:moveTo>
                    <a:pt x="1065" y="1"/>
                  </a:moveTo>
                  <a:cubicBezTo>
                    <a:pt x="480" y="9"/>
                    <a:pt x="0" y="481"/>
                    <a:pt x="0" y="1074"/>
                  </a:cubicBezTo>
                  <a:cubicBezTo>
                    <a:pt x="0" y="1712"/>
                    <a:pt x="525" y="2138"/>
                    <a:pt x="1073" y="2138"/>
                  </a:cubicBezTo>
                  <a:cubicBezTo>
                    <a:pt x="1335" y="2138"/>
                    <a:pt x="1603" y="2040"/>
                    <a:pt x="1821" y="1822"/>
                  </a:cubicBezTo>
                  <a:cubicBezTo>
                    <a:pt x="2496" y="1155"/>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2319;p54">
              <a:extLst>
                <a:ext uri="{FF2B5EF4-FFF2-40B4-BE49-F238E27FC236}">
                  <a16:creationId xmlns:a16="http://schemas.microsoft.com/office/drawing/2014/main" id="{6FB6DC8D-65D1-4A9B-B82E-35AFB32C6329}"/>
                </a:ext>
              </a:extLst>
            </p:cNvPr>
            <p:cNvSpPr/>
            <p:nvPr/>
          </p:nvSpPr>
          <p:spPr>
            <a:xfrm>
              <a:off x="5418200" y="2028275"/>
              <a:ext cx="62425" cy="53450"/>
            </a:xfrm>
            <a:custGeom>
              <a:avLst/>
              <a:gdLst/>
              <a:ahLst/>
              <a:cxnLst/>
              <a:rect l="l" t="t" r="r" b="b"/>
              <a:pathLst>
                <a:path w="2497" h="2138" extrusionOk="0">
                  <a:moveTo>
                    <a:pt x="1065" y="1"/>
                  </a:moveTo>
                  <a:cubicBezTo>
                    <a:pt x="480" y="1"/>
                    <a:pt x="0" y="480"/>
                    <a:pt x="0" y="1065"/>
                  </a:cubicBezTo>
                  <a:cubicBezTo>
                    <a:pt x="0" y="1709"/>
                    <a:pt x="525" y="2137"/>
                    <a:pt x="1074" y="2137"/>
                  </a:cubicBezTo>
                  <a:cubicBezTo>
                    <a:pt x="1336" y="2137"/>
                    <a:pt x="1603" y="2040"/>
                    <a:pt x="1821" y="1821"/>
                  </a:cubicBezTo>
                  <a:cubicBezTo>
                    <a:pt x="2496"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2320;p54">
              <a:extLst>
                <a:ext uri="{FF2B5EF4-FFF2-40B4-BE49-F238E27FC236}">
                  <a16:creationId xmlns:a16="http://schemas.microsoft.com/office/drawing/2014/main" id="{D5D756DC-83B0-412A-A494-D3C8D428FF08}"/>
                </a:ext>
              </a:extLst>
            </p:cNvPr>
            <p:cNvSpPr/>
            <p:nvPr/>
          </p:nvSpPr>
          <p:spPr>
            <a:xfrm>
              <a:off x="5418200" y="2104500"/>
              <a:ext cx="62425" cy="53325"/>
            </a:xfrm>
            <a:custGeom>
              <a:avLst/>
              <a:gdLst/>
              <a:ahLst/>
              <a:cxnLst/>
              <a:rect l="l" t="t" r="r" b="b"/>
              <a:pathLst>
                <a:path w="2497" h="2133" extrusionOk="0">
                  <a:moveTo>
                    <a:pt x="1065" y="0"/>
                  </a:moveTo>
                  <a:cubicBezTo>
                    <a:pt x="480" y="0"/>
                    <a:pt x="0" y="480"/>
                    <a:pt x="0" y="1065"/>
                  </a:cubicBezTo>
                  <a:cubicBezTo>
                    <a:pt x="0" y="1709"/>
                    <a:pt x="526" y="2133"/>
                    <a:pt x="1074" y="2133"/>
                  </a:cubicBezTo>
                  <a:cubicBezTo>
                    <a:pt x="1336" y="2133"/>
                    <a:pt x="1603" y="2036"/>
                    <a:pt x="1821" y="1821"/>
                  </a:cubicBezTo>
                  <a:cubicBezTo>
                    <a:pt x="2496" y="1146"/>
                    <a:pt x="2016"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2321;p54">
              <a:extLst>
                <a:ext uri="{FF2B5EF4-FFF2-40B4-BE49-F238E27FC236}">
                  <a16:creationId xmlns:a16="http://schemas.microsoft.com/office/drawing/2014/main" id="{C7EA2A05-BDB6-4523-A348-7BC9F29B45E6}"/>
                </a:ext>
              </a:extLst>
            </p:cNvPr>
            <p:cNvSpPr/>
            <p:nvPr/>
          </p:nvSpPr>
          <p:spPr>
            <a:xfrm>
              <a:off x="5418200" y="2180700"/>
              <a:ext cx="62425" cy="53350"/>
            </a:xfrm>
            <a:custGeom>
              <a:avLst/>
              <a:gdLst/>
              <a:ahLst/>
              <a:cxnLst/>
              <a:rect l="l" t="t" r="r" b="b"/>
              <a:pathLst>
                <a:path w="2497" h="2134" extrusionOk="0">
                  <a:moveTo>
                    <a:pt x="1065" y="1"/>
                  </a:moveTo>
                  <a:cubicBezTo>
                    <a:pt x="480" y="1"/>
                    <a:pt x="0" y="480"/>
                    <a:pt x="0" y="1066"/>
                  </a:cubicBezTo>
                  <a:cubicBezTo>
                    <a:pt x="0" y="1709"/>
                    <a:pt x="526" y="2133"/>
                    <a:pt x="1074" y="2133"/>
                  </a:cubicBezTo>
                  <a:cubicBezTo>
                    <a:pt x="1336" y="2133"/>
                    <a:pt x="1603" y="2037"/>
                    <a:pt x="1821" y="1822"/>
                  </a:cubicBezTo>
                  <a:cubicBezTo>
                    <a:pt x="2496"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2322;p54">
              <a:extLst>
                <a:ext uri="{FF2B5EF4-FFF2-40B4-BE49-F238E27FC236}">
                  <a16:creationId xmlns:a16="http://schemas.microsoft.com/office/drawing/2014/main" id="{5E839209-8786-4892-8D98-7119E20898A8}"/>
                </a:ext>
              </a:extLst>
            </p:cNvPr>
            <p:cNvSpPr/>
            <p:nvPr/>
          </p:nvSpPr>
          <p:spPr>
            <a:xfrm>
              <a:off x="5418200" y="2256925"/>
              <a:ext cx="62550" cy="53425"/>
            </a:xfrm>
            <a:custGeom>
              <a:avLst/>
              <a:gdLst/>
              <a:ahLst/>
              <a:cxnLst/>
              <a:rect l="l" t="t" r="r" b="b"/>
              <a:pathLst>
                <a:path w="2502" h="2137" extrusionOk="0">
                  <a:moveTo>
                    <a:pt x="1075" y="0"/>
                  </a:moveTo>
                  <a:cubicBezTo>
                    <a:pt x="1072" y="0"/>
                    <a:pt x="1069" y="0"/>
                    <a:pt x="1065" y="0"/>
                  </a:cubicBezTo>
                  <a:cubicBezTo>
                    <a:pt x="480" y="0"/>
                    <a:pt x="0" y="480"/>
                    <a:pt x="0" y="1065"/>
                  </a:cubicBezTo>
                  <a:cubicBezTo>
                    <a:pt x="0" y="1709"/>
                    <a:pt x="529" y="2137"/>
                    <a:pt x="1080" y="2137"/>
                  </a:cubicBezTo>
                  <a:cubicBezTo>
                    <a:pt x="1343" y="2137"/>
                    <a:pt x="1611" y="2039"/>
                    <a:pt x="1829" y="1821"/>
                  </a:cubicBezTo>
                  <a:cubicBezTo>
                    <a:pt x="2502" y="1149"/>
                    <a:pt x="2028" y="0"/>
                    <a:pt x="107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2323;p54">
              <a:extLst>
                <a:ext uri="{FF2B5EF4-FFF2-40B4-BE49-F238E27FC236}">
                  <a16:creationId xmlns:a16="http://schemas.microsoft.com/office/drawing/2014/main" id="{9A244E97-59A6-4AB5-B563-CBB4B393DD9D}"/>
                </a:ext>
              </a:extLst>
            </p:cNvPr>
            <p:cNvSpPr/>
            <p:nvPr/>
          </p:nvSpPr>
          <p:spPr>
            <a:xfrm>
              <a:off x="5418200" y="2333125"/>
              <a:ext cx="62425" cy="53450"/>
            </a:xfrm>
            <a:custGeom>
              <a:avLst/>
              <a:gdLst/>
              <a:ahLst/>
              <a:cxnLst/>
              <a:rect l="l" t="t" r="r" b="b"/>
              <a:pathLst>
                <a:path w="2497" h="2138" extrusionOk="0">
                  <a:moveTo>
                    <a:pt x="1065" y="1"/>
                  </a:moveTo>
                  <a:cubicBezTo>
                    <a:pt x="480" y="1"/>
                    <a:pt x="0" y="480"/>
                    <a:pt x="0" y="1066"/>
                  </a:cubicBezTo>
                  <a:cubicBezTo>
                    <a:pt x="0" y="1709"/>
                    <a:pt x="525" y="2137"/>
                    <a:pt x="1074" y="2137"/>
                  </a:cubicBezTo>
                  <a:cubicBezTo>
                    <a:pt x="1336" y="2137"/>
                    <a:pt x="1603" y="2040"/>
                    <a:pt x="1821" y="1822"/>
                  </a:cubicBezTo>
                  <a:cubicBezTo>
                    <a:pt x="2496"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2324;p54">
              <a:extLst>
                <a:ext uri="{FF2B5EF4-FFF2-40B4-BE49-F238E27FC236}">
                  <a16:creationId xmlns:a16="http://schemas.microsoft.com/office/drawing/2014/main" id="{5232DCCE-BD95-4371-8702-52CCBF78D2D5}"/>
                </a:ext>
              </a:extLst>
            </p:cNvPr>
            <p:cNvSpPr/>
            <p:nvPr/>
          </p:nvSpPr>
          <p:spPr>
            <a:xfrm>
              <a:off x="5418200" y="2485550"/>
              <a:ext cx="62425" cy="53300"/>
            </a:xfrm>
            <a:custGeom>
              <a:avLst/>
              <a:gdLst/>
              <a:ahLst/>
              <a:cxnLst/>
              <a:rect l="l" t="t" r="r" b="b"/>
              <a:pathLst>
                <a:path w="2497" h="2132" extrusionOk="0">
                  <a:moveTo>
                    <a:pt x="1065" y="1"/>
                  </a:moveTo>
                  <a:cubicBezTo>
                    <a:pt x="480" y="1"/>
                    <a:pt x="0" y="472"/>
                    <a:pt x="0" y="1066"/>
                  </a:cubicBezTo>
                  <a:cubicBezTo>
                    <a:pt x="0" y="1708"/>
                    <a:pt x="526" y="2131"/>
                    <a:pt x="1073" y="2131"/>
                  </a:cubicBezTo>
                  <a:cubicBezTo>
                    <a:pt x="1336" y="2131"/>
                    <a:pt x="1605" y="2033"/>
                    <a:pt x="1821" y="1814"/>
                  </a:cubicBezTo>
                  <a:cubicBezTo>
                    <a:pt x="2496"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2325;p54">
              <a:extLst>
                <a:ext uri="{FF2B5EF4-FFF2-40B4-BE49-F238E27FC236}">
                  <a16:creationId xmlns:a16="http://schemas.microsoft.com/office/drawing/2014/main" id="{84C5E09C-7EA8-49B6-9DA9-1EB0B8B57D29}"/>
                </a:ext>
              </a:extLst>
            </p:cNvPr>
            <p:cNvSpPr/>
            <p:nvPr/>
          </p:nvSpPr>
          <p:spPr>
            <a:xfrm>
              <a:off x="5418200" y="2561575"/>
              <a:ext cx="62425" cy="53425"/>
            </a:xfrm>
            <a:custGeom>
              <a:avLst/>
              <a:gdLst/>
              <a:ahLst/>
              <a:cxnLst/>
              <a:rect l="l" t="t" r="r" b="b"/>
              <a:pathLst>
                <a:path w="2497" h="2137" extrusionOk="0">
                  <a:moveTo>
                    <a:pt x="1065" y="0"/>
                  </a:moveTo>
                  <a:cubicBezTo>
                    <a:pt x="480" y="8"/>
                    <a:pt x="0" y="480"/>
                    <a:pt x="0" y="1073"/>
                  </a:cubicBezTo>
                  <a:cubicBezTo>
                    <a:pt x="0" y="1711"/>
                    <a:pt x="525" y="2137"/>
                    <a:pt x="1073" y="2137"/>
                  </a:cubicBezTo>
                  <a:cubicBezTo>
                    <a:pt x="1335" y="2137"/>
                    <a:pt x="1603" y="2039"/>
                    <a:pt x="1821" y="1821"/>
                  </a:cubicBezTo>
                  <a:cubicBezTo>
                    <a:pt x="2496" y="1154"/>
                    <a:pt x="2016"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2326;p54">
              <a:extLst>
                <a:ext uri="{FF2B5EF4-FFF2-40B4-BE49-F238E27FC236}">
                  <a16:creationId xmlns:a16="http://schemas.microsoft.com/office/drawing/2014/main" id="{18647681-C074-48B5-86D8-09C9B9C58B11}"/>
                </a:ext>
              </a:extLst>
            </p:cNvPr>
            <p:cNvSpPr/>
            <p:nvPr/>
          </p:nvSpPr>
          <p:spPr>
            <a:xfrm>
              <a:off x="5418200" y="2637775"/>
              <a:ext cx="62425" cy="53450"/>
            </a:xfrm>
            <a:custGeom>
              <a:avLst/>
              <a:gdLst/>
              <a:ahLst/>
              <a:cxnLst/>
              <a:rect l="l" t="t" r="r" b="b"/>
              <a:pathLst>
                <a:path w="2497" h="2138" extrusionOk="0">
                  <a:moveTo>
                    <a:pt x="1065" y="1"/>
                  </a:moveTo>
                  <a:cubicBezTo>
                    <a:pt x="480" y="9"/>
                    <a:pt x="0" y="480"/>
                    <a:pt x="0" y="1074"/>
                  </a:cubicBezTo>
                  <a:cubicBezTo>
                    <a:pt x="0" y="1712"/>
                    <a:pt x="528" y="2137"/>
                    <a:pt x="1077" y="2137"/>
                  </a:cubicBezTo>
                  <a:cubicBezTo>
                    <a:pt x="1339" y="2137"/>
                    <a:pt x="1606" y="2040"/>
                    <a:pt x="1821" y="1822"/>
                  </a:cubicBezTo>
                  <a:cubicBezTo>
                    <a:pt x="2496"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2327;p54">
              <a:extLst>
                <a:ext uri="{FF2B5EF4-FFF2-40B4-BE49-F238E27FC236}">
                  <a16:creationId xmlns:a16="http://schemas.microsoft.com/office/drawing/2014/main" id="{4A226F5B-D141-4B85-BDAA-C29A4C5A81CE}"/>
                </a:ext>
              </a:extLst>
            </p:cNvPr>
            <p:cNvSpPr/>
            <p:nvPr/>
          </p:nvSpPr>
          <p:spPr>
            <a:xfrm>
              <a:off x="5418200" y="2714000"/>
              <a:ext cx="62425" cy="53350"/>
            </a:xfrm>
            <a:custGeom>
              <a:avLst/>
              <a:gdLst/>
              <a:ahLst/>
              <a:cxnLst/>
              <a:rect l="l" t="t" r="r" b="b"/>
              <a:pathLst>
                <a:path w="2497" h="2134" extrusionOk="0">
                  <a:moveTo>
                    <a:pt x="1065" y="0"/>
                  </a:moveTo>
                  <a:cubicBezTo>
                    <a:pt x="480" y="0"/>
                    <a:pt x="0" y="480"/>
                    <a:pt x="0" y="1065"/>
                  </a:cubicBezTo>
                  <a:cubicBezTo>
                    <a:pt x="0" y="1709"/>
                    <a:pt x="526" y="2133"/>
                    <a:pt x="1074" y="2133"/>
                  </a:cubicBezTo>
                  <a:cubicBezTo>
                    <a:pt x="1336" y="2133"/>
                    <a:pt x="1603" y="2036"/>
                    <a:pt x="1821" y="1821"/>
                  </a:cubicBezTo>
                  <a:cubicBezTo>
                    <a:pt x="2496" y="1146"/>
                    <a:pt x="2016"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2328;p54">
              <a:extLst>
                <a:ext uri="{FF2B5EF4-FFF2-40B4-BE49-F238E27FC236}">
                  <a16:creationId xmlns:a16="http://schemas.microsoft.com/office/drawing/2014/main" id="{C88B26C3-7A9F-4EEB-AB2B-9B936B1EAF56}"/>
                </a:ext>
              </a:extLst>
            </p:cNvPr>
            <p:cNvSpPr/>
            <p:nvPr/>
          </p:nvSpPr>
          <p:spPr>
            <a:xfrm>
              <a:off x="5494400" y="1266550"/>
              <a:ext cx="62225" cy="53450"/>
            </a:xfrm>
            <a:custGeom>
              <a:avLst/>
              <a:gdLst/>
              <a:ahLst/>
              <a:cxnLst/>
              <a:rect l="l" t="t" r="r" b="b"/>
              <a:pathLst>
                <a:path w="2489" h="2138" extrusionOk="0">
                  <a:moveTo>
                    <a:pt x="1066" y="0"/>
                  </a:moveTo>
                  <a:cubicBezTo>
                    <a:pt x="480" y="9"/>
                    <a:pt x="1" y="480"/>
                    <a:pt x="1" y="1074"/>
                  </a:cubicBezTo>
                  <a:cubicBezTo>
                    <a:pt x="1" y="1711"/>
                    <a:pt x="525" y="2137"/>
                    <a:pt x="1074" y="2137"/>
                  </a:cubicBezTo>
                  <a:cubicBezTo>
                    <a:pt x="1336" y="2137"/>
                    <a:pt x="1604" y="2040"/>
                    <a:pt x="1822" y="1821"/>
                  </a:cubicBezTo>
                  <a:cubicBezTo>
                    <a:pt x="2488" y="1155"/>
                    <a:pt x="2017" y="0"/>
                    <a:pt x="106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2329;p54">
              <a:extLst>
                <a:ext uri="{FF2B5EF4-FFF2-40B4-BE49-F238E27FC236}">
                  <a16:creationId xmlns:a16="http://schemas.microsoft.com/office/drawing/2014/main" id="{DABE189A-B0C2-4888-A3E9-C350482AC884}"/>
                </a:ext>
              </a:extLst>
            </p:cNvPr>
            <p:cNvSpPr/>
            <p:nvPr/>
          </p:nvSpPr>
          <p:spPr>
            <a:xfrm>
              <a:off x="5494400" y="1342750"/>
              <a:ext cx="62225" cy="53450"/>
            </a:xfrm>
            <a:custGeom>
              <a:avLst/>
              <a:gdLst/>
              <a:ahLst/>
              <a:cxnLst/>
              <a:rect l="l" t="t" r="r" b="b"/>
              <a:pathLst>
                <a:path w="2489" h="2138" extrusionOk="0">
                  <a:moveTo>
                    <a:pt x="1066" y="1"/>
                  </a:moveTo>
                  <a:cubicBezTo>
                    <a:pt x="480" y="1"/>
                    <a:pt x="1" y="481"/>
                    <a:pt x="1" y="1066"/>
                  </a:cubicBezTo>
                  <a:cubicBezTo>
                    <a:pt x="1" y="1710"/>
                    <a:pt x="526" y="2138"/>
                    <a:pt x="1075" y="2138"/>
                  </a:cubicBezTo>
                  <a:cubicBezTo>
                    <a:pt x="1337" y="2138"/>
                    <a:pt x="1604" y="2040"/>
                    <a:pt x="1822" y="1822"/>
                  </a:cubicBezTo>
                  <a:cubicBezTo>
                    <a:pt x="2488"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2330;p54">
              <a:extLst>
                <a:ext uri="{FF2B5EF4-FFF2-40B4-BE49-F238E27FC236}">
                  <a16:creationId xmlns:a16="http://schemas.microsoft.com/office/drawing/2014/main" id="{395C579A-1E0F-4CDA-B4EC-A71964BCED2D}"/>
                </a:ext>
              </a:extLst>
            </p:cNvPr>
            <p:cNvSpPr/>
            <p:nvPr/>
          </p:nvSpPr>
          <p:spPr>
            <a:xfrm>
              <a:off x="5494400" y="1418975"/>
              <a:ext cx="62225" cy="53350"/>
            </a:xfrm>
            <a:custGeom>
              <a:avLst/>
              <a:gdLst/>
              <a:ahLst/>
              <a:cxnLst/>
              <a:rect l="l" t="t" r="r" b="b"/>
              <a:pathLst>
                <a:path w="2489" h="2134" extrusionOk="0">
                  <a:moveTo>
                    <a:pt x="1066" y="1"/>
                  </a:moveTo>
                  <a:cubicBezTo>
                    <a:pt x="480" y="1"/>
                    <a:pt x="1" y="480"/>
                    <a:pt x="1" y="1065"/>
                  </a:cubicBezTo>
                  <a:cubicBezTo>
                    <a:pt x="1" y="1709"/>
                    <a:pt x="526" y="2133"/>
                    <a:pt x="1075" y="2133"/>
                  </a:cubicBezTo>
                  <a:cubicBezTo>
                    <a:pt x="1337" y="2133"/>
                    <a:pt x="1604" y="2037"/>
                    <a:pt x="1822" y="1822"/>
                  </a:cubicBezTo>
                  <a:cubicBezTo>
                    <a:pt x="2488"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2331;p54">
              <a:extLst>
                <a:ext uri="{FF2B5EF4-FFF2-40B4-BE49-F238E27FC236}">
                  <a16:creationId xmlns:a16="http://schemas.microsoft.com/office/drawing/2014/main" id="{93609EE7-FACA-437F-9A56-5B0FEC2785F6}"/>
                </a:ext>
              </a:extLst>
            </p:cNvPr>
            <p:cNvSpPr/>
            <p:nvPr/>
          </p:nvSpPr>
          <p:spPr>
            <a:xfrm>
              <a:off x="5494400" y="1495200"/>
              <a:ext cx="62225" cy="53325"/>
            </a:xfrm>
            <a:custGeom>
              <a:avLst/>
              <a:gdLst/>
              <a:ahLst/>
              <a:cxnLst/>
              <a:rect l="l" t="t" r="r" b="b"/>
              <a:pathLst>
                <a:path w="2489" h="2133" extrusionOk="0">
                  <a:moveTo>
                    <a:pt x="1066" y="0"/>
                  </a:moveTo>
                  <a:cubicBezTo>
                    <a:pt x="480" y="0"/>
                    <a:pt x="1" y="480"/>
                    <a:pt x="1" y="1065"/>
                  </a:cubicBezTo>
                  <a:cubicBezTo>
                    <a:pt x="1" y="1709"/>
                    <a:pt x="526" y="2133"/>
                    <a:pt x="1075" y="2133"/>
                  </a:cubicBezTo>
                  <a:cubicBezTo>
                    <a:pt x="1337" y="2133"/>
                    <a:pt x="1604" y="2036"/>
                    <a:pt x="1822" y="1821"/>
                  </a:cubicBezTo>
                  <a:cubicBezTo>
                    <a:pt x="2488" y="1146"/>
                    <a:pt x="2017" y="0"/>
                    <a:pt x="106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2332;p54">
              <a:extLst>
                <a:ext uri="{FF2B5EF4-FFF2-40B4-BE49-F238E27FC236}">
                  <a16:creationId xmlns:a16="http://schemas.microsoft.com/office/drawing/2014/main" id="{97E829CA-24CF-42F0-95F3-8DF5767E1069}"/>
                </a:ext>
              </a:extLst>
            </p:cNvPr>
            <p:cNvSpPr/>
            <p:nvPr/>
          </p:nvSpPr>
          <p:spPr>
            <a:xfrm>
              <a:off x="5494400" y="1571400"/>
              <a:ext cx="62225" cy="53250"/>
            </a:xfrm>
            <a:custGeom>
              <a:avLst/>
              <a:gdLst/>
              <a:ahLst/>
              <a:cxnLst/>
              <a:rect l="l" t="t" r="r" b="b"/>
              <a:pathLst>
                <a:path w="2489" h="2130" extrusionOk="0">
                  <a:moveTo>
                    <a:pt x="1066" y="1"/>
                  </a:moveTo>
                  <a:cubicBezTo>
                    <a:pt x="480" y="1"/>
                    <a:pt x="1" y="472"/>
                    <a:pt x="1" y="1066"/>
                  </a:cubicBezTo>
                  <a:cubicBezTo>
                    <a:pt x="1" y="1703"/>
                    <a:pt x="525" y="2129"/>
                    <a:pt x="1074" y="2129"/>
                  </a:cubicBezTo>
                  <a:cubicBezTo>
                    <a:pt x="1336" y="2129"/>
                    <a:pt x="1604" y="2032"/>
                    <a:pt x="1822" y="1813"/>
                  </a:cubicBezTo>
                  <a:cubicBezTo>
                    <a:pt x="2488"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2333;p54">
              <a:extLst>
                <a:ext uri="{FF2B5EF4-FFF2-40B4-BE49-F238E27FC236}">
                  <a16:creationId xmlns:a16="http://schemas.microsoft.com/office/drawing/2014/main" id="{A2C5C85A-EFA6-4D6E-AAF9-4986601E27EB}"/>
                </a:ext>
              </a:extLst>
            </p:cNvPr>
            <p:cNvSpPr/>
            <p:nvPr/>
          </p:nvSpPr>
          <p:spPr>
            <a:xfrm>
              <a:off x="6332350" y="1418975"/>
              <a:ext cx="62225" cy="53350"/>
            </a:xfrm>
            <a:custGeom>
              <a:avLst/>
              <a:gdLst/>
              <a:ahLst/>
              <a:cxnLst/>
              <a:rect l="l" t="t" r="r" b="b"/>
              <a:pathLst>
                <a:path w="2489" h="2134" extrusionOk="0">
                  <a:moveTo>
                    <a:pt x="1066" y="1"/>
                  </a:moveTo>
                  <a:cubicBezTo>
                    <a:pt x="472" y="1"/>
                    <a:pt x="1" y="480"/>
                    <a:pt x="1" y="1065"/>
                  </a:cubicBezTo>
                  <a:cubicBezTo>
                    <a:pt x="1" y="1709"/>
                    <a:pt x="526" y="2133"/>
                    <a:pt x="1072" y="2133"/>
                  </a:cubicBezTo>
                  <a:cubicBezTo>
                    <a:pt x="1333" y="2133"/>
                    <a:pt x="1598" y="2037"/>
                    <a:pt x="1813" y="1822"/>
                  </a:cubicBezTo>
                  <a:cubicBezTo>
                    <a:pt x="2488" y="1147"/>
                    <a:pt x="2009"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2334;p54">
              <a:extLst>
                <a:ext uri="{FF2B5EF4-FFF2-40B4-BE49-F238E27FC236}">
                  <a16:creationId xmlns:a16="http://schemas.microsoft.com/office/drawing/2014/main" id="{470D8A52-2FC6-44AA-8E3B-757E8BE1428D}"/>
                </a:ext>
              </a:extLst>
            </p:cNvPr>
            <p:cNvSpPr/>
            <p:nvPr/>
          </p:nvSpPr>
          <p:spPr>
            <a:xfrm>
              <a:off x="6332350" y="1495200"/>
              <a:ext cx="62225" cy="53325"/>
            </a:xfrm>
            <a:custGeom>
              <a:avLst/>
              <a:gdLst/>
              <a:ahLst/>
              <a:cxnLst/>
              <a:rect l="l" t="t" r="r" b="b"/>
              <a:pathLst>
                <a:path w="2489" h="2133" extrusionOk="0">
                  <a:moveTo>
                    <a:pt x="1066" y="0"/>
                  </a:moveTo>
                  <a:cubicBezTo>
                    <a:pt x="472" y="0"/>
                    <a:pt x="1" y="480"/>
                    <a:pt x="1" y="1065"/>
                  </a:cubicBezTo>
                  <a:cubicBezTo>
                    <a:pt x="1" y="1709"/>
                    <a:pt x="526" y="2133"/>
                    <a:pt x="1072" y="2133"/>
                  </a:cubicBezTo>
                  <a:cubicBezTo>
                    <a:pt x="1333" y="2133"/>
                    <a:pt x="1598" y="2036"/>
                    <a:pt x="1813" y="1821"/>
                  </a:cubicBezTo>
                  <a:cubicBezTo>
                    <a:pt x="2488" y="1146"/>
                    <a:pt x="2009" y="0"/>
                    <a:pt x="106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2335;p54">
              <a:extLst>
                <a:ext uri="{FF2B5EF4-FFF2-40B4-BE49-F238E27FC236}">
                  <a16:creationId xmlns:a16="http://schemas.microsoft.com/office/drawing/2014/main" id="{E5BD15F6-67CB-42E6-B7EA-DE893237CBAF}"/>
                </a:ext>
              </a:extLst>
            </p:cNvPr>
            <p:cNvSpPr/>
            <p:nvPr/>
          </p:nvSpPr>
          <p:spPr>
            <a:xfrm>
              <a:off x="6408350" y="1418975"/>
              <a:ext cx="62425" cy="53350"/>
            </a:xfrm>
            <a:custGeom>
              <a:avLst/>
              <a:gdLst/>
              <a:ahLst/>
              <a:cxnLst/>
              <a:rect l="l" t="t" r="r" b="b"/>
              <a:pathLst>
                <a:path w="2497" h="2134" extrusionOk="0">
                  <a:moveTo>
                    <a:pt x="1074" y="1"/>
                  </a:moveTo>
                  <a:cubicBezTo>
                    <a:pt x="481" y="1"/>
                    <a:pt x="9" y="480"/>
                    <a:pt x="1" y="1065"/>
                  </a:cubicBezTo>
                  <a:cubicBezTo>
                    <a:pt x="1" y="1709"/>
                    <a:pt x="526" y="2133"/>
                    <a:pt x="1075" y="2133"/>
                  </a:cubicBezTo>
                  <a:cubicBezTo>
                    <a:pt x="1337" y="2133"/>
                    <a:pt x="1604" y="2037"/>
                    <a:pt x="1822" y="1822"/>
                  </a:cubicBezTo>
                  <a:cubicBezTo>
                    <a:pt x="2497" y="1147"/>
                    <a:pt x="2017" y="1"/>
                    <a:pt x="1074"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2336;p54">
              <a:extLst>
                <a:ext uri="{FF2B5EF4-FFF2-40B4-BE49-F238E27FC236}">
                  <a16:creationId xmlns:a16="http://schemas.microsoft.com/office/drawing/2014/main" id="{669961D9-1EFE-4E84-99FA-C9DDFBF37B8C}"/>
                </a:ext>
              </a:extLst>
            </p:cNvPr>
            <p:cNvSpPr/>
            <p:nvPr/>
          </p:nvSpPr>
          <p:spPr>
            <a:xfrm>
              <a:off x="6408350" y="1495200"/>
              <a:ext cx="62425" cy="53325"/>
            </a:xfrm>
            <a:custGeom>
              <a:avLst/>
              <a:gdLst/>
              <a:ahLst/>
              <a:cxnLst/>
              <a:rect l="l" t="t" r="r" b="b"/>
              <a:pathLst>
                <a:path w="2497" h="2133" extrusionOk="0">
                  <a:moveTo>
                    <a:pt x="1074" y="0"/>
                  </a:moveTo>
                  <a:cubicBezTo>
                    <a:pt x="481" y="0"/>
                    <a:pt x="9" y="480"/>
                    <a:pt x="1" y="1065"/>
                  </a:cubicBezTo>
                  <a:cubicBezTo>
                    <a:pt x="1" y="1709"/>
                    <a:pt x="526" y="2133"/>
                    <a:pt x="1075" y="2133"/>
                  </a:cubicBezTo>
                  <a:cubicBezTo>
                    <a:pt x="1337" y="2133"/>
                    <a:pt x="1604" y="2036"/>
                    <a:pt x="1822" y="1821"/>
                  </a:cubicBezTo>
                  <a:cubicBezTo>
                    <a:pt x="2497" y="1146"/>
                    <a:pt x="2017" y="0"/>
                    <a:pt x="1074"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2337;p54">
              <a:extLst>
                <a:ext uri="{FF2B5EF4-FFF2-40B4-BE49-F238E27FC236}">
                  <a16:creationId xmlns:a16="http://schemas.microsoft.com/office/drawing/2014/main" id="{1B12BA34-F378-4DA5-AAAF-C3480586BC3B}"/>
                </a:ext>
              </a:extLst>
            </p:cNvPr>
            <p:cNvSpPr/>
            <p:nvPr/>
          </p:nvSpPr>
          <p:spPr>
            <a:xfrm>
              <a:off x="6484575" y="1342750"/>
              <a:ext cx="62425" cy="53450"/>
            </a:xfrm>
            <a:custGeom>
              <a:avLst/>
              <a:gdLst/>
              <a:ahLst/>
              <a:cxnLst/>
              <a:rect l="l" t="t" r="r" b="b"/>
              <a:pathLst>
                <a:path w="2497" h="2138" extrusionOk="0">
                  <a:moveTo>
                    <a:pt x="1065" y="1"/>
                  </a:moveTo>
                  <a:cubicBezTo>
                    <a:pt x="480" y="1"/>
                    <a:pt x="1" y="481"/>
                    <a:pt x="1" y="1066"/>
                  </a:cubicBezTo>
                  <a:cubicBezTo>
                    <a:pt x="1" y="1710"/>
                    <a:pt x="526" y="2138"/>
                    <a:pt x="1074" y="2138"/>
                  </a:cubicBezTo>
                  <a:cubicBezTo>
                    <a:pt x="1336" y="2138"/>
                    <a:pt x="1603" y="2040"/>
                    <a:pt x="1822" y="1822"/>
                  </a:cubicBezTo>
                  <a:cubicBezTo>
                    <a:pt x="2496" y="1147"/>
                    <a:pt x="2017"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2338;p54">
              <a:extLst>
                <a:ext uri="{FF2B5EF4-FFF2-40B4-BE49-F238E27FC236}">
                  <a16:creationId xmlns:a16="http://schemas.microsoft.com/office/drawing/2014/main" id="{E71CAE5C-E7CC-4331-89D3-AEDD90D884AB}"/>
                </a:ext>
              </a:extLst>
            </p:cNvPr>
            <p:cNvSpPr/>
            <p:nvPr/>
          </p:nvSpPr>
          <p:spPr>
            <a:xfrm>
              <a:off x="6484575" y="1418975"/>
              <a:ext cx="62425" cy="53350"/>
            </a:xfrm>
            <a:custGeom>
              <a:avLst/>
              <a:gdLst/>
              <a:ahLst/>
              <a:cxnLst/>
              <a:rect l="l" t="t" r="r" b="b"/>
              <a:pathLst>
                <a:path w="2497" h="2134" extrusionOk="0">
                  <a:moveTo>
                    <a:pt x="1065" y="1"/>
                  </a:moveTo>
                  <a:cubicBezTo>
                    <a:pt x="480" y="1"/>
                    <a:pt x="1" y="480"/>
                    <a:pt x="1" y="1065"/>
                  </a:cubicBezTo>
                  <a:cubicBezTo>
                    <a:pt x="1" y="1709"/>
                    <a:pt x="526" y="2133"/>
                    <a:pt x="1075" y="2133"/>
                  </a:cubicBezTo>
                  <a:cubicBezTo>
                    <a:pt x="1336" y="2133"/>
                    <a:pt x="1604" y="2037"/>
                    <a:pt x="1822" y="1822"/>
                  </a:cubicBezTo>
                  <a:cubicBezTo>
                    <a:pt x="2496" y="1147"/>
                    <a:pt x="2017"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2339;p54">
              <a:extLst>
                <a:ext uri="{FF2B5EF4-FFF2-40B4-BE49-F238E27FC236}">
                  <a16:creationId xmlns:a16="http://schemas.microsoft.com/office/drawing/2014/main" id="{545FF730-8B43-4C4D-951C-27E43ECF58E5}"/>
                </a:ext>
              </a:extLst>
            </p:cNvPr>
            <p:cNvSpPr/>
            <p:nvPr/>
          </p:nvSpPr>
          <p:spPr>
            <a:xfrm>
              <a:off x="6484575" y="1495200"/>
              <a:ext cx="62425" cy="53325"/>
            </a:xfrm>
            <a:custGeom>
              <a:avLst/>
              <a:gdLst/>
              <a:ahLst/>
              <a:cxnLst/>
              <a:rect l="l" t="t" r="r" b="b"/>
              <a:pathLst>
                <a:path w="2497" h="2133" extrusionOk="0">
                  <a:moveTo>
                    <a:pt x="1065" y="0"/>
                  </a:moveTo>
                  <a:cubicBezTo>
                    <a:pt x="480" y="0"/>
                    <a:pt x="1" y="480"/>
                    <a:pt x="1" y="1065"/>
                  </a:cubicBezTo>
                  <a:cubicBezTo>
                    <a:pt x="1" y="1709"/>
                    <a:pt x="526" y="2133"/>
                    <a:pt x="1075" y="2133"/>
                  </a:cubicBezTo>
                  <a:cubicBezTo>
                    <a:pt x="1336" y="2133"/>
                    <a:pt x="1604" y="2036"/>
                    <a:pt x="1822" y="1821"/>
                  </a:cubicBezTo>
                  <a:cubicBezTo>
                    <a:pt x="2496" y="1146"/>
                    <a:pt x="2017"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2340;p54">
              <a:extLst>
                <a:ext uri="{FF2B5EF4-FFF2-40B4-BE49-F238E27FC236}">
                  <a16:creationId xmlns:a16="http://schemas.microsoft.com/office/drawing/2014/main" id="{C3EF9416-A360-4CBC-B1A0-AEA684BA0978}"/>
                </a:ext>
              </a:extLst>
            </p:cNvPr>
            <p:cNvSpPr/>
            <p:nvPr/>
          </p:nvSpPr>
          <p:spPr>
            <a:xfrm>
              <a:off x="6560800" y="1418975"/>
              <a:ext cx="62200" cy="53350"/>
            </a:xfrm>
            <a:custGeom>
              <a:avLst/>
              <a:gdLst/>
              <a:ahLst/>
              <a:cxnLst/>
              <a:rect l="l" t="t" r="r" b="b"/>
              <a:pathLst>
                <a:path w="2488" h="2134" extrusionOk="0">
                  <a:moveTo>
                    <a:pt x="1065" y="1"/>
                  </a:moveTo>
                  <a:cubicBezTo>
                    <a:pt x="480" y="1"/>
                    <a:pt x="0" y="480"/>
                    <a:pt x="0" y="1065"/>
                  </a:cubicBezTo>
                  <a:cubicBezTo>
                    <a:pt x="0" y="1709"/>
                    <a:pt x="525" y="2133"/>
                    <a:pt x="1074" y="2133"/>
                  </a:cubicBezTo>
                  <a:cubicBezTo>
                    <a:pt x="1336" y="2133"/>
                    <a:pt x="1603" y="2037"/>
                    <a:pt x="1821" y="1822"/>
                  </a:cubicBezTo>
                  <a:cubicBezTo>
                    <a:pt x="2488"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2341;p54">
              <a:extLst>
                <a:ext uri="{FF2B5EF4-FFF2-40B4-BE49-F238E27FC236}">
                  <a16:creationId xmlns:a16="http://schemas.microsoft.com/office/drawing/2014/main" id="{5F511232-FD11-4B09-BD97-F17A59991E6D}"/>
                </a:ext>
              </a:extLst>
            </p:cNvPr>
            <p:cNvSpPr/>
            <p:nvPr/>
          </p:nvSpPr>
          <p:spPr>
            <a:xfrm>
              <a:off x="6560800" y="1495200"/>
              <a:ext cx="62200" cy="53325"/>
            </a:xfrm>
            <a:custGeom>
              <a:avLst/>
              <a:gdLst/>
              <a:ahLst/>
              <a:cxnLst/>
              <a:rect l="l" t="t" r="r" b="b"/>
              <a:pathLst>
                <a:path w="2488" h="2133" extrusionOk="0">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2342;p54">
              <a:extLst>
                <a:ext uri="{FF2B5EF4-FFF2-40B4-BE49-F238E27FC236}">
                  <a16:creationId xmlns:a16="http://schemas.microsoft.com/office/drawing/2014/main" id="{DB174853-0C93-40E6-A96D-DE961EAB1A14}"/>
                </a:ext>
              </a:extLst>
            </p:cNvPr>
            <p:cNvSpPr/>
            <p:nvPr/>
          </p:nvSpPr>
          <p:spPr>
            <a:xfrm>
              <a:off x="6637000" y="1418975"/>
              <a:ext cx="62225" cy="53350"/>
            </a:xfrm>
            <a:custGeom>
              <a:avLst/>
              <a:gdLst/>
              <a:ahLst/>
              <a:cxnLst/>
              <a:rect l="l" t="t" r="r" b="b"/>
              <a:pathLst>
                <a:path w="2489" h="2134" extrusionOk="0">
                  <a:moveTo>
                    <a:pt x="1066" y="1"/>
                  </a:moveTo>
                  <a:cubicBezTo>
                    <a:pt x="480" y="1"/>
                    <a:pt x="1" y="480"/>
                    <a:pt x="1" y="1065"/>
                  </a:cubicBezTo>
                  <a:cubicBezTo>
                    <a:pt x="1" y="1709"/>
                    <a:pt x="526" y="2133"/>
                    <a:pt x="1072" y="2133"/>
                  </a:cubicBezTo>
                  <a:cubicBezTo>
                    <a:pt x="1333" y="2133"/>
                    <a:pt x="1598" y="2037"/>
                    <a:pt x="1813" y="1822"/>
                  </a:cubicBezTo>
                  <a:cubicBezTo>
                    <a:pt x="2488"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2343;p54">
              <a:extLst>
                <a:ext uri="{FF2B5EF4-FFF2-40B4-BE49-F238E27FC236}">
                  <a16:creationId xmlns:a16="http://schemas.microsoft.com/office/drawing/2014/main" id="{2516E5BE-9795-4662-9447-07E57B5C2D91}"/>
                </a:ext>
              </a:extLst>
            </p:cNvPr>
            <p:cNvSpPr/>
            <p:nvPr/>
          </p:nvSpPr>
          <p:spPr>
            <a:xfrm>
              <a:off x="7094075" y="1495200"/>
              <a:ext cx="62425" cy="53325"/>
            </a:xfrm>
            <a:custGeom>
              <a:avLst/>
              <a:gdLst/>
              <a:ahLst/>
              <a:cxnLst/>
              <a:rect l="l" t="t" r="r" b="b"/>
              <a:pathLst>
                <a:path w="2497" h="2133" extrusionOk="0">
                  <a:moveTo>
                    <a:pt x="1066" y="0"/>
                  </a:moveTo>
                  <a:cubicBezTo>
                    <a:pt x="480" y="0"/>
                    <a:pt x="1" y="480"/>
                    <a:pt x="1" y="1065"/>
                  </a:cubicBezTo>
                  <a:cubicBezTo>
                    <a:pt x="1" y="1709"/>
                    <a:pt x="526" y="2133"/>
                    <a:pt x="1075" y="2133"/>
                  </a:cubicBezTo>
                  <a:cubicBezTo>
                    <a:pt x="1337" y="2133"/>
                    <a:pt x="1604" y="2036"/>
                    <a:pt x="1822" y="1821"/>
                  </a:cubicBezTo>
                  <a:cubicBezTo>
                    <a:pt x="2496" y="1146"/>
                    <a:pt x="2017" y="0"/>
                    <a:pt x="106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2344;p54">
              <a:extLst>
                <a:ext uri="{FF2B5EF4-FFF2-40B4-BE49-F238E27FC236}">
                  <a16:creationId xmlns:a16="http://schemas.microsoft.com/office/drawing/2014/main" id="{D4DD403E-7F1C-4161-9D14-A2508BDC8395}"/>
                </a:ext>
              </a:extLst>
            </p:cNvPr>
            <p:cNvSpPr/>
            <p:nvPr/>
          </p:nvSpPr>
          <p:spPr>
            <a:xfrm>
              <a:off x="6713225" y="1418975"/>
              <a:ext cx="62200" cy="53350"/>
            </a:xfrm>
            <a:custGeom>
              <a:avLst/>
              <a:gdLst/>
              <a:ahLst/>
              <a:cxnLst/>
              <a:rect l="l" t="t" r="r" b="b"/>
              <a:pathLst>
                <a:path w="2488" h="2134" extrusionOk="0">
                  <a:moveTo>
                    <a:pt x="1065" y="1"/>
                  </a:moveTo>
                  <a:cubicBezTo>
                    <a:pt x="472" y="1"/>
                    <a:pt x="0" y="480"/>
                    <a:pt x="0" y="1065"/>
                  </a:cubicBezTo>
                  <a:cubicBezTo>
                    <a:pt x="0" y="1709"/>
                    <a:pt x="525" y="2133"/>
                    <a:pt x="1072" y="2133"/>
                  </a:cubicBezTo>
                  <a:cubicBezTo>
                    <a:pt x="1332" y="2133"/>
                    <a:pt x="1598" y="2037"/>
                    <a:pt x="1813" y="1822"/>
                  </a:cubicBezTo>
                  <a:cubicBezTo>
                    <a:pt x="2488" y="1147"/>
                    <a:pt x="2008"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2345;p54">
              <a:extLst>
                <a:ext uri="{FF2B5EF4-FFF2-40B4-BE49-F238E27FC236}">
                  <a16:creationId xmlns:a16="http://schemas.microsoft.com/office/drawing/2014/main" id="{9DA81894-EE98-489C-B919-B8609667447B}"/>
                </a:ext>
              </a:extLst>
            </p:cNvPr>
            <p:cNvSpPr/>
            <p:nvPr/>
          </p:nvSpPr>
          <p:spPr>
            <a:xfrm>
              <a:off x="6789225" y="1418975"/>
              <a:ext cx="62425" cy="53350"/>
            </a:xfrm>
            <a:custGeom>
              <a:avLst/>
              <a:gdLst/>
              <a:ahLst/>
              <a:cxnLst/>
              <a:rect l="l" t="t" r="r" b="b"/>
              <a:pathLst>
                <a:path w="2497" h="2134" extrusionOk="0">
                  <a:moveTo>
                    <a:pt x="1074" y="1"/>
                  </a:moveTo>
                  <a:cubicBezTo>
                    <a:pt x="480" y="1"/>
                    <a:pt x="9" y="480"/>
                    <a:pt x="1" y="1065"/>
                  </a:cubicBezTo>
                  <a:cubicBezTo>
                    <a:pt x="1" y="1709"/>
                    <a:pt x="526" y="2133"/>
                    <a:pt x="1075" y="2133"/>
                  </a:cubicBezTo>
                  <a:cubicBezTo>
                    <a:pt x="1336" y="2133"/>
                    <a:pt x="1604" y="2037"/>
                    <a:pt x="1822" y="1822"/>
                  </a:cubicBezTo>
                  <a:cubicBezTo>
                    <a:pt x="2496" y="1147"/>
                    <a:pt x="2025" y="1"/>
                    <a:pt x="1074"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2346;p54">
              <a:extLst>
                <a:ext uri="{FF2B5EF4-FFF2-40B4-BE49-F238E27FC236}">
                  <a16:creationId xmlns:a16="http://schemas.microsoft.com/office/drawing/2014/main" id="{83CF235A-28FB-4505-A308-D68DB19A585C}"/>
                </a:ext>
              </a:extLst>
            </p:cNvPr>
            <p:cNvSpPr/>
            <p:nvPr/>
          </p:nvSpPr>
          <p:spPr>
            <a:xfrm>
              <a:off x="6865650" y="1418975"/>
              <a:ext cx="62200" cy="53350"/>
            </a:xfrm>
            <a:custGeom>
              <a:avLst/>
              <a:gdLst/>
              <a:ahLst/>
              <a:cxnLst/>
              <a:rect l="l" t="t" r="r" b="b"/>
              <a:pathLst>
                <a:path w="2488" h="2134" extrusionOk="0">
                  <a:moveTo>
                    <a:pt x="1065" y="1"/>
                  </a:moveTo>
                  <a:cubicBezTo>
                    <a:pt x="480" y="1"/>
                    <a:pt x="0" y="480"/>
                    <a:pt x="0" y="1065"/>
                  </a:cubicBezTo>
                  <a:cubicBezTo>
                    <a:pt x="0" y="1709"/>
                    <a:pt x="526" y="2133"/>
                    <a:pt x="1074" y="2133"/>
                  </a:cubicBezTo>
                  <a:cubicBezTo>
                    <a:pt x="1336" y="2133"/>
                    <a:pt x="1603" y="2037"/>
                    <a:pt x="1821" y="1822"/>
                  </a:cubicBezTo>
                  <a:cubicBezTo>
                    <a:pt x="2488"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2347;p54">
              <a:extLst>
                <a:ext uri="{FF2B5EF4-FFF2-40B4-BE49-F238E27FC236}">
                  <a16:creationId xmlns:a16="http://schemas.microsoft.com/office/drawing/2014/main" id="{3EC11BD1-07AA-44EC-8E37-F9DA9AE45429}"/>
                </a:ext>
              </a:extLst>
            </p:cNvPr>
            <p:cNvSpPr/>
            <p:nvPr/>
          </p:nvSpPr>
          <p:spPr>
            <a:xfrm>
              <a:off x="7017875" y="1495200"/>
              <a:ext cx="62400" cy="53325"/>
            </a:xfrm>
            <a:custGeom>
              <a:avLst/>
              <a:gdLst/>
              <a:ahLst/>
              <a:cxnLst/>
              <a:rect l="l" t="t" r="r" b="b"/>
              <a:pathLst>
                <a:path w="2496" h="2133" extrusionOk="0">
                  <a:moveTo>
                    <a:pt x="1073" y="0"/>
                  </a:moveTo>
                  <a:cubicBezTo>
                    <a:pt x="480" y="0"/>
                    <a:pt x="8" y="480"/>
                    <a:pt x="0" y="1065"/>
                  </a:cubicBezTo>
                  <a:cubicBezTo>
                    <a:pt x="0" y="1709"/>
                    <a:pt x="529" y="2133"/>
                    <a:pt x="1078" y="2133"/>
                  </a:cubicBezTo>
                  <a:cubicBezTo>
                    <a:pt x="1340" y="2133"/>
                    <a:pt x="1606" y="2036"/>
                    <a:pt x="1821" y="1821"/>
                  </a:cubicBezTo>
                  <a:cubicBezTo>
                    <a:pt x="2496" y="1146"/>
                    <a:pt x="2016" y="0"/>
                    <a:pt x="1073"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2348;p54">
              <a:extLst>
                <a:ext uri="{FF2B5EF4-FFF2-40B4-BE49-F238E27FC236}">
                  <a16:creationId xmlns:a16="http://schemas.microsoft.com/office/drawing/2014/main" id="{41ED0FB5-D8D2-46B7-BFD5-1AAD5B15AF03}"/>
                </a:ext>
              </a:extLst>
            </p:cNvPr>
            <p:cNvSpPr/>
            <p:nvPr/>
          </p:nvSpPr>
          <p:spPr>
            <a:xfrm>
              <a:off x="6941850" y="1495200"/>
              <a:ext cx="62225" cy="53325"/>
            </a:xfrm>
            <a:custGeom>
              <a:avLst/>
              <a:gdLst/>
              <a:ahLst/>
              <a:cxnLst/>
              <a:rect l="l" t="t" r="r" b="b"/>
              <a:pathLst>
                <a:path w="2489" h="2133" extrusionOk="0">
                  <a:moveTo>
                    <a:pt x="1066" y="0"/>
                  </a:moveTo>
                  <a:cubicBezTo>
                    <a:pt x="472" y="0"/>
                    <a:pt x="1" y="480"/>
                    <a:pt x="1" y="1065"/>
                  </a:cubicBezTo>
                  <a:cubicBezTo>
                    <a:pt x="1" y="1709"/>
                    <a:pt x="526" y="2133"/>
                    <a:pt x="1072" y="2133"/>
                  </a:cubicBezTo>
                  <a:cubicBezTo>
                    <a:pt x="1333" y="2133"/>
                    <a:pt x="1598" y="2036"/>
                    <a:pt x="1814" y="1821"/>
                  </a:cubicBezTo>
                  <a:cubicBezTo>
                    <a:pt x="2488" y="1146"/>
                    <a:pt x="2017" y="0"/>
                    <a:pt x="106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2349;p54">
              <a:extLst>
                <a:ext uri="{FF2B5EF4-FFF2-40B4-BE49-F238E27FC236}">
                  <a16:creationId xmlns:a16="http://schemas.microsoft.com/office/drawing/2014/main" id="{2DA68D95-4A01-4036-B9CF-B40C3013DDE2}"/>
                </a:ext>
              </a:extLst>
            </p:cNvPr>
            <p:cNvSpPr/>
            <p:nvPr/>
          </p:nvSpPr>
          <p:spPr>
            <a:xfrm>
              <a:off x="6865650" y="1495200"/>
              <a:ext cx="62200" cy="53325"/>
            </a:xfrm>
            <a:custGeom>
              <a:avLst/>
              <a:gdLst/>
              <a:ahLst/>
              <a:cxnLst/>
              <a:rect l="l" t="t" r="r" b="b"/>
              <a:pathLst>
                <a:path w="2488" h="2133"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6"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2350;p54">
              <a:extLst>
                <a:ext uri="{FF2B5EF4-FFF2-40B4-BE49-F238E27FC236}">
                  <a16:creationId xmlns:a16="http://schemas.microsoft.com/office/drawing/2014/main" id="{C29CD7C1-1C0B-4404-BCF2-37EB6851665D}"/>
                </a:ext>
              </a:extLst>
            </p:cNvPr>
            <p:cNvSpPr/>
            <p:nvPr/>
          </p:nvSpPr>
          <p:spPr>
            <a:xfrm>
              <a:off x="6789225" y="1495200"/>
              <a:ext cx="62425" cy="53325"/>
            </a:xfrm>
            <a:custGeom>
              <a:avLst/>
              <a:gdLst/>
              <a:ahLst/>
              <a:cxnLst/>
              <a:rect l="l" t="t" r="r" b="b"/>
              <a:pathLst>
                <a:path w="2497" h="2133" extrusionOk="0">
                  <a:moveTo>
                    <a:pt x="1074" y="0"/>
                  </a:moveTo>
                  <a:cubicBezTo>
                    <a:pt x="480" y="0"/>
                    <a:pt x="9" y="480"/>
                    <a:pt x="1" y="1065"/>
                  </a:cubicBezTo>
                  <a:cubicBezTo>
                    <a:pt x="1" y="1709"/>
                    <a:pt x="526" y="2133"/>
                    <a:pt x="1075" y="2133"/>
                  </a:cubicBezTo>
                  <a:cubicBezTo>
                    <a:pt x="1336" y="2133"/>
                    <a:pt x="1604" y="2036"/>
                    <a:pt x="1822" y="1821"/>
                  </a:cubicBezTo>
                  <a:cubicBezTo>
                    <a:pt x="2496" y="1146"/>
                    <a:pt x="2025" y="0"/>
                    <a:pt x="1074"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2351;p54">
              <a:extLst>
                <a:ext uri="{FF2B5EF4-FFF2-40B4-BE49-F238E27FC236}">
                  <a16:creationId xmlns:a16="http://schemas.microsoft.com/office/drawing/2014/main" id="{06743910-5716-4F07-9265-6E3FE36AD573}"/>
                </a:ext>
              </a:extLst>
            </p:cNvPr>
            <p:cNvSpPr/>
            <p:nvPr/>
          </p:nvSpPr>
          <p:spPr>
            <a:xfrm>
              <a:off x="6713225" y="1495200"/>
              <a:ext cx="62200" cy="53325"/>
            </a:xfrm>
            <a:custGeom>
              <a:avLst/>
              <a:gdLst/>
              <a:ahLst/>
              <a:cxnLst/>
              <a:rect l="l" t="t" r="r" b="b"/>
              <a:pathLst>
                <a:path w="2488" h="2133" extrusionOk="0">
                  <a:moveTo>
                    <a:pt x="1065" y="0"/>
                  </a:moveTo>
                  <a:cubicBezTo>
                    <a:pt x="472" y="0"/>
                    <a:pt x="0" y="480"/>
                    <a:pt x="0" y="1065"/>
                  </a:cubicBezTo>
                  <a:cubicBezTo>
                    <a:pt x="0" y="1709"/>
                    <a:pt x="525" y="2133"/>
                    <a:pt x="1072" y="2133"/>
                  </a:cubicBezTo>
                  <a:cubicBezTo>
                    <a:pt x="1332" y="2133"/>
                    <a:pt x="1598" y="2036"/>
                    <a:pt x="1813" y="1821"/>
                  </a:cubicBezTo>
                  <a:cubicBezTo>
                    <a:pt x="2488" y="1146"/>
                    <a:pt x="2008"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2352;p54">
              <a:extLst>
                <a:ext uri="{FF2B5EF4-FFF2-40B4-BE49-F238E27FC236}">
                  <a16:creationId xmlns:a16="http://schemas.microsoft.com/office/drawing/2014/main" id="{3EE233E9-56BE-4C84-9B52-8C7291BF2AC8}"/>
                </a:ext>
              </a:extLst>
            </p:cNvPr>
            <p:cNvSpPr/>
            <p:nvPr/>
          </p:nvSpPr>
          <p:spPr>
            <a:xfrm>
              <a:off x="6637000" y="1495200"/>
              <a:ext cx="62225" cy="53325"/>
            </a:xfrm>
            <a:custGeom>
              <a:avLst/>
              <a:gdLst/>
              <a:ahLst/>
              <a:cxnLst/>
              <a:rect l="l" t="t" r="r" b="b"/>
              <a:pathLst>
                <a:path w="2489" h="2133" extrusionOk="0">
                  <a:moveTo>
                    <a:pt x="1066" y="0"/>
                  </a:moveTo>
                  <a:cubicBezTo>
                    <a:pt x="480" y="0"/>
                    <a:pt x="1" y="480"/>
                    <a:pt x="1" y="1065"/>
                  </a:cubicBezTo>
                  <a:cubicBezTo>
                    <a:pt x="1" y="1709"/>
                    <a:pt x="526" y="2133"/>
                    <a:pt x="1072" y="2133"/>
                  </a:cubicBezTo>
                  <a:cubicBezTo>
                    <a:pt x="1333" y="2133"/>
                    <a:pt x="1598" y="2036"/>
                    <a:pt x="1813" y="1821"/>
                  </a:cubicBezTo>
                  <a:cubicBezTo>
                    <a:pt x="2488" y="1146"/>
                    <a:pt x="2017" y="0"/>
                    <a:pt x="106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2353;p54">
              <a:extLst>
                <a:ext uri="{FF2B5EF4-FFF2-40B4-BE49-F238E27FC236}">
                  <a16:creationId xmlns:a16="http://schemas.microsoft.com/office/drawing/2014/main" id="{B60A1A33-4290-4D57-81FE-3F7DF9CCD36E}"/>
                </a:ext>
              </a:extLst>
            </p:cNvPr>
            <p:cNvSpPr/>
            <p:nvPr/>
          </p:nvSpPr>
          <p:spPr>
            <a:xfrm>
              <a:off x="6637000" y="1571400"/>
              <a:ext cx="62225" cy="53250"/>
            </a:xfrm>
            <a:custGeom>
              <a:avLst/>
              <a:gdLst/>
              <a:ahLst/>
              <a:cxnLst/>
              <a:rect l="l" t="t" r="r" b="b"/>
              <a:pathLst>
                <a:path w="2489" h="2130" extrusionOk="0">
                  <a:moveTo>
                    <a:pt x="1066" y="1"/>
                  </a:moveTo>
                  <a:cubicBezTo>
                    <a:pt x="480" y="1"/>
                    <a:pt x="1" y="472"/>
                    <a:pt x="1" y="1066"/>
                  </a:cubicBezTo>
                  <a:cubicBezTo>
                    <a:pt x="1" y="1703"/>
                    <a:pt x="525" y="2129"/>
                    <a:pt x="1071" y="2129"/>
                  </a:cubicBezTo>
                  <a:cubicBezTo>
                    <a:pt x="1332" y="2129"/>
                    <a:pt x="1598" y="2032"/>
                    <a:pt x="1813" y="1813"/>
                  </a:cubicBezTo>
                  <a:cubicBezTo>
                    <a:pt x="2488"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2354;p54">
              <a:extLst>
                <a:ext uri="{FF2B5EF4-FFF2-40B4-BE49-F238E27FC236}">
                  <a16:creationId xmlns:a16="http://schemas.microsoft.com/office/drawing/2014/main" id="{2E8F2A58-CDB8-4941-886B-7D058400F48D}"/>
                </a:ext>
              </a:extLst>
            </p:cNvPr>
            <p:cNvSpPr/>
            <p:nvPr/>
          </p:nvSpPr>
          <p:spPr>
            <a:xfrm>
              <a:off x="6560800" y="1571400"/>
              <a:ext cx="62200" cy="53250"/>
            </a:xfrm>
            <a:custGeom>
              <a:avLst/>
              <a:gdLst/>
              <a:ahLst/>
              <a:cxnLst/>
              <a:rect l="l" t="t" r="r" b="b"/>
              <a:pathLst>
                <a:path w="2488" h="2130" extrusionOk="0">
                  <a:moveTo>
                    <a:pt x="1065" y="1"/>
                  </a:moveTo>
                  <a:cubicBezTo>
                    <a:pt x="480" y="1"/>
                    <a:pt x="0" y="472"/>
                    <a:pt x="0" y="1066"/>
                  </a:cubicBezTo>
                  <a:cubicBezTo>
                    <a:pt x="0" y="1703"/>
                    <a:pt x="524" y="2129"/>
                    <a:pt x="1073" y="2129"/>
                  </a:cubicBezTo>
                  <a:cubicBezTo>
                    <a:pt x="1335" y="2129"/>
                    <a:pt x="1603" y="2032"/>
                    <a:pt x="1821" y="1813"/>
                  </a:cubicBezTo>
                  <a:cubicBezTo>
                    <a:pt x="2488"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2355;p54">
              <a:extLst>
                <a:ext uri="{FF2B5EF4-FFF2-40B4-BE49-F238E27FC236}">
                  <a16:creationId xmlns:a16="http://schemas.microsoft.com/office/drawing/2014/main" id="{C19AE227-83CF-4810-A6F1-440ED0F284E1}"/>
                </a:ext>
              </a:extLst>
            </p:cNvPr>
            <p:cNvSpPr/>
            <p:nvPr/>
          </p:nvSpPr>
          <p:spPr>
            <a:xfrm>
              <a:off x="6484575" y="1571400"/>
              <a:ext cx="62425" cy="53250"/>
            </a:xfrm>
            <a:custGeom>
              <a:avLst/>
              <a:gdLst/>
              <a:ahLst/>
              <a:cxnLst/>
              <a:rect l="l" t="t" r="r" b="b"/>
              <a:pathLst>
                <a:path w="2497" h="2130" extrusionOk="0">
                  <a:moveTo>
                    <a:pt x="1065" y="1"/>
                  </a:moveTo>
                  <a:cubicBezTo>
                    <a:pt x="480" y="1"/>
                    <a:pt x="1" y="472"/>
                    <a:pt x="1" y="1066"/>
                  </a:cubicBezTo>
                  <a:cubicBezTo>
                    <a:pt x="1" y="1703"/>
                    <a:pt x="525" y="2129"/>
                    <a:pt x="1073" y="2129"/>
                  </a:cubicBezTo>
                  <a:cubicBezTo>
                    <a:pt x="1335" y="2129"/>
                    <a:pt x="1603" y="2032"/>
                    <a:pt x="1822" y="1813"/>
                  </a:cubicBezTo>
                  <a:cubicBezTo>
                    <a:pt x="2496" y="1147"/>
                    <a:pt x="2017"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2356;p54">
              <a:extLst>
                <a:ext uri="{FF2B5EF4-FFF2-40B4-BE49-F238E27FC236}">
                  <a16:creationId xmlns:a16="http://schemas.microsoft.com/office/drawing/2014/main" id="{2DBECF9C-D79B-4A8F-B98F-9989832DC451}"/>
                </a:ext>
              </a:extLst>
            </p:cNvPr>
            <p:cNvSpPr/>
            <p:nvPr/>
          </p:nvSpPr>
          <p:spPr>
            <a:xfrm>
              <a:off x="6408350" y="1571400"/>
              <a:ext cx="62425" cy="53250"/>
            </a:xfrm>
            <a:custGeom>
              <a:avLst/>
              <a:gdLst/>
              <a:ahLst/>
              <a:cxnLst/>
              <a:rect l="l" t="t" r="r" b="b"/>
              <a:pathLst>
                <a:path w="2497" h="2130" extrusionOk="0">
                  <a:moveTo>
                    <a:pt x="1074" y="1"/>
                  </a:moveTo>
                  <a:cubicBezTo>
                    <a:pt x="481" y="1"/>
                    <a:pt x="9" y="472"/>
                    <a:pt x="1" y="1066"/>
                  </a:cubicBezTo>
                  <a:cubicBezTo>
                    <a:pt x="1" y="1703"/>
                    <a:pt x="525" y="2129"/>
                    <a:pt x="1074" y="2129"/>
                  </a:cubicBezTo>
                  <a:cubicBezTo>
                    <a:pt x="1336" y="2129"/>
                    <a:pt x="1604" y="2032"/>
                    <a:pt x="1822" y="1813"/>
                  </a:cubicBezTo>
                  <a:cubicBezTo>
                    <a:pt x="2497" y="1147"/>
                    <a:pt x="2017" y="1"/>
                    <a:pt x="1074"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2357;p54">
              <a:extLst>
                <a:ext uri="{FF2B5EF4-FFF2-40B4-BE49-F238E27FC236}">
                  <a16:creationId xmlns:a16="http://schemas.microsoft.com/office/drawing/2014/main" id="{5BDC7185-8BBF-424D-8234-5691D8B5078A}"/>
                </a:ext>
              </a:extLst>
            </p:cNvPr>
            <p:cNvSpPr/>
            <p:nvPr/>
          </p:nvSpPr>
          <p:spPr>
            <a:xfrm>
              <a:off x="6332350" y="1571400"/>
              <a:ext cx="62225" cy="53250"/>
            </a:xfrm>
            <a:custGeom>
              <a:avLst/>
              <a:gdLst/>
              <a:ahLst/>
              <a:cxnLst/>
              <a:rect l="l" t="t" r="r" b="b"/>
              <a:pathLst>
                <a:path w="2489" h="2130" extrusionOk="0">
                  <a:moveTo>
                    <a:pt x="1066" y="1"/>
                  </a:moveTo>
                  <a:cubicBezTo>
                    <a:pt x="472" y="1"/>
                    <a:pt x="1" y="472"/>
                    <a:pt x="1" y="1066"/>
                  </a:cubicBezTo>
                  <a:cubicBezTo>
                    <a:pt x="1" y="1703"/>
                    <a:pt x="525" y="2129"/>
                    <a:pt x="1071" y="2129"/>
                  </a:cubicBezTo>
                  <a:cubicBezTo>
                    <a:pt x="1332" y="2129"/>
                    <a:pt x="1598" y="2032"/>
                    <a:pt x="1813" y="1813"/>
                  </a:cubicBezTo>
                  <a:cubicBezTo>
                    <a:pt x="2488" y="1147"/>
                    <a:pt x="2009"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2358;p54">
              <a:extLst>
                <a:ext uri="{FF2B5EF4-FFF2-40B4-BE49-F238E27FC236}">
                  <a16:creationId xmlns:a16="http://schemas.microsoft.com/office/drawing/2014/main" id="{3FBC6956-6C8D-40B3-9289-85C14771E50F}"/>
                </a:ext>
              </a:extLst>
            </p:cNvPr>
            <p:cNvSpPr/>
            <p:nvPr/>
          </p:nvSpPr>
          <p:spPr>
            <a:xfrm>
              <a:off x="5875275" y="2180700"/>
              <a:ext cx="62225" cy="53350"/>
            </a:xfrm>
            <a:custGeom>
              <a:avLst/>
              <a:gdLst/>
              <a:ahLst/>
              <a:cxnLst/>
              <a:rect l="l" t="t" r="r" b="b"/>
              <a:pathLst>
                <a:path w="2489" h="2134" extrusionOk="0">
                  <a:moveTo>
                    <a:pt x="1065" y="1"/>
                  </a:moveTo>
                  <a:cubicBezTo>
                    <a:pt x="480" y="1"/>
                    <a:pt x="0" y="480"/>
                    <a:pt x="0" y="1066"/>
                  </a:cubicBezTo>
                  <a:cubicBezTo>
                    <a:pt x="0" y="1709"/>
                    <a:pt x="526" y="2133"/>
                    <a:pt x="1074" y="2133"/>
                  </a:cubicBezTo>
                  <a:cubicBezTo>
                    <a:pt x="1336" y="2133"/>
                    <a:pt x="1603" y="2037"/>
                    <a:pt x="1821" y="1822"/>
                  </a:cubicBezTo>
                  <a:cubicBezTo>
                    <a:pt x="2488" y="1147"/>
                    <a:pt x="2017"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2359;p54">
              <a:extLst>
                <a:ext uri="{FF2B5EF4-FFF2-40B4-BE49-F238E27FC236}">
                  <a16:creationId xmlns:a16="http://schemas.microsoft.com/office/drawing/2014/main" id="{ED4CFF44-E516-4F0C-BD05-C3607F1B63C3}"/>
                </a:ext>
              </a:extLst>
            </p:cNvPr>
            <p:cNvSpPr/>
            <p:nvPr/>
          </p:nvSpPr>
          <p:spPr>
            <a:xfrm>
              <a:off x="5875275" y="2409350"/>
              <a:ext cx="62225" cy="53350"/>
            </a:xfrm>
            <a:custGeom>
              <a:avLst/>
              <a:gdLst/>
              <a:ahLst/>
              <a:cxnLst/>
              <a:rect l="l" t="t" r="r" b="b"/>
              <a:pathLst>
                <a:path w="2489" h="2134"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7"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2360;p54">
              <a:extLst>
                <a:ext uri="{FF2B5EF4-FFF2-40B4-BE49-F238E27FC236}">
                  <a16:creationId xmlns:a16="http://schemas.microsoft.com/office/drawing/2014/main" id="{1C70667A-231D-4390-B232-4EE7C6B23E5E}"/>
                </a:ext>
              </a:extLst>
            </p:cNvPr>
            <p:cNvSpPr/>
            <p:nvPr/>
          </p:nvSpPr>
          <p:spPr>
            <a:xfrm>
              <a:off x="5951475" y="1418975"/>
              <a:ext cx="62225" cy="53350"/>
            </a:xfrm>
            <a:custGeom>
              <a:avLst/>
              <a:gdLst/>
              <a:ahLst/>
              <a:cxnLst/>
              <a:rect l="l" t="t" r="r" b="b"/>
              <a:pathLst>
                <a:path w="2489" h="2134" extrusionOk="0">
                  <a:moveTo>
                    <a:pt x="1066" y="1"/>
                  </a:moveTo>
                  <a:cubicBezTo>
                    <a:pt x="472" y="1"/>
                    <a:pt x="1" y="480"/>
                    <a:pt x="1" y="1065"/>
                  </a:cubicBezTo>
                  <a:cubicBezTo>
                    <a:pt x="1" y="1709"/>
                    <a:pt x="526" y="2133"/>
                    <a:pt x="1072" y="2133"/>
                  </a:cubicBezTo>
                  <a:cubicBezTo>
                    <a:pt x="1333" y="2133"/>
                    <a:pt x="1598" y="2037"/>
                    <a:pt x="1814" y="1822"/>
                  </a:cubicBezTo>
                  <a:cubicBezTo>
                    <a:pt x="2489"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2361;p54">
              <a:extLst>
                <a:ext uri="{FF2B5EF4-FFF2-40B4-BE49-F238E27FC236}">
                  <a16:creationId xmlns:a16="http://schemas.microsoft.com/office/drawing/2014/main" id="{7E6D56DA-D7EB-4E03-899A-6CE2B742D4C5}"/>
                </a:ext>
              </a:extLst>
            </p:cNvPr>
            <p:cNvSpPr/>
            <p:nvPr/>
          </p:nvSpPr>
          <p:spPr>
            <a:xfrm>
              <a:off x="5951475" y="1495200"/>
              <a:ext cx="62225" cy="53325"/>
            </a:xfrm>
            <a:custGeom>
              <a:avLst/>
              <a:gdLst/>
              <a:ahLst/>
              <a:cxnLst/>
              <a:rect l="l" t="t" r="r" b="b"/>
              <a:pathLst>
                <a:path w="2489" h="2133" extrusionOk="0">
                  <a:moveTo>
                    <a:pt x="1066" y="0"/>
                  </a:moveTo>
                  <a:cubicBezTo>
                    <a:pt x="472" y="0"/>
                    <a:pt x="1" y="480"/>
                    <a:pt x="1" y="1065"/>
                  </a:cubicBezTo>
                  <a:cubicBezTo>
                    <a:pt x="1" y="1709"/>
                    <a:pt x="526" y="2133"/>
                    <a:pt x="1072" y="2133"/>
                  </a:cubicBezTo>
                  <a:cubicBezTo>
                    <a:pt x="1333" y="2133"/>
                    <a:pt x="1598" y="2036"/>
                    <a:pt x="1814" y="1821"/>
                  </a:cubicBezTo>
                  <a:cubicBezTo>
                    <a:pt x="2489" y="1146"/>
                    <a:pt x="2017" y="0"/>
                    <a:pt x="106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2362;p54">
              <a:extLst>
                <a:ext uri="{FF2B5EF4-FFF2-40B4-BE49-F238E27FC236}">
                  <a16:creationId xmlns:a16="http://schemas.microsoft.com/office/drawing/2014/main" id="{5C0283D4-33C3-4E1F-A656-77632327671E}"/>
                </a:ext>
              </a:extLst>
            </p:cNvPr>
            <p:cNvSpPr/>
            <p:nvPr/>
          </p:nvSpPr>
          <p:spPr>
            <a:xfrm>
              <a:off x="5951475" y="1571400"/>
              <a:ext cx="62225" cy="53250"/>
            </a:xfrm>
            <a:custGeom>
              <a:avLst/>
              <a:gdLst/>
              <a:ahLst/>
              <a:cxnLst/>
              <a:rect l="l" t="t" r="r" b="b"/>
              <a:pathLst>
                <a:path w="2489" h="2130" extrusionOk="0">
                  <a:moveTo>
                    <a:pt x="1066" y="1"/>
                  </a:moveTo>
                  <a:cubicBezTo>
                    <a:pt x="472" y="1"/>
                    <a:pt x="1" y="472"/>
                    <a:pt x="1" y="1066"/>
                  </a:cubicBezTo>
                  <a:cubicBezTo>
                    <a:pt x="1" y="1703"/>
                    <a:pt x="525" y="2129"/>
                    <a:pt x="1071" y="2129"/>
                  </a:cubicBezTo>
                  <a:cubicBezTo>
                    <a:pt x="1332" y="2129"/>
                    <a:pt x="1598" y="2032"/>
                    <a:pt x="1814" y="1813"/>
                  </a:cubicBezTo>
                  <a:cubicBezTo>
                    <a:pt x="2489"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2363;p54">
              <a:extLst>
                <a:ext uri="{FF2B5EF4-FFF2-40B4-BE49-F238E27FC236}">
                  <a16:creationId xmlns:a16="http://schemas.microsoft.com/office/drawing/2014/main" id="{443FA9E9-FF31-4423-8D0B-B3215BAA9FE5}"/>
                </a:ext>
              </a:extLst>
            </p:cNvPr>
            <p:cNvSpPr/>
            <p:nvPr/>
          </p:nvSpPr>
          <p:spPr>
            <a:xfrm>
              <a:off x="5951475" y="1647400"/>
              <a:ext cx="62225" cy="53450"/>
            </a:xfrm>
            <a:custGeom>
              <a:avLst/>
              <a:gdLst/>
              <a:ahLst/>
              <a:cxnLst/>
              <a:rect l="l" t="t" r="r" b="b"/>
              <a:pathLst>
                <a:path w="2489" h="2138" extrusionOk="0">
                  <a:moveTo>
                    <a:pt x="1066" y="1"/>
                  </a:moveTo>
                  <a:cubicBezTo>
                    <a:pt x="472" y="9"/>
                    <a:pt x="1" y="481"/>
                    <a:pt x="1" y="1066"/>
                  </a:cubicBezTo>
                  <a:cubicBezTo>
                    <a:pt x="1" y="1710"/>
                    <a:pt x="526" y="2138"/>
                    <a:pt x="1072" y="2138"/>
                  </a:cubicBezTo>
                  <a:cubicBezTo>
                    <a:pt x="1333" y="2138"/>
                    <a:pt x="1598" y="2040"/>
                    <a:pt x="1814" y="1822"/>
                  </a:cubicBezTo>
                  <a:cubicBezTo>
                    <a:pt x="2489"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2364;p54">
              <a:extLst>
                <a:ext uri="{FF2B5EF4-FFF2-40B4-BE49-F238E27FC236}">
                  <a16:creationId xmlns:a16="http://schemas.microsoft.com/office/drawing/2014/main" id="{C978E3D9-71C5-48DB-AC9B-74FCC5553469}"/>
                </a:ext>
              </a:extLst>
            </p:cNvPr>
            <p:cNvSpPr/>
            <p:nvPr/>
          </p:nvSpPr>
          <p:spPr>
            <a:xfrm>
              <a:off x="5951475" y="1723625"/>
              <a:ext cx="62225" cy="53350"/>
            </a:xfrm>
            <a:custGeom>
              <a:avLst/>
              <a:gdLst/>
              <a:ahLst/>
              <a:cxnLst/>
              <a:rect l="l" t="t" r="r" b="b"/>
              <a:pathLst>
                <a:path w="2489" h="2134" extrusionOk="0">
                  <a:moveTo>
                    <a:pt x="1066" y="1"/>
                  </a:moveTo>
                  <a:cubicBezTo>
                    <a:pt x="472" y="1"/>
                    <a:pt x="1" y="480"/>
                    <a:pt x="1" y="1065"/>
                  </a:cubicBezTo>
                  <a:cubicBezTo>
                    <a:pt x="1" y="1709"/>
                    <a:pt x="526" y="2133"/>
                    <a:pt x="1072" y="2133"/>
                  </a:cubicBezTo>
                  <a:cubicBezTo>
                    <a:pt x="1333" y="2133"/>
                    <a:pt x="1598" y="2037"/>
                    <a:pt x="1814" y="1822"/>
                  </a:cubicBezTo>
                  <a:cubicBezTo>
                    <a:pt x="2489"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2365;p54">
              <a:extLst>
                <a:ext uri="{FF2B5EF4-FFF2-40B4-BE49-F238E27FC236}">
                  <a16:creationId xmlns:a16="http://schemas.microsoft.com/office/drawing/2014/main" id="{9DE9CB6B-9604-438A-9B05-F5EC0ED662C5}"/>
                </a:ext>
              </a:extLst>
            </p:cNvPr>
            <p:cNvSpPr/>
            <p:nvPr/>
          </p:nvSpPr>
          <p:spPr>
            <a:xfrm>
              <a:off x="5951475" y="1799850"/>
              <a:ext cx="62225" cy="53325"/>
            </a:xfrm>
            <a:custGeom>
              <a:avLst/>
              <a:gdLst/>
              <a:ahLst/>
              <a:cxnLst/>
              <a:rect l="l" t="t" r="r" b="b"/>
              <a:pathLst>
                <a:path w="2489" h="2133" extrusionOk="0">
                  <a:moveTo>
                    <a:pt x="1066" y="0"/>
                  </a:moveTo>
                  <a:cubicBezTo>
                    <a:pt x="472" y="0"/>
                    <a:pt x="1" y="480"/>
                    <a:pt x="1" y="1065"/>
                  </a:cubicBezTo>
                  <a:cubicBezTo>
                    <a:pt x="1" y="1709"/>
                    <a:pt x="526" y="2133"/>
                    <a:pt x="1072" y="2133"/>
                  </a:cubicBezTo>
                  <a:cubicBezTo>
                    <a:pt x="1333" y="2133"/>
                    <a:pt x="1598" y="2036"/>
                    <a:pt x="1814" y="1821"/>
                  </a:cubicBezTo>
                  <a:cubicBezTo>
                    <a:pt x="2489" y="1146"/>
                    <a:pt x="2017" y="0"/>
                    <a:pt x="106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2366;p54">
              <a:extLst>
                <a:ext uri="{FF2B5EF4-FFF2-40B4-BE49-F238E27FC236}">
                  <a16:creationId xmlns:a16="http://schemas.microsoft.com/office/drawing/2014/main" id="{3543E74D-9C00-4BB6-A48A-A718FC0A2EE3}"/>
                </a:ext>
              </a:extLst>
            </p:cNvPr>
            <p:cNvSpPr/>
            <p:nvPr/>
          </p:nvSpPr>
          <p:spPr>
            <a:xfrm>
              <a:off x="5951475" y="1876050"/>
              <a:ext cx="62225" cy="53275"/>
            </a:xfrm>
            <a:custGeom>
              <a:avLst/>
              <a:gdLst/>
              <a:ahLst/>
              <a:cxnLst/>
              <a:rect l="l" t="t" r="r" b="b"/>
              <a:pathLst>
                <a:path w="2489" h="2131" extrusionOk="0">
                  <a:moveTo>
                    <a:pt x="1066" y="1"/>
                  </a:moveTo>
                  <a:cubicBezTo>
                    <a:pt x="472" y="1"/>
                    <a:pt x="1" y="472"/>
                    <a:pt x="1" y="1066"/>
                  </a:cubicBezTo>
                  <a:cubicBezTo>
                    <a:pt x="1" y="1707"/>
                    <a:pt x="523" y="2131"/>
                    <a:pt x="1068" y="2131"/>
                  </a:cubicBezTo>
                  <a:cubicBezTo>
                    <a:pt x="1330" y="2131"/>
                    <a:pt x="1597" y="2033"/>
                    <a:pt x="1814" y="1813"/>
                  </a:cubicBezTo>
                  <a:cubicBezTo>
                    <a:pt x="2489"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2367;p54">
              <a:extLst>
                <a:ext uri="{FF2B5EF4-FFF2-40B4-BE49-F238E27FC236}">
                  <a16:creationId xmlns:a16="http://schemas.microsoft.com/office/drawing/2014/main" id="{16DBCC08-EA76-4443-8D9E-047FAD579013}"/>
                </a:ext>
              </a:extLst>
            </p:cNvPr>
            <p:cNvSpPr/>
            <p:nvPr/>
          </p:nvSpPr>
          <p:spPr>
            <a:xfrm>
              <a:off x="5951475" y="1952050"/>
              <a:ext cx="62225" cy="53450"/>
            </a:xfrm>
            <a:custGeom>
              <a:avLst/>
              <a:gdLst/>
              <a:ahLst/>
              <a:cxnLst/>
              <a:rect l="l" t="t" r="r" b="b"/>
              <a:pathLst>
                <a:path w="2489" h="2138" extrusionOk="0">
                  <a:moveTo>
                    <a:pt x="1066" y="1"/>
                  </a:moveTo>
                  <a:cubicBezTo>
                    <a:pt x="472" y="9"/>
                    <a:pt x="1" y="481"/>
                    <a:pt x="1" y="1074"/>
                  </a:cubicBezTo>
                  <a:cubicBezTo>
                    <a:pt x="1" y="1712"/>
                    <a:pt x="525" y="2138"/>
                    <a:pt x="1071" y="2138"/>
                  </a:cubicBezTo>
                  <a:cubicBezTo>
                    <a:pt x="1332" y="2138"/>
                    <a:pt x="1598" y="2040"/>
                    <a:pt x="1814" y="1822"/>
                  </a:cubicBezTo>
                  <a:cubicBezTo>
                    <a:pt x="2489" y="1155"/>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2368;p54">
              <a:extLst>
                <a:ext uri="{FF2B5EF4-FFF2-40B4-BE49-F238E27FC236}">
                  <a16:creationId xmlns:a16="http://schemas.microsoft.com/office/drawing/2014/main" id="{3D4CC0E0-E5A3-4693-98C1-0A25D908D322}"/>
                </a:ext>
              </a:extLst>
            </p:cNvPr>
            <p:cNvSpPr/>
            <p:nvPr/>
          </p:nvSpPr>
          <p:spPr>
            <a:xfrm>
              <a:off x="5951475" y="2028275"/>
              <a:ext cx="62225" cy="53450"/>
            </a:xfrm>
            <a:custGeom>
              <a:avLst/>
              <a:gdLst/>
              <a:ahLst/>
              <a:cxnLst/>
              <a:rect l="l" t="t" r="r" b="b"/>
              <a:pathLst>
                <a:path w="2489" h="2138" extrusionOk="0">
                  <a:moveTo>
                    <a:pt x="1066" y="1"/>
                  </a:moveTo>
                  <a:cubicBezTo>
                    <a:pt x="472" y="1"/>
                    <a:pt x="1" y="480"/>
                    <a:pt x="1" y="1065"/>
                  </a:cubicBezTo>
                  <a:cubicBezTo>
                    <a:pt x="1" y="1709"/>
                    <a:pt x="526" y="2137"/>
                    <a:pt x="1072" y="2137"/>
                  </a:cubicBezTo>
                  <a:cubicBezTo>
                    <a:pt x="1333" y="2137"/>
                    <a:pt x="1598" y="2040"/>
                    <a:pt x="1814" y="1821"/>
                  </a:cubicBezTo>
                  <a:cubicBezTo>
                    <a:pt x="2489"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2369;p54">
              <a:extLst>
                <a:ext uri="{FF2B5EF4-FFF2-40B4-BE49-F238E27FC236}">
                  <a16:creationId xmlns:a16="http://schemas.microsoft.com/office/drawing/2014/main" id="{62316955-02D7-4CB4-A7F3-D006645C89B6}"/>
                </a:ext>
              </a:extLst>
            </p:cNvPr>
            <p:cNvSpPr/>
            <p:nvPr/>
          </p:nvSpPr>
          <p:spPr>
            <a:xfrm>
              <a:off x="6027500" y="1418975"/>
              <a:ext cx="62425" cy="53350"/>
            </a:xfrm>
            <a:custGeom>
              <a:avLst/>
              <a:gdLst/>
              <a:ahLst/>
              <a:cxnLst/>
              <a:rect l="l" t="t" r="r" b="b"/>
              <a:pathLst>
                <a:path w="2497" h="2134" extrusionOk="0">
                  <a:moveTo>
                    <a:pt x="1073" y="1"/>
                  </a:moveTo>
                  <a:cubicBezTo>
                    <a:pt x="480" y="1"/>
                    <a:pt x="9" y="480"/>
                    <a:pt x="0" y="1065"/>
                  </a:cubicBezTo>
                  <a:cubicBezTo>
                    <a:pt x="0" y="1709"/>
                    <a:pt x="529" y="2133"/>
                    <a:pt x="1078" y="2133"/>
                  </a:cubicBezTo>
                  <a:cubicBezTo>
                    <a:pt x="1340" y="2133"/>
                    <a:pt x="1606" y="2037"/>
                    <a:pt x="1821" y="1822"/>
                  </a:cubicBezTo>
                  <a:cubicBezTo>
                    <a:pt x="2496" y="1147"/>
                    <a:pt x="2016" y="1"/>
                    <a:pt x="1073"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2370;p54">
              <a:extLst>
                <a:ext uri="{FF2B5EF4-FFF2-40B4-BE49-F238E27FC236}">
                  <a16:creationId xmlns:a16="http://schemas.microsoft.com/office/drawing/2014/main" id="{2A42B478-3793-40F7-87A3-5C083EE19BE2}"/>
                </a:ext>
              </a:extLst>
            </p:cNvPr>
            <p:cNvSpPr/>
            <p:nvPr/>
          </p:nvSpPr>
          <p:spPr>
            <a:xfrm>
              <a:off x="6027500" y="1495200"/>
              <a:ext cx="62425" cy="53325"/>
            </a:xfrm>
            <a:custGeom>
              <a:avLst/>
              <a:gdLst/>
              <a:ahLst/>
              <a:cxnLst/>
              <a:rect l="l" t="t" r="r" b="b"/>
              <a:pathLst>
                <a:path w="2497" h="2133" extrusionOk="0">
                  <a:moveTo>
                    <a:pt x="1073" y="0"/>
                  </a:moveTo>
                  <a:cubicBezTo>
                    <a:pt x="480" y="0"/>
                    <a:pt x="9" y="480"/>
                    <a:pt x="0" y="1065"/>
                  </a:cubicBezTo>
                  <a:cubicBezTo>
                    <a:pt x="0" y="1709"/>
                    <a:pt x="529" y="2133"/>
                    <a:pt x="1078" y="2133"/>
                  </a:cubicBezTo>
                  <a:cubicBezTo>
                    <a:pt x="1340" y="2133"/>
                    <a:pt x="1606" y="2036"/>
                    <a:pt x="1821" y="1821"/>
                  </a:cubicBezTo>
                  <a:cubicBezTo>
                    <a:pt x="2496" y="1146"/>
                    <a:pt x="2016" y="0"/>
                    <a:pt x="1073"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2371;p54">
              <a:extLst>
                <a:ext uri="{FF2B5EF4-FFF2-40B4-BE49-F238E27FC236}">
                  <a16:creationId xmlns:a16="http://schemas.microsoft.com/office/drawing/2014/main" id="{4C7AD963-2026-43C5-8238-ED7E8C1A3D4D}"/>
                </a:ext>
              </a:extLst>
            </p:cNvPr>
            <p:cNvSpPr/>
            <p:nvPr/>
          </p:nvSpPr>
          <p:spPr>
            <a:xfrm>
              <a:off x="6027500" y="1571400"/>
              <a:ext cx="62425" cy="53250"/>
            </a:xfrm>
            <a:custGeom>
              <a:avLst/>
              <a:gdLst/>
              <a:ahLst/>
              <a:cxnLst/>
              <a:rect l="l" t="t" r="r" b="b"/>
              <a:pathLst>
                <a:path w="2497" h="2130" extrusionOk="0">
                  <a:moveTo>
                    <a:pt x="1073" y="1"/>
                  </a:moveTo>
                  <a:cubicBezTo>
                    <a:pt x="480" y="1"/>
                    <a:pt x="9" y="472"/>
                    <a:pt x="0" y="1066"/>
                  </a:cubicBezTo>
                  <a:cubicBezTo>
                    <a:pt x="0" y="1703"/>
                    <a:pt x="529" y="2129"/>
                    <a:pt x="1077" y="2129"/>
                  </a:cubicBezTo>
                  <a:cubicBezTo>
                    <a:pt x="1339" y="2129"/>
                    <a:pt x="1606" y="2032"/>
                    <a:pt x="1821" y="1813"/>
                  </a:cubicBezTo>
                  <a:cubicBezTo>
                    <a:pt x="2496" y="1147"/>
                    <a:pt x="2016" y="1"/>
                    <a:pt x="1073"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2372;p54">
              <a:extLst>
                <a:ext uri="{FF2B5EF4-FFF2-40B4-BE49-F238E27FC236}">
                  <a16:creationId xmlns:a16="http://schemas.microsoft.com/office/drawing/2014/main" id="{A2E45205-3289-403A-9185-2611D5C4C11B}"/>
                </a:ext>
              </a:extLst>
            </p:cNvPr>
            <p:cNvSpPr/>
            <p:nvPr/>
          </p:nvSpPr>
          <p:spPr>
            <a:xfrm>
              <a:off x="6027500" y="1647400"/>
              <a:ext cx="62425" cy="53450"/>
            </a:xfrm>
            <a:custGeom>
              <a:avLst/>
              <a:gdLst/>
              <a:ahLst/>
              <a:cxnLst/>
              <a:rect l="l" t="t" r="r" b="b"/>
              <a:pathLst>
                <a:path w="2497" h="2138" extrusionOk="0">
                  <a:moveTo>
                    <a:pt x="1073" y="1"/>
                  </a:moveTo>
                  <a:cubicBezTo>
                    <a:pt x="480" y="1"/>
                    <a:pt x="9" y="481"/>
                    <a:pt x="0" y="1066"/>
                  </a:cubicBezTo>
                  <a:cubicBezTo>
                    <a:pt x="0" y="1710"/>
                    <a:pt x="529" y="2138"/>
                    <a:pt x="1078" y="2138"/>
                  </a:cubicBezTo>
                  <a:cubicBezTo>
                    <a:pt x="1340" y="2138"/>
                    <a:pt x="1606" y="2040"/>
                    <a:pt x="1821" y="1822"/>
                  </a:cubicBezTo>
                  <a:cubicBezTo>
                    <a:pt x="2496" y="1155"/>
                    <a:pt x="2016" y="1"/>
                    <a:pt x="1073"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2373;p54">
              <a:extLst>
                <a:ext uri="{FF2B5EF4-FFF2-40B4-BE49-F238E27FC236}">
                  <a16:creationId xmlns:a16="http://schemas.microsoft.com/office/drawing/2014/main" id="{37ED365E-AC6D-4DF2-BE38-0786D96A03ED}"/>
                </a:ext>
              </a:extLst>
            </p:cNvPr>
            <p:cNvSpPr/>
            <p:nvPr/>
          </p:nvSpPr>
          <p:spPr>
            <a:xfrm>
              <a:off x="6027500" y="1723625"/>
              <a:ext cx="62425" cy="53350"/>
            </a:xfrm>
            <a:custGeom>
              <a:avLst/>
              <a:gdLst/>
              <a:ahLst/>
              <a:cxnLst/>
              <a:rect l="l" t="t" r="r" b="b"/>
              <a:pathLst>
                <a:path w="2497" h="2134" extrusionOk="0">
                  <a:moveTo>
                    <a:pt x="1073" y="1"/>
                  </a:moveTo>
                  <a:cubicBezTo>
                    <a:pt x="480" y="1"/>
                    <a:pt x="9" y="480"/>
                    <a:pt x="0" y="1065"/>
                  </a:cubicBezTo>
                  <a:cubicBezTo>
                    <a:pt x="0" y="1709"/>
                    <a:pt x="529" y="2133"/>
                    <a:pt x="1078" y="2133"/>
                  </a:cubicBezTo>
                  <a:cubicBezTo>
                    <a:pt x="1340" y="2133"/>
                    <a:pt x="1606" y="2037"/>
                    <a:pt x="1821" y="1822"/>
                  </a:cubicBezTo>
                  <a:cubicBezTo>
                    <a:pt x="2496" y="1147"/>
                    <a:pt x="2016" y="1"/>
                    <a:pt x="1073"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2374;p54">
              <a:extLst>
                <a:ext uri="{FF2B5EF4-FFF2-40B4-BE49-F238E27FC236}">
                  <a16:creationId xmlns:a16="http://schemas.microsoft.com/office/drawing/2014/main" id="{5E5AE7A2-1C39-4701-B856-A2FD82411E95}"/>
                </a:ext>
              </a:extLst>
            </p:cNvPr>
            <p:cNvSpPr/>
            <p:nvPr/>
          </p:nvSpPr>
          <p:spPr>
            <a:xfrm>
              <a:off x="6027500" y="1799850"/>
              <a:ext cx="62425" cy="53325"/>
            </a:xfrm>
            <a:custGeom>
              <a:avLst/>
              <a:gdLst/>
              <a:ahLst/>
              <a:cxnLst/>
              <a:rect l="l" t="t" r="r" b="b"/>
              <a:pathLst>
                <a:path w="2497" h="2133" extrusionOk="0">
                  <a:moveTo>
                    <a:pt x="1073" y="0"/>
                  </a:moveTo>
                  <a:cubicBezTo>
                    <a:pt x="480" y="0"/>
                    <a:pt x="9" y="480"/>
                    <a:pt x="0" y="1065"/>
                  </a:cubicBezTo>
                  <a:cubicBezTo>
                    <a:pt x="0" y="1709"/>
                    <a:pt x="529" y="2133"/>
                    <a:pt x="1078" y="2133"/>
                  </a:cubicBezTo>
                  <a:cubicBezTo>
                    <a:pt x="1340" y="2133"/>
                    <a:pt x="1606" y="2036"/>
                    <a:pt x="1821" y="1821"/>
                  </a:cubicBezTo>
                  <a:cubicBezTo>
                    <a:pt x="2496" y="1146"/>
                    <a:pt x="2016" y="0"/>
                    <a:pt x="1073"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2375;p54">
              <a:extLst>
                <a:ext uri="{FF2B5EF4-FFF2-40B4-BE49-F238E27FC236}">
                  <a16:creationId xmlns:a16="http://schemas.microsoft.com/office/drawing/2014/main" id="{F3AAFED8-19B4-4CE3-ABA4-935EF1B2FCD0}"/>
                </a:ext>
              </a:extLst>
            </p:cNvPr>
            <p:cNvSpPr/>
            <p:nvPr/>
          </p:nvSpPr>
          <p:spPr>
            <a:xfrm>
              <a:off x="6027500" y="1876050"/>
              <a:ext cx="62425" cy="53350"/>
            </a:xfrm>
            <a:custGeom>
              <a:avLst/>
              <a:gdLst/>
              <a:ahLst/>
              <a:cxnLst/>
              <a:rect l="l" t="t" r="r" b="b"/>
              <a:pathLst>
                <a:path w="2497" h="2134" extrusionOk="0">
                  <a:moveTo>
                    <a:pt x="1073" y="1"/>
                  </a:moveTo>
                  <a:cubicBezTo>
                    <a:pt x="480" y="1"/>
                    <a:pt x="9" y="472"/>
                    <a:pt x="0" y="1066"/>
                  </a:cubicBezTo>
                  <a:cubicBezTo>
                    <a:pt x="0" y="1709"/>
                    <a:pt x="529" y="2133"/>
                    <a:pt x="1078" y="2133"/>
                  </a:cubicBezTo>
                  <a:cubicBezTo>
                    <a:pt x="1340" y="2133"/>
                    <a:pt x="1606" y="2037"/>
                    <a:pt x="1821" y="1822"/>
                  </a:cubicBezTo>
                  <a:cubicBezTo>
                    <a:pt x="2496" y="1147"/>
                    <a:pt x="2016" y="1"/>
                    <a:pt x="1073"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2376;p54">
              <a:extLst>
                <a:ext uri="{FF2B5EF4-FFF2-40B4-BE49-F238E27FC236}">
                  <a16:creationId xmlns:a16="http://schemas.microsoft.com/office/drawing/2014/main" id="{02B338AB-94EB-4881-AC49-75C12272CED3}"/>
                </a:ext>
              </a:extLst>
            </p:cNvPr>
            <p:cNvSpPr/>
            <p:nvPr/>
          </p:nvSpPr>
          <p:spPr>
            <a:xfrm>
              <a:off x="6027500" y="1952050"/>
              <a:ext cx="62425" cy="53450"/>
            </a:xfrm>
            <a:custGeom>
              <a:avLst/>
              <a:gdLst/>
              <a:ahLst/>
              <a:cxnLst/>
              <a:rect l="l" t="t" r="r" b="b"/>
              <a:pathLst>
                <a:path w="2497" h="2138" extrusionOk="0">
                  <a:moveTo>
                    <a:pt x="1073" y="1"/>
                  </a:moveTo>
                  <a:cubicBezTo>
                    <a:pt x="480" y="9"/>
                    <a:pt x="9" y="481"/>
                    <a:pt x="0" y="1074"/>
                  </a:cubicBezTo>
                  <a:cubicBezTo>
                    <a:pt x="0" y="1712"/>
                    <a:pt x="529" y="2138"/>
                    <a:pt x="1077" y="2138"/>
                  </a:cubicBezTo>
                  <a:cubicBezTo>
                    <a:pt x="1339" y="2138"/>
                    <a:pt x="1606" y="2040"/>
                    <a:pt x="1821" y="1822"/>
                  </a:cubicBezTo>
                  <a:cubicBezTo>
                    <a:pt x="2496" y="1155"/>
                    <a:pt x="2016" y="1"/>
                    <a:pt x="1073"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2377;p54">
              <a:extLst>
                <a:ext uri="{FF2B5EF4-FFF2-40B4-BE49-F238E27FC236}">
                  <a16:creationId xmlns:a16="http://schemas.microsoft.com/office/drawing/2014/main" id="{9F4A1474-A2A9-4410-902B-4805E65E9C35}"/>
                </a:ext>
              </a:extLst>
            </p:cNvPr>
            <p:cNvSpPr/>
            <p:nvPr/>
          </p:nvSpPr>
          <p:spPr>
            <a:xfrm>
              <a:off x="6103700" y="1418975"/>
              <a:ext cx="62425" cy="53350"/>
            </a:xfrm>
            <a:custGeom>
              <a:avLst/>
              <a:gdLst/>
              <a:ahLst/>
              <a:cxnLst/>
              <a:rect l="l" t="t" r="r" b="b"/>
              <a:pathLst>
                <a:path w="2497" h="2134" extrusionOk="0">
                  <a:moveTo>
                    <a:pt x="1066" y="1"/>
                  </a:moveTo>
                  <a:cubicBezTo>
                    <a:pt x="481" y="1"/>
                    <a:pt x="9" y="480"/>
                    <a:pt x="1" y="1065"/>
                  </a:cubicBezTo>
                  <a:cubicBezTo>
                    <a:pt x="1" y="1709"/>
                    <a:pt x="526" y="2133"/>
                    <a:pt x="1075" y="2133"/>
                  </a:cubicBezTo>
                  <a:cubicBezTo>
                    <a:pt x="1337" y="2133"/>
                    <a:pt x="1604" y="2037"/>
                    <a:pt x="1822" y="1822"/>
                  </a:cubicBezTo>
                  <a:cubicBezTo>
                    <a:pt x="2497"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2378;p54">
              <a:extLst>
                <a:ext uri="{FF2B5EF4-FFF2-40B4-BE49-F238E27FC236}">
                  <a16:creationId xmlns:a16="http://schemas.microsoft.com/office/drawing/2014/main" id="{3B6EB36D-E6A3-4CF3-9676-A47002A22320}"/>
                </a:ext>
              </a:extLst>
            </p:cNvPr>
            <p:cNvSpPr/>
            <p:nvPr/>
          </p:nvSpPr>
          <p:spPr>
            <a:xfrm>
              <a:off x="6103700" y="1495200"/>
              <a:ext cx="62425" cy="53325"/>
            </a:xfrm>
            <a:custGeom>
              <a:avLst/>
              <a:gdLst/>
              <a:ahLst/>
              <a:cxnLst/>
              <a:rect l="l" t="t" r="r" b="b"/>
              <a:pathLst>
                <a:path w="2497" h="2133" extrusionOk="0">
                  <a:moveTo>
                    <a:pt x="1066" y="0"/>
                  </a:moveTo>
                  <a:cubicBezTo>
                    <a:pt x="481" y="0"/>
                    <a:pt x="9" y="480"/>
                    <a:pt x="1" y="1065"/>
                  </a:cubicBezTo>
                  <a:cubicBezTo>
                    <a:pt x="1" y="1709"/>
                    <a:pt x="526" y="2133"/>
                    <a:pt x="1075" y="2133"/>
                  </a:cubicBezTo>
                  <a:cubicBezTo>
                    <a:pt x="1337" y="2133"/>
                    <a:pt x="1604" y="2036"/>
                    <a:pt x="1822" y="1821"/>
                  </a:cubicBezTo>
                  <a:cubicBezTo>
                    <a:pt x="2497" y="1146"/>
                    <a:pt x="2017" y="0"/>
                    <a:pt x="106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2379;p54">
              <a:extLst>
                <a:ext uri="{FF2B5EF4-FFF2-40B4-BE49-F238E27FC236}">
                  <a16:creationId xmlns:a16="http://schemas.microsoft.com/office/drawing/2014/main" id="{14459D1E-BC32-4101-AB33-A45AC7823320}"/>
                </a:ext>
              </a:extLst>
            </p:cNvPr>
            <p:cNvSpPr/>
            <p:nvPr/>
          </p:nvSpPr>
          <p:spPr>
            <a:xfrm>
              <a:off x="6103700" y="1571400"/>
              <a:ext cx="62425" cy="53250"/>
            </a:xfrm>
            <a:custGeom>
              <a:avLst/>
              <a:gdLst/>
              <a:ahLst/>
              <a:cxnLst/>
              <a:rect l="l" t="t" r="r" b="b"/>
              <a:pathLst>
                <a:path w="2497" h="2130" extrusionOk="0">
                  <a:moveTo>
                    <a:pt x="1066" y="1"/>
                  </a:moveTo>
                  <a:cubicBezTo>
                    <a:pt x="481" y="1"/>
                    <a:pt x="9" y="472"/>
                    <a:pt x="1" y="1066"/>
                  </a:cubicBezTo>
                  <a:cubicBezTo>
                    <a:pt x="1" y="1703"/>
                    <a:pt x="525" y="2129"/>
                    <a:pt x="1074" y="2129"/>
                  </a:cubicBezTo>
                  <a:cubicBezTo>
                    <a:pt x="1336" y="2129"/>
                    <a:pt x="1604" y="2032"/>
                    <a:pt x="1822" y="1813"/>
                  </a:cubicBezTo>
                  <a:cubicBezTo>
                    <a:pt x="2497"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2380;p54">
              <a:extLst>
                <a:ext uri="{FF2B5EF4-FFF2-40B4-BE49-F238E27FC236}">
                  <a16:creationId xmlns:a16="http://schemas.microsoft.com/office/drawing/2014/main" id="{46BE7F58-1F70-4E43-B7B6-CAFEC72F3D32}"/>
                </a:ext>
              </a:extLst>
            </p:cNvPr>
            <p:cNvSpPr/>
            <p:nvPr/>
          </p:nvSpPr>
          <p:spPr>
            <a:xfrm>
              <a:off x="6103700" y="1647400"/>
              <a:ext cx="62425" cy="53450"/>
            </a:xfrm>
            <a:custGeom>
              <a:avLst/>
              <a:gdLst/>
              <a:ahLst/>
              <a:cxnLst/>
              <a:rect l="l" t="t" r="r" b="b"/>
              <a:pathLst>
                <a:path w="2497" h="2138" extrusionOk="0">
                  <a:moveTo>
                    <a:pt x="1066" y="1"/>
                  </a:moveTo>
                  <a:cubicBezTo>
                    <a:pt x="481" y="9"/>
                    <a:pt x="9" y="481"/>
                    <a:pt x="1" y="1066"/>
                  </a:cubicBezTo>
                  <a:cubicBezTo>
                    <a:pt x="1" y="1710"/>
                    <a:pt x="526" y="2138"/>
                    <a:pt x="1075" y="2138"/>
                  </a:cubicBezTo>
                  <a:cubicBezTo>
                    <a:pt x="1337" y="2138"/>
                    <a:pt x="1604" y="2040"/>
                    <a:pt x="1822" y="1822"/>
                  </a:cubicBezTo>
                  <a:cubicBezTo>
                    <a:pt x="2497"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2381;p54">
              <a:extLst>
                <a:ext uri="{FF2B5EF4-FFF2-40B4-BE49-F238E27FC236}">
                  <a16:creationId xmlns:a16="http://schemas.microsoft.com/office/drawing/2014/main" id="{0822F0BD-3B8E-4DDD-83F0-14A10664FF8A}"/>
                </a:ext>
              </a:extLst>
            </p:cNvPr>
            <p:cNvSpPr/>
            <p:nvPr/>
          </p:nvSpPr>
          <p:spPr>
            <a:xfrm>
              <a:off x="6103700" y="1723625"/>
              <a:ext cx="62425" cy="53350"/>
            </a:xfrm>
            <a:custGeom>
              <a:avLst/>
              <a:gdLst/>
              <a:ahLst/>
              <a:cxnLst/>
              <a:rect l="l" t="t" r="r" b="b"/>
              <a:pathLst>
                <a:path w="2497" h="2134" extrusionOk="0">
                  <a:moveTo>
                    <a:pt x="1066" y="1"/>
                  </a:moveTo>
                  <a:cubicBezTo>
                    <a:pt x="481" y="1"/>
                    <a:pt x="9" y="480"/>
                    <a:pt x="1" y="1065"/>
                  </a:cubicBezTo>
                  <a:cubicBezTo>
                    <a:pt x="1" y="1709"/>
                    <a:pt x="526" y="2133"/>
                    <a:pt x="1075" y="2133"/>
                  </a:cubicBezTo>
                  <a:cubicBezTo>
                    <a:pt x="1337" y="2133"/>
                    <a:pt x="1604" y="2037"/>
                    <a:pt x="1822" y="1822"/>
                  </a:cubicBezTo>
                  <a:cubicBezTo>
                    <a:pt x="2497"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2382;p54">
              <a:extLst>
                <a:ext uri="{FF2B5EF4-FFF2-40B4-BE49-F238E27FC236}">
                  <a16:creationId xmlns:a16="http://schemas.microsoft.com/office/drawing/2014/main" id="{F5ACC284-28FA-40BA-B812-2E4CE058928A}"/>
                </a:ext>
              </a:extLst>
            </p:cNvPr>
            <p:cNvSpPr/>
            <p:nvPr/>
          </p:nvSpPr>
          <p:spPr>
            <a:xfrm>
              <a:off x="6103700" y="1799850"/>
              <a:ext cx="62425" cy="53325"/>
            </a:xfrm>
            <a:custGeom>
              <a:avLst/>
              <a:gdLst/>
              <a:ahLst/>
              <a:cxnLst/>
              <a:rect l="l" t="t" r="r" b="b"/>
              <a:pathLst>
                <a:path w="2497" h="2133" extrusionOk="0">
                  <a:moveTo>
                    <a:pt x="1066" y="0"/>
                  </a:moveTo>
                  <a:cubicBezTo>
                    <a:pt x="481" y="0"/>
                    <a:pt x="9" y="480"/>
                    <a:pt x="1" y="1065"/>
                  </a:cubicBezTo>
                  <a:cubicBezTo>
                    <a:pt x="1" y="1709"/>
                    <a:pt x="526" y="2133"/>
                    <a:pt x="1075" y="2133"/>
                  </a:cubicBezTo>
                  <a:cubicBezTo>
                    <a:pt x="1337" y="2133"/>
                    <a:pt x="1604" y="2036"/>
                    <a:pt x="1822" y="1821"/>
                  </a:cubicBezTo>
                  <a:cubicBezTo>
                    <a:pt x="2497" y="1146"/>
                    <a:pt x="2017" y="0"/>
                    <a:pt x="106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2383;p54">
              <a:extLst>
                <a:ext uri="{FF2B5EF4-FFF2-40B4-BE49-F238E27FC236}">
                  <a16:creationId xmlns:a16="http://schemas.microsoft.com/office/drawing/2014/main" id="{FF2A2D97-7D6F-419B-9547-33E56AFBCF54}"/>
                </a:ext>
              </a:extLst>
            </p:cNvPr>
            <p:cNvSpPr/>
            <p:nvPr/>
          </p:nvSpPr>
          <p:spPr>
            <a:xfrm>
              <a:off x="6103700" y="1876050"/>
              <a:ext cx="62425" cy="53275"/>
            </a:xfrm>
            <a:custGeom>
              <a:avLst/>
              <a:gdLst/>
              <a:ahLst/>
              <a:cxnLst/>
              <a:rect l="l" t="t" r="r" b="b"/>
              <a:pathLst>
                <a:path w="2497" h="2131" extrusionOk="0">
                  <a:moveTo>
                    <a:pt x="1066" y="1"/>
                  </a:moveTo>
                  <a:cubicBezTo>
                    <a:pt x="481" y="1"/>
                    <a:pt x="9" y="472"/>
                    <a:pt x="1" y="1066"/>
                  </a:cubicBezTo>
                  <a:cubicBezTo>
                    <a:pt x="1" y="1707"/>
                    <a:pt x="523" y="2131"/>
                    <a:pt x="1070" y="2131"/>
                  </a:cubicBezTo>
                  <a:cubicBezTo>
                    <a:pt x="1333" y="2131"/>
                    <a:pt x="1603" y="2033"/>
                    <a:pt x="1822" y="1813"/>
                  </a:cubicBezTo>
                  <a:cubicBezTo>
                    <a:pt x="2497"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2384;p54">
              <a:extLst>
                <a:ext uri="{FF2B5EF4-FFF2-40B4-BE49-F238E27FC236}">
                  <a16:creationId xmlns:a16="http://schemas.microsoft.com/office/drawing/2014/main" id="{A7F57669-C5A9-4DCA-8D74-39137CA95E6E}"/>
                </a:ext>
              </a:extLst>
            </p:cNvPr>
            <p:cNvSpPr/>
            <p:nvPr/>
          </p:nvSpPr>
          <p:spPr>
            <a:xfrm>
              <a:off x="6103700" y="1952050"/>
              <a:ext cx="62425" cy="53450"/>
            </a:xfrm>
            <a:custGeom>
              <a:avLst/>
              <a:gdLst/>
              <a:ahLst/>
              <a:cxnLst/>
              <a:rect l="l" t="t" r="r" b="b"/>
              <a:pathLst>
                <a:path w="2497" h="2138" extrusionOk="0">
                  <a:moveTo>
                    <a:pt x="1066" y="1"/>
                  </a:moveTo>
                  <a:cubicBezTo>
                    <a:pt x="481" y="9"/>
                    <a:pt x="9" y="481"/>
                    <a:pt x="1" y="1074"/>
                  </a:cubicBezTo>
                  <a:cubicBezTo>
                    <a:pt x="1" y="1712"/>
                    <a:pt x="525" y="2138"/>
                    <a:pt x="1074" y="2138"/>
                  </a:cubicBezTo>
                  <a:cubicBezTo>
                    <a:pt x="1336" y="2138"/>
                    <a:pt x="1604" y="2040"/>
                    <a:pt x="1822" y="1822"/>
                  </a:cubicBezTo>
                  <a:cubicBezTo>
                    <a:pt x="2497" y="1155"/>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2385;p54">
              <a:extLst>
                <a:ext uri="{FF2B5EF4-FFF2-40B4-BE49-F238E27FC236}">
                  <a16:creationId xmlns:a16="http://schemas.microsoft.com/office/drawing/2014/main" id="{9B075CA7-C703-4EFA-B3BB-4EB3F10A3C35}"/>
                </a:ext>
              </a:extLst>
            </p:cNvPr>
            <p:cNvSpPr/>
            <p:nvPr/>
          </p:nvSpPr>
          <p:spPr>
            <a:xfrm>
              <a:off x="6179925" y="1418975"/>
              <a:ext cx="62225" cy="53350"/>
            </a:xfrm>
            <a:custGeom>
              <a:avLst/>
              <a:gdLst/>
              <a:ahLst/>
              <a:cxnLst/>
              <a:rect l="l" t="t" r="r" b="b"/>
              <a:pathLst>
                <a:path w="2489" h="2134" extrusionOk="0">
                  <a:moveTo>
                    <a:pt x="1065" y="1"/>
                  </a:moveTo>
                  <a:cubicBezTo>
                    <a:pt x="480" y="1"/>
                    <a:pt x="0" y="480"/>
                    <a:pt x="0" y="1065"/>
                  </a:cubicBezTo>
                  <a:cubicBezTo>
                    <a:pt x="0" y="1709"/>
                    <a:pt x="526" y="2133"/>
                    <a:pt x="1074" y="2133"/>
                  </a:cubicBezTo>
                  <a:cubicBezTo>
                    <a:pt x="1336" y="2133"/>
                    <a:pt x="1603" y="2037"/>
                    <a:pt x="1821" y="1822"/>
                  </a:cubicBezTo>
                  <a:cubicBezTo>
                    <a:pt x="2488" y="1147"/>
                    <a:pt x="2017"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2386;p54">
              <a:extLst>
                <a:ext uri="{FF2B5EF4-FFF2-40B4-BE49-F238E27FC236}">
                  <a16:creationId xmlns:a16="http://schemas.microsoft.com/office/drawing/2014/main" id="{50AAA53B-0FDF-4A2F-A0ED-2D10AD308D01}"/>
                </a:ext>
              </a:extLst>
            </p:cNvPr>
            <p:cNvSpPr/>
            <p:nvPr/>
          </p:nvSpPr>
          <p:spPr>
            <a:xfrm>
              <a:off x="6179925" y="1495200"/>
              <a:ext cx="62225" cy="53325"/>
            </a:xfrm>
            <a:custGeom>
              <a:avLst/>
              <a:gdLst/>
              <a:ahLst/>
              <a:cxnLst/>
              <a:rect l="l" t="t" r="r" b="b"/>
              <a:pathLst>
                <a:path w="2489" h="2133"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7"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2387;p54">
              <a:extLst>
                <a:ext uri="{FF2B5EF4-FFF2-40B4-BE49-F238E27FC236}">
                  <a16:creationId xmlns:a16="http://schemas.microsoft.com/office/drawing/2014/main" id="{D6060B50-FC36-40FF-94AD-07619C969833}"/>
                </a:ext>
              </a:extLst>
            </p:cNvPr>
            <p:cNvSpPr/>
            <p:nvPr/>
          </p:nvSpPr>
          <p:spPr>
            <a:xfrm>
              <a:off x="6179925" y="1571400"/>
              <a:ext cx="62225" cy="53250"/>
            </a:xfrm>
            <a:custGeom>
              <a:avLst/>
              <a:gdLst/>
              <a:ahLst/>
              <a:cxnLst/>
              <a:rect l="l" t="t" r="r" b="b"/>
              <a:pathLst>
                <a:path w="2489" h="2130" extrusionOk="0">
                  <a:moveTo>
                    <a:pt x="1065" y="1"/>
                  </a:moveTo>
                  <a:cubicBezTo>
                    <a:pt x="480" y="1"/>
                    <a:pt x="0" y="472"/>
                    <a:pt x="0" y="1066"/>
                  </a:cubicBezTo>
                  <a:cubicBezTo>
                    <a:pt x="0" y="1703"/>
                    <a:pt x="525" y="2129"/>
                    <a:pt x="1073" y="2129"/>
                  </a:cubicBezTo>
                  <a:cubicBezTo>
                    <a:pt x="1335" y="2129"/>
                    <a:pt x="1603" y="2032"/>
                    <a:pt x="1821" y="1813"/>
                  </a:cubicBezTo>
                  <a:cubicBezTo>
                    <a:pt x="2488" y="1147"/>
                    <a:pt x="2017"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2388;p54">
              <a:extLst>
                <a:ext uri="{FF2B5EF4-FFF2-40B4-BE49-F238E27FC236}">
                  <a16:creationId xmlns:a16="http://schemas.microsoft.com/office/drawing/2014/main" id="{3AE59E06-021C-4A8B-9100-708C8541864C}"/>
                </a:ext>
              </a:extLst>
            </p:cNvPr>
            <p:cNvSpPr/>
            <p:nvPr/>
          </p:nvSpPr>
          <p:spPr>
            <a:xfrm>
              <a:off x="6256150" y="1418975"/>
              <a:ext cx="62200" cy="53350"/>
            </a:xfrm>
            <a:custGeom>
              <a:avLst/>
              <a:gdLst/>
              <a:ahLst/>
              <a:cxnLst/>
              <a:rect l="l" t="t" r="r" b="b"/>
              <a:pathLst>
                <a:path w="2488" h="2134" extrusionOk="0">
                  <a:moveTo>
                    <a:pt x="1065" y="1"/>
                  </a:moveTo>
                  <a:cubicBezTo>
                    <a:pt x="480" y="1"/>
                    <a:pt x="0" y="480"/>
                    <a:pt x="0" y="1065"/>
                  </a:cubicBezTo>
                  <a:cubicBezTo>
                    <a:pt x="0" y="1709"/>
                    <a:pt x="525" y="2133"/>
                    <a:pt x="1071" y="2133"/>
                  </a:cubicBezTo>
                  <a:cubicBezTo>
                    <a:pt x="1332" y="2133"/>
                    <a:pt x="1598" y="2037"/>
                    <a:pt x="1813" y="1822"/>
                  </a:cubicBezTo>
                  <a:cubicBezTo>
                    <a:pt x="2488"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2389;p54">
              <a:extLst>
                <a:ext uri="{FF2B5EF4-FFF2-40B4-BE49-F238E27FC236}">
                  <a16:creationId xmlns:a16="http://schemas.microsoft.com/office/drawing/2014/main" id="{C6C2DF84-EC30-4A16-B6A7-60A036121E4D}"/>
                </a:ext>
              </a:extLst>
            </p:cNvPr>
            <p:cNvSpPr/>
            <p:nvPr/>
          </p:nvSpPr>
          <p:spPr>
            <a:xfrm>
              <a:off x="6256150" y="1495200"/>
              <a:ext cx="62200" cy="53325"/>
            </a:xfrm>
            <a:custGeom>
              <a:avLst/>
              <a:gdLst/>
              <a:ahLst/>
              <a:cxnLst/>
              <a:rect l="l" t="t" r="r" b="b"/>
              <a:pathLst>
                <a:path w="2488" h="2133" extrusionOk="0">
                  <a:moveTo>
                    <a:pt x="1065" y="0"/>
                  </a:moveTo>
                  <a:cubicBezTo>
                    <a:pt x="480" y="0"/>
                    <a:pt x="0" y="480"/>
                    <a:pt x="0" y="1065"/>
                  </a:cubicBezTo>
                  <a:cubicBezTo>
                    <a:pt x="0" y="1709"/>
                    <a:pt x="525" y="2133"/>
                    <a:pt x="1071" y="2133"/>
                  </a:cubicBezTo>
                  <a:cubicBezTo>
                    <a:pt x="1332" y="2133"/>
                    <a:pt x="1598" y="2036"/>
                    <a:pt x="1813" y="1821"/>
                  </a:cubicBezTo>
                  <a:cubicBezTo>
                    <a:pt x="2488" y="1146"/>
                    <a:pt x="2016"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2390;p54">
              <a:extLst>
                <a:ext uri="{FF2B5EF4-FFF2-40B4-BE49-F238E27FC236}">
                  <a16:creationId xmlns:a16="http://schemas.microsoft.com/office/drawing/2014/main" id="{1B557714-259D-460A-B5EA-B03771EA9953}"/>
                </a:ext>
              </a:extLst>
            </p:cNvPr>
            <p:cNvSpPr/>
            <p:nvPr/>
          </p:nvSpPr>
          <p:spPr>
            <a:xfrm>
              <a:off x="6256150" y="1571400"/>
              <a:ext cx="62200" cy="53250"/>
            </a:xfrm>
            <a:custGeom>
              <a:avLst/>
              <a:gdLst/>
              <a:ahLst/>
              <a:cxnLst/>
              <a:rect l="l" t="t" r="r" b="b"/>
              <a:pathLst>
                <a:path w="2488" h="2130" extrusionOk="0">
                  <a:moveTo>
                    <a:pt x="1065" y="1"/>
                  </a:moveTo>
                  <a:cubicBezTo>
                    <a:pt x="480" y="1"/>
                    <a:pt x="0" y="472"/>
                    <a:pt x="0" y="1066"/>
                  </a:cubicBezTo>
                  <a:cubicBezTo>
                    <a:pt x="0" y="1703"/>
                    <a:pt x="524" y="2129"/>
                    <a:pt x="1070" y="2129"/>
                  </a:cubicBezTo>
                  <a:cubicBezTo>
                    <a:pt x="1331" y="2129"/>
                    <a:pt x="1597" y="2032"/>
                    <a:pt x="1813" y="1813"/>
                  </a:cubicBezTo>
                  <a:cubicBezTo>
                    <a:pt x="2488"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2391;p54">
              <a:extLst>
                <a:ext uri="{FF2B5EF4-FFF2-40B4-BE49-F238E27FC236}">
                  <a16:creationId xmlns:a16="http://schemas.microsoft.com/office/drawing/2014/main" id="{BC600CC4-9197-4458-BE96-1E72C60A7D82}"/>
                </a:ext>
              </a:extLst>
            </p:cNvPr>
            <p:cNvSpPr/>
            <p:nvPr/>
          </p:nvSpPr>
          <p:spPr>
            <a:xfrm>
              <a:off x="6256150" y="1647400"/>
              <a:ext cx="62200" cy="53450"/>
            </a:xfrm>
            <a:custGeom>
              <a:avLst/>
              <a:gdLst/>
              <a:ahLst/>
              <a:cxnLst/>
              <a:rect l="l" t="t" r="r" b="b"/>
              <a:pathLst>
                <a:path w="2488" h="2138" extrusionOk="0">
                  <a:moveTo>
                    <a:pt x="1065" y="1"/>
                  </a:moveTo>
                  <a:cubicBezTo>
                    <a:pt x="480" y="1"/>
                    <a:pt x="0" y="481"/>
                    <a:pt x="0" y="1066"/>
                  </a:cubicBezTo>
                  <a:cubicBezTo>
                    <a:pt x="0" y="1710"/>
                    <a:pt x="525" y="2138"/>
                    <a:pt x="1071" y="2138"/>
                  </a:cubicBezTo>
                  <a:cubicBezTo>
                    <a:pt x="1332" y="2138"/>
                    <a:pt x="1597" y="2040"/>
                    <a:pt x="1813" y="1822"/>
                  </a:cubicBezTo>
                  <a:cubicBezTo>
                    <a:pt x="2488" y="1155"/>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2392;p54">
              <a:extLst>
                <a:ext uri="{FF2B5EF4-FFF2-40B4-BE49-F238E27FC236}">
                  <a16:creationId xmlns:a16="http://schemas.microsoft.com/office/drawing/2014/main" id="{E8FF2E08-4A06-49E4-A6EC-1C556446357A}"/>
                </a:ext>
              </a:extLst>
            </p:cNvPr>
            <p:cNvSpPr/>
            <p:nvPr/>
          </p:nvSpPr>
          <p:spPr>
            <a:xfrm>
              <a:off x="6179925" y="1647400"/>
              <a:ext cx="62225" cy="53450"/>
            </a:xfrm>
            <a:custGeom>
              <a:avLst/>
              <a:gdLst/>
              <a:ahLst/>
              <a:cxnLst/>
              <a:rect l="l" t="t" r="r" b="b"/>
              <a:pathLst>
                <a:path w="2489" h="2138" extrusionOk="0">
                  <a:moveTo>
                    <a:pt x="1065" y="1"/>
                  </a:moveTo>
                  <a:cubicBezTo>
                    <a:pt x="480" y="1"/>
                    <a:pt x="0" y="481"/>
                    <a:pt x="0" y="1066"/>
                  </a:cubicBezTo>
                  <a:cubicBezTo>
                    <a:pt x="0" y="1710"/>
                    <a:pt x="526" y="2138"/>
                    <a:pt x="1074" y="2138"/>
                  </a:cubicBezTo>
                  <a:cubicBezTo>
                    <a:pt x="1336" y="2138"/>
                    <a:pt x="1603" y="2040"/>
                    <a:pt x="1821" y="1822"/>
                  </a:cubicBezTo>
                  <a:cubicBezTo>
                    <a:pt x="2488" y="1147"/>
                    <a:pt x="2017"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2393;p54">
              <a:extLst>
                <a:ext uri="{FF2B5EF4-FFF2-40B4-BE49-F238E27FC236}">
                  <a16:creationId xmlns:a16="http://schemas.microsoft.com/office/drawing/2014/main" id="{2C5E72A2-1A26-4F00-BB0E-DB9E95FD39BF}"/>
                </a:ext>
              </a:extLst>
            </p:cNvPr>
            <p:cNvSpPr/>
            <p:nvPr/>
          </p:nvSpPr>
          <p:spPr>
            <a:xfrm>
              <a:off x="6179925" y="1723625"/>
              <a:ext cx="62225" cy="53350"/>
            </a:xfrm>
            <a:custGeom>
              <a:avLst/>
              <a:gdLst/>
              <a:ahLst/>
              <a:cxnLst/>
              <a:rect l="l" t="t" r="r" b="b"/>
              <a:pathLst>
                <a:path w="2489" h="2134" extrusionOk="0">
                  <a:moveTo>
                    <a:pt x="1065" y="1"/>
                  </a:moveTo>
                  <a:cubicBezTo>
                    <a:pt x="480" y="1"/>
                    <a:pt x="0" y="480"/>
                    <a:pt x="0" y="1065"/>
                  </a:cubicBezTo>
                  <a:cubicBezTo>
                    <a:pt x="0" y="1709"/>
                    <a:pt x="526" y="2133"/>
                    <a:pt x="1074" y="2133"/>
                  </a:cubicBezTo>
                  <a:cubicBezTo>
                    <a:pt x="1336" y="2133"/>
                    <a:pt x="1603" y="2037"/>
                    <a:pt x="1821" y="1822"/>
                  </a:cubicBezTo>
                  <a:cubicBezTo>
                    <a:pt x="2488" y="1147"/>
                    <a:pt x="2017"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2394;p54">
              <a:extLst>
                <a:ext uri="{FF2B5EF4-FFF2-40B4-BE49-F238E27FC236}">
                  <a16:creationId xmlns:a16="http://schemas.microsoft.com/office/drawing/2014/main" id="{0F89F0FB-F8B0-4DF5-A2B2-534410090220}"/>
                </a:ext>
              </a:extLst>
            </p:cNvPr>
            <p:cNvSpPr/>
            <p:nvPr/>
          </p:nvSpPr>
          <p:spPr>
            <a:xfrm>
              <a:off x="6179925" y="1799850"/>
              <a:ext cx="62225" cy="53325"/>
            </a:xfrm>
            <a:custGeom>
              <a:avLst/>
              <a:gdLst/>
              <a:ahLst/>
              <a:cxnLst/>
              <a:rect l="l" t="t" r="r" b="b"/>
              <a:pathLst>
                <a:path w="2489" h="2133"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7"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2395;p54">
              <a:extLst>
                <a:ext uri="{FF2B5EF4-FFF2-40B4-BE49-F238E27FC236}">
                  <a16:creationId xmlns:a16="http://schemas.microsoft.com/office/drawing/2014/main" id="{4CF14641-6BD6-4E41-82FF-41C13EEED02D}"/>
                </a:ext>
              </a:extLst>
            </p:cNvPr>
            <p:cNvSpPr/>
            <p:nvPr/>
          </p:nvSpPr>
          <p:spPr>
            <a:xfrm>
              <a:off x="6179925" y="1876050"/>
              <a:ext cx="62225" cy="53275"/>
            </a:xfrm>
            <a:custGeom>
              <a:avLst/>
              <a:gdLst/>
              <a:ahLst/>
              <a:cxnLst/>
              <a:rect l="l" t="t" r="r" b="b"/>
              <a:pathLst>
                <a:path w="2489" h="2131" extrusionOk="0">
                  <a:moveTo>
                    <a:pt x="1065" y="1"/>
                  </a:moveTo>
                  <a:cubicBezTo>
                    <a:pt x="480" y="1"/>
                    <a:pt x="0" y="472"/>
                    <a:pt x="0" y="1066"/>
                  </a:cubicBezTo>
                  <a:cubicBezTo>
                    <a:pt x="0" y="1707"/>
                    <a:pt x="523" y="2131"/>
                    <a:pt x="1070" y="2131"/>
                  </a:cubicBezTo>
                  <a:cubicBezTo>
                    <a:pt x="1333" y="2131"/>
                    <a:pt x="1602" y="2033"/>
                    <a:pt x="1821" y="1813"/>
                  </a:cubicBezTo>
                  <a:cubicBezTo>
                    <a:pt x="2488" y="1147"/>
                    <a:pt x="2017"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2396;p54">
              <a:extLst>
                <a:ext uri="{FF2B5EF4-FFF2-40B4-BE49-F238E27FC236}">
                  <a16:creationId xmlns:a16="http://schemas.microsoft.com/office/drawing/2014/main" id="{41BEBAE8-518C-48BB-8C83-974F64F59A19}"/>
                </a:ext>
              </a:extLst>
            </p:cNvPr>
            <p:cNvSpPr/>
            <p:nvPr/>
          </p:nvSpPr>
          <p:spPr>
            <a:xfrm>
              <a:off x="6179925" y="1952050"/>
              <a:ext cx="62225" cy="53450"/>
            </a:xfrm>
            <a:custGeom>
              <a:avLst/>
              <a:gdLst/>
              <a:ahLst/>
              <a:cxnLst/>
              <a:rect l="l" t="t" r="r" b="b"/>
              <a:pathLst>
                <a:path w="2489" h="2138" extrusionOk="0">
                  <a:moveTo>
                    <a:pt x="1065" y="1"/>
                  </a:moveTo>
                  <a:cubicBezTo>
                    <a:pt x="480" y="9"/>
                    <a:pt x="0" y="481"/>
                    <a:pt x="0" y="1074"/>
                  </a:cubicBezTo>
                  <a:cubicBezTo>
                    <a:pt x="0" y="1712"/>
                    <a:pt x="525" y="2138"/>
                    <a:pt x="1073" y="2138"/>
                  </a:cubicBezTo>
                  <a:cubicBezTo>
                    <a:pt x="1335" y="2138"/>
                    <a:pt x="1603" y="2040"/>
                    <a:pt x="1821" y="1822"/>
                  </a:cubicBezTo>
                  <a:cubicBezTo>
                    <a:pt x="2488" y="1155"/>
                    <a:pt x="2017"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2397;p54">
              <a:extLst>
                <a:ext uri="{FF2B5EF4-FFF2-40B4-BE49-F238E27FC236}">
                  <a16:creationId xmlns:a16="http://schemas.microsoft.com/office/drawing/2014/main" id="{1B6C1C0D-637E-4934-BE07-F2C1D2FF8BC7}"/>
                </a:ext>
              </a:extLst>
            </p:cNvPr>
            <p:cNvSpPr/>
            <p:nvPr/>
          </p:nvSpPr>
          <p:spPr>
            <a:xfrm>
              <a:off x="6179925" y="2028275"/>
              <a:ext cx="62225" cy="53450"/>
            </a:xfrm>
            <a:custGeom>
              <a:avLst/>
              <a:gdLst/>
              <a:ahLst/>
              <a:cxnLst/>
              <a:rect l="l" t="t" r="r" b="b"/>
              <a:pathLst>
                <a:path w="2489" h="2138" extrusionOk="0">
                  <a:moveTo>
                    <a:pt x="1065" y="1"/>
                  </a:moveTo>
                  <a:cubicBezTo>
                    <a:pt x="480" y="1"/>
                    <a:pt x="0" y="480"/>
                    <a:pt x="0" y="1065"/>
                  </a:cubicBezTo>
                  <a:cubicBezTo>
                    <a:pt x="0" y="1709"/>
                    <a:pt x="526" y="2137"/>
                    <a:pt x="1074" y="2137"/>
                  </a:cubicBezTo>
                  <a:cubicBezTo>
                    <a:pt x="1336" y="2137"/>
                    <a:pt x="1603" y="2040"/>
                    <a:pt x="1821" y="1821"/>
                  </a:cubicBezTo>
                  <a:cubicBezTo>
                    <a:pt x="2488" y="1147"/>
                    <a:pt x="2017"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2398;p54">
              <a:extLst>
                <a:ext uri="{FF2B5EF4-FFF2-40B4-BE49-F238E27FC236}">
                  <a16:creationId xmlns:a16="http://schemas.microsoft.com/office/drawing/2014/main" id="{70ABCE2E-A6BC-405D-B11A-A54835953D6A}"/>
                </a:ext>
              </a:extLst>
            </p:cNvPr>
            <p:cNvSpPr/>
            <p:nvPr/>
          </p:nvSpPr>
          <p:spPr>
            <a:xfrm>
              <a:off x="6103700" y="2028275"/>
              <a:ext cx="62425" cy="53450"/>
            </a:xfrm>
            <a:custGeom>
              <a:avLst/>
              <a:gdLst/>
              <a:ahLst/>
              <a:cxnLst/>
              <a:rect l="l" t="t" r="r" b="b"/>
              <a:pathLst>
                <a:path w="2497" h="2138" extrusionOk="0">
                  <a:moveTo>
                    <a:pt x="1066" y="1"/>
                  </a:moveTo>
                  <a:cubicBezTo>
                    <a:pt x="481" y="1"/>
                    <a:pt x="9" y="480"/>
                    <a:pt x="1" y="1065"/>
                  </a:cubicBezTo>
                  <a:cubicBezTo>
                    <a:pt x="1" y="1709"/>
                    <a:pt x="526" y="2137"/>
                    <a:pt x="1075" y="2137"/>
                  </a:cubicBezTo>
                  <a:cubicBezTo>
                    <a:pt x="1337" y="2137"/>
                    <a:pt x="1604" y="2040"/>
                    <a:pt x="1822" y="1821"/>
                  </a:cubicBezTo>
                  <a:cubicBezTo>
                    <a:pt x="2497"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2399;p54">
              <a:extLst>
                <a:ext uri="{FF2B5EF4-FFF2-40B4-BE49-F238E27FC236}">
                  <a16:creationId xmlns:a16="http://schemas.microsoft.com/office/drawing/2014/main" id="{9B18E1FE-A174-463F-B29F-9CF1FD38B32E}"/>
                </a:ext>
              </a:extLst>
            </p:cNvPr>
            <p:cNvSpPr/>
            <p:nvPr/>
          </p:nvSpPr>
          <p:spPr>
            <a:xfrm>
              <a:off x="6027500" y="2028275"/>
              <a:ext cx="62425" cy="53450"/>
            </a:xfrm>
            <a:custGeom>
              <a:avLst/>
              <a:gdLst/>
              <a:ahLst/>
              <a:cxnLst/>
              <a:rect l="l" t="t" r="r" b="b"/>
              <a:pathLst>
                <a:path w="2497" h="2138" extrusionOk="0">
                  <a:moveTo>
                    <a:pt x="1073" y="1"/>
                  </a:moveTo>
                  <a:cubicBezTo>
                    <a:pt x="480" y="1"/>
                    <a:pt x="9" y="480"/>
                    <a:pt x="0" y="1065"/>
                  </a:cubicBezTo>
                  <a:cubicBezTo>
                    <a:pt x="0" y="1709"/>
                    <a:pt x="529" y="2137"/>
                    <a:pt x="1078" y="2137"/>
                  </a:cubicBezTo>
                  <a:cubicBezTo>
                    <a:pt x="1340" y="2137"/>
                    <a:pt x="1606" y="2040"/>
                    <a:pt x="1821" y="1821"/>
                  </a:cubicBezTo>
                  <a:cubicBezTo>
                    <a:pt x="2496" y="1147"/>
                    <a:pt x="2016" y="1"/>
                    <a:pt x="1073"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2400;p54">
              <a:extLst>
                <a:ext uri="{FF2B5EF4-FFF2-40B4-BE49-F238E27FC236}">
                  <a16:creationId xmlns:a16="http://schemas.microsoft.com/office/drawing/2014/main" id="{958DAB2E-0652-40F3-9583-155AA4C09917}"/>
                </a:ext>
              </a:extLst>
            </p:cNvPr>
            <p:cNvSpPr/>
            <p:nvPr/>
          </p:nvSpPr>
          <p:spPr>
            <a:xfrm>
              <a:off x="6027500" y="2104500"/>
              <a:ext cx="62425" cy="53325"/>
            </a:xfrm>
            <a:custGeom>
              <a:avLst/>
              <a:gdLst/>
              <a:ahLst/>
              <a:cxnLst/>
              <a:rect l="l" t="t" r="r" b="b"/>
              <a:pathLst>
                <a:path w="2497" h="2133" extrusionOk="0">
                  <a:moveTo>
                    <a:pt x="1073" y="0"/>
                  </a:moveTo>
                  <a:cubicBezTo>
                    <a:pt x="480" y="0"/>
                    <a:pt x="9" y="480"/>
                    <a:pt x="0" y="1065"/>
                  </a:cubicBezTo>
                  <a:cubicBezTo>
                    <a:pt x="0" y="1709"/>
                    <a:pt x="529" y="2133"/>
                    <a:pt x="1078" y="2133"/>
                  </a:cubicBezTo>
                  <a:cubicBezTo>
                    <a:pt x="1340" y="2133"/>
                    <a:pt x="1606" y="2036"/>
                    <a:pt x="1821" y="1821"/>
                  </a:cubicBezTo>
                  <a:cubicBezTo>
                    <a:pt x="2496" y="1146"/>
                    <a:pt x="2016" y="0"/>
                    <a:pt x="1073"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2401;p54">
              <a:extLst>
                <a:ext uri="{FF2B5EF4-FFF2-40B4-BE49-F238E27FC236}">
                  <a16:creationId xmlns:a16="http://schemas.microsoft.com/office/drawing/2014/main" id="{76E84860-0C7A-4D95-B48C-821A10724CF4}"/>
                </a:ext>
              </a:extLst>
            </p:cNvPr>
            <p:cNvSpPr/>
            <p:nvPr/>
          </p:nvSpPr>
          <p:spPr>
            <a:xfrm>
              <a:off x="5951475" y="2104500"/>
              <a:ext cx="62225" cy="53325"/>
            </a:xfrm>
            <a:custGeom>
              <a:avLst/>
              <a:gdLst/>
              <a:ahLst/>
              <a:cxnLst/>
              <a:rect l="l" t="t" r="r" b="b"/>
              <a:pathLst>
                <a:path w="2489" h="2133" extrusionOk="0">
                  <a:moveTo>
                    <a:pt x="1066" y="0"/>
                  </a:moveTo>
                  <a:cubicBezTo>
                    <a:pt x="472" y="0"/>
                    <a:pt x="1" y="480"/>
                    <a:pt x="1" y="1065"/>
                  </a:cubicBezTo>
                  <a:cubicBezTo>
                    <a:pt x="1" y="1709"/>
                    <a:pt x="526" y="2133"/>
                    <a:pt x="1072" y="2133"/>
                  </a:cubicBezTo>
                  <a:cubicBezTo>
                    <a:pt x="1333" y="2133"/>
                    <a:pt x="1598" y="2036"/>
                    <a:pt x="1814" y="1821"/>
                  </a:cubicBezTo>
                  <a:cubicBezTo>
                    <a:pt x="2489" y="1146"/>
                    <a:pt x="2017" y="0"/>
                    <a:pt x="106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2402;p54">
              <a:extLst>
                <a:ext uri="{FF2B5EF4-FFF2-40B4-BE49-F238E27FC236}">
                  <a16:creationId xmlns:a16="http://schemas.microsoft.com/office/drawing/2014/main" id="{A6E9F002-A68E-4B2A-BE7D-8531128005AB}"/>
                </a:ext>
              </a:extLst>
            </p:cNvPr>
            <p:cNvSpPr/>
            <p:nvPr/>
          </p:nvSpPr>
          <p:spPr>
            <a:xfrm>
              <a:off x="5494400" y="1647400"/>
              <a:ext cx="62225" cy="53450"/>
            </a:xfrm>
            <a:custGeom>
              <a:avLst/>
              <a:gdLst/>
              <a:ahLst/>
              <a:cxnLst/>
              <a:rect l="l" t="t" r="r" b="b"/>
              <a:pathLst>
                <a:path w="2489" h="2138" extrusionOk="0">
                  <a:moveTo>
                    <a:pt x="1066" y="1"/>
                  </a:moveTo>
                  <a:cubicBezTo>
                    <a:pt x="480" y="1"/>
                    <a:pt x="1" y="481"/>
                    <a:pt x="1" y="1066"/>
                  </a:cubicBezTo>
                  <a:cubicBezTo>
                    <a:pt x="1" y="1710"/>
                    <a:pt x="526" y="2138"/>
                    <a:pt x="1075" y="2138"/>
                  </a:cubicBezTo>
                  <a:cubicBezTo>
                    <a:pt x="1337" y="2138"/>
                    <a:pt x="1604" y="2040"/>
                    <a:pt x="1822" y="1822"/>
                  </a:cubicBezTo>
                  <a:cubicBezTo>
                    <a:pt x="2488" y="1155"/>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2403;p54">
              <a:extLst>
                <a:ext uri="{FF2B5EF4-FFF2-40B4-BE49-F238E27FC236}">
                  <a16:creationId xmlns:a16="http://schemas.microsoft.com/office/drawing/2014/main" id="{9D811293-C276-4CCB-BDC3-636577B11E8F}"/>
                </a:ext>
              </a:extLst>
            </p:cNvPr>
            <p:cNvSpPr/>
            <p:nvPr/>
          </p:nvSpPr>
          <p:spPr>
            <a:xfrm>
              <a:off x="5494400" y="1723625"/>
              <a:ext cx="62225" cy="53350"/>
            </a:xfrm>
            <a:custGeom>
              <a:avLst/>
              <a:gdLst/>
              <a:ahLst/>
              <a:cxnLst/>
              <a:rect l="l" t="t" r="r" b="b"/>
              <a:pathLst>
                <a:path w="2489" h="2134" extrusionOk="0">
                  <a:moveTo>
                    <a:pt x="1066" y="1"/>
                  </a:moveTo>
                  <a:cubicBezTo>
                    <a:pt x="480" y="1"/>
                    <a:pt x="1" y="480"/>
                    <a:pt x="1" y="1065"/>
                  </a:cubicBezTo>
                  <a:cubicBezTo>
                    <a:pt x="1" y="1709"/>
                    <a:pt x="526" y="2133"/>
                    <a:pt x="1075" y="2133"/>
                  </a:cubicBezTo>
                  <a:cubicBezTo>
                    <a:pt x="1337" y="2133"/>
                    <a:pt x="1604" y="2037"/>
                    <a:pt x="1822" y="1822"/>
                  </a:cubicBezTo>
                  <a:cubicBezTo>
                    <a:pt x="2488"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2404;p54">
              <a:extLst>
                <a:ext uri="{FF2B5EF4-FFF2-40B4-BE49-F238E27FC236}">
                  <a16:creationId xmlns:a16="http://schemas.microsoft.com/office/drawing/2014/main" id="{7A5634CE-44FD-4E0A-8081-1392D665DABA}"/>
                </a:ext>
              </a:extLst>
            </p:cNvPr>
            <p:cNvSpPr/>
            <p:nvPr/>
          </p:nvSpPr>
          <p:spPr>
            <a:xfrm>
              <a:off x="5494400" y="1799850"/>
              <a:ext cx="62225" cy="53325"/>
            </a:xfrm>
            <a:custGeom>
              <a:avLst/>
              <a:gdLst/>
              <a:ahLst/>
              <a:cxnLst/>
              <a:rect l="l" t="t" r="r" b="b"/>
              <a:pathLst>
                <a:path w="2489" h="2133" extrusionOk="0">
                  <a:moveTo>
                    <a:pt x="1066" y="0"/>
                  </a:moveTo>
                  <a:cubicBezTo>
                    <a:pt x="480" y="0"/>
                    <a:pt x="1" y="480"/>
                    <a:pt x="1" y="1065"/>
                  </a:cubicBezTo>
                  <a:cubicBezTo>
                    <a:pt x="1" y="1709"/>
                    <a:pt x="526" y="2133"/>
                    <a:pt x="1075" y="2133"/>
                  </a:cubicBezTo>
                  <a:cubicBezTo>
                    <a:pt x="1337" y="2133"/>
                    <a:pt x="1604" y="2036"/>
                    <a:pt x="1822" y="1821"/>
                  </a:cubicBezTo>
                  <a:cubicBezTo>
                    <a:pt x="2488" y="1146"/>
                    <a:pt x="2017" y="0"/>
                    <a:pt x="106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2405;p54">
              <a:extLst>
                <a:ext uri="{FF2B5EF4-FFF2-40B4-BE49-F238E27FC236}">
                  <a16:creationId xmlns:a16="http://schemas.microsoft.com/office/drawing/2014/main" id="{3496087E-59F9-49D1-8D2E-940A4252248F}"/>
                </a:ext>
              </a:extLst>
            </p:cNvPr>
            <p:cNvSpPr/>
            <p:nvPr/>
          </p:nvSpPr>
          <p:spPr>
            <a:xfrm>
              <a:off x="5494400" y="1876050"/>
              <a:ext cx="62225" cy="53300"/>
            </a:xfrm>
            <a:custGeom>
              <a:avLst/>
              <a:gdLst/>
              <a:ahLst/>
              <a:cxnLst/>
              <a:rect l="l" t="t" r="r" b="b"/>
              <a:pathLst>
                <a:path w="2489" h="2132" extrusionOk="0">
                  <a:moveTo>
                    <a:pt x="1066" y="1"/>
                  </a:moveTo>
                  <a:cubicBezTo>
                    <a:pt x="480" y="1"/>
                    <a:pt x="1" y="472"/>
                    <a:pt x="1" y="1066"/>
                  </a:cubicBezTo>
                  <a:cubicBezTo>
                    <a:pt x="1" y="1705"/>
                    <a:pt x="525" y="2132"/>
                    <a:pt x="1072" y="2132"/>
                  </a:cubicBezTo>
                  <a:cubicBezTo>
                    <a:pt x="1332" y="2132"/>
                    <a:pt x="1597" y="2036"/>
                    <a:pt x="1814" y="1822"/>
                  </a:cubicBezTo>
                  <a:cubicBezTo>
                    <a:pt x="2488"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2406;p54">
              <a:extLst>
                <a:ext uri="{FF2B5EF4-FFF2-40B4-BE49-F238E27FC236}">
                  <a16:creationId xmlns:a16="http://schemas.microsoft.com/office/drawing/2014/main" id="{7FAF72C1-B185-427C-8CF0-9B8C8D232AE4}"/>
                </a:ext>
              </a:extLst>
            </p:cNvPr>
            <p:cNvSpPr/>
            <p:nvPr/>
          </p:nvSpPr>
          <p:spPr>
            <a:xfrm>
              <a:off x="5494400" y="1952050"/>
              <a:ext cx="62225" cy="53450"/>
            </a:xfrm>
            <a:custGeom>
              <a:avLst/>
              <a:gdLst/>
              <a:ahLst/>
              <a:cxnLst/>
              <a:rect l="l" t="t" r="r" b="b"/>
              <a:pathLst>
                <a:path w="2489" h="2138" extrusionOk="0">
                  <a:moveTo>
                    <a:pt x="1066" y="1"/>
                  </a:moveTo>
                  <a:cubicBezTo>
                    <a:pt x="480" y="9"/>
                    <a:pt x="1" y="481"/>
                    <a:pt x="1" y="1074"/>
                  </a:cubicBezTo>
                  <a:cubicBezTo>
                    <a:pt x="1" y="1712"/>
                    <a:pt x="525" y="2138"/>
                    <a:pt x="1074" y="2138"/>
                  </a:cubicBezTo>
                  <a:cubicBezTo>
                    <a:pt x="1336" y="2138"/>
                    <a:pt x="1604" y="2040"/>
                    <a:pt x="1822" y="1822"/>
                  </a:cubicBezTo>
                  <a:cubicBezTo>
                    <a:pt x="2488" y="1155"/>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2407;p54">
              <a:extLst>
                <a:ext uri="{FF2B5EF4-FFF2-40B4-BE49-F238E27FC236}">
                  <a16:creationId xmlns:a16="http://schemas.microsoft.com/office/drawing/2014/main" id="{670F7899-50C3-479C-AD8B-E4D431C46697}"/>
                </a:ext>
              </a:extLst>
            </p:cNvPr>
            <p:cNvSpPr/>
            <p:nvPr/>
          </p:nvSpPr>
          <p:spPr>
            <a:xfrm>
              <a:off x="5494400" y="2028275"/>
              <a:ext cx="62225" cy="53450"/>
            </a:xfrm>
            <a:custGeom>
              <a:avLst/>
              <a:gdLst/>
              <a:ahLst/>
              <a:cxnLst/>
              <a:rect l="l" t="t" r="r" b="b"/>
              <a:pathLst>
                <a:path w="2489" h="2138" extrusionOk="0">
                  <a:moveTo>
                    <a:pt x="1066" y="1"/>
                  </a:moveTo>
                  <a:cubicBezTo>
                    <a:pt x="480" y="1"/>
                    <a:pt x="1" y="480"/>
                    <a:pt x="1" y="1065"/>
                  </a:cubicBezTo>
                  <a:cubicBezTo>
                    <a:pt x="1" y="1709"/>
                    <a:pt x="526" y="2137"/>
                    <a:pt x="1075" y="2137"/>
                  </a:cubicBezTo>
                  <a:cubicBezTo>
                    <a:pt x="1337" y="2137"/>
                    <a:pt x="1604" y="2040"/>
                    <a:pt x="1822" y="1821"/>
                  </a:cubicBezTo>
                  <a:cubicBezTo>
                    <a:pt x="2488"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2408;p54">
              <a:extLst>
                <a:ext uri="{FF2B5EF4-FFF2-40B4-BE49-F238E27FC236}">
                  <a16:creationId xmlns:a16="http://schemas.microsoft.com/office/drawing/2014/main" id="{A1E424AC-A81E-4A6F-8904-53821DD28F3E}"/>
                </a:ext>
              </a:extLst>
            </p:cNvPr>
            <p:cNvSpPr/>
            <p:nvPr/>
          </p:nvSpPr>
          <p:spPr>
            <a:xfrm>
              <a:off x="5494400" y="2104500"/>
              <a:ext cx="62225" cy="53325"/>
            </a:xfrm>
            <a:custGeom>
              <a:avLst/>
              <a:gdLst/>
              <a:ahLst/>
              <a:cxnLst/>
              <a:rect l="l" t="t" r="r" b="b"/>
              <a:pathLst>
                <a:path w="2489" h="2133" extrusionOk="0">
                  <a:moveTo>
                    <a:pt x="1066" y="0"/>
                  </a:moveTo>
                  <a:cubicBezTo>
                    <a:pt x="480" y="0"/>
                    <a:pt x="1" y="480"/>
                    <a:pt x="1" y="1065"/>
                  </a:cubicBezTo>
                  <a:cubicBezTo>
                    <a:pt x="1" y="1709"/>
                    <a:pt x="526" y="2133"/>
                    <a:pt x="1075" y="2133"/>
                  </a:cubicBezTo>
                  <a:cubicBezTo>
                    <a:pt x="1337" y="2133"/>
                    <a:pt x="1604" y="2036"/>
                    <a:pt x="1822" y="1821"/>
                  </a:cubicBezTo>
                  <a:cubicBezTo>
                    <a:pt x="2488" y="1146"/>
                    <a:pt x="2017" y="0"/>
                    <a:pt x="106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2409;p54">
              <a:extLst>
                <a:ext uri="{FF2B5EF4-FFF2-40B4-BE49-F238E27FC236}">
                  <a16:creationId xmlns:a16="http://schemas.microsoft.com/office/drawing/2014/main" id="{737DDACD-350C-4892-8088-8EE2FD88F1E4}"/>
                </a:ext>
              </a:extLst>
            </p:cNvPr>
            <p:cNvSpPr/>
            <p:nvPr/>
          </p:nvSpPr>
          <p:spPr>
            <a:xfrm>
              <a:off x="5494400" y="2180700"/>
              <a:ext cx="62225" cy="53350"/>
            </a:xfrm>
            <a:custGeom>
              <a:avLst/>
              <a:gdLst/>
              <a:ahLst/>
              <a:cxnLst/>
              <a:rect l="l" t="t" r="r" b="b"/>
              <a:pathLst>
                <a:path w="2489" h="2134" extrusionOk="0">
                  <a:moveTo>
                    <a:pt x="1066" y="1"/>
                  </a:moveTo>
                  <a:cubicBezTo>
                    <a:pt x="480" y="1"/>
                    <a:pt x="1" y="480"/>
                    <a:pt x="1" y="1066"/>
                  </a:cubicBezTo>
                  <a:cubicBezTo>
                    <a:pt x="1" y="1709"/>
                    <a:pt x="526" y="2133"/>
                    <a:pt x="1075" y="2133"/>
                  </a:cubicBezTo>
                  <a:cubicBezTo>
                    <a:pt x="1337" y="2133"/>
                    <a:pt x="1604" y="2037"/>
                    <a:pt x="1822" y="1822"/>
                  </a:cubicBezTo>
                  <a:cubicBezTo>
                    <a:pt x="2488"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2410;p54">
              <a:extLst>
                <a:ext uri="{FF2B5EF4-FFF2-40B4-BE49-F238E27FC236}">
                  <a16:creationId xmlns:a16="http://schemas.microsoft.com/office/drawing/2014/main" id="{F764389A-1C15-4397-A314-3AF96635B60D}"/>
                </a:ext>
              </a:extLst>
            </p:cNvPr>
            <p:cNvSpPr/>
            <p:nvPr/>
          </p:nvSpPr>
          <p:spPr>
            <a:xfrm>
              <a:off x="5494400" y="2256925"/>
              <a:ext cx="62375" cy="53425"/>
            </a:xfrm>
            <a:custGeom>
              <a:avLst/>
              <a:gdLst/>
              <a:ahLst/>
              <a:cxnLst/>
              <a:rect l="l" t="t" r="r" b="b"/>
              <a:pathLst>
                <a:path w="2495" h="2137" extrusionOk="0">
                  <a:moveTo>
                    <a:pt x="1076" y="0"/>
                  </a:moveTo>
                  <a:cubicBezTo>
                    <a:pt x="1072" y="0"/>
                    <a:pt x="1069" y="0"/>
                    <a:pt x="1066" y="0"/>
                  </a:cubicBezTo>
                  <a:cubicBezTo>
                    <a:pt x="480" y="0"/>
                    <a:pt x="1" y="480"/>
                    <a:pt x="1" y="1065"/>
                  </a:cubicBezTo>
                  <a:cubicBezTo>
                    <a:pt x="1" y="1709"/>
                    <a:pt x="530" y="2137"/>
                    <a:pt x="1078" y="2137"/>
                  </a:cubicBezTo>
                  <a:cubicBezTo>
                    <a:pt x="1340" y="2137"/>
                    <a:pt x="1606" y="2039"/>
                    <a:pt x="1822" y="1821"/>
                  </a:cubicBezTo>
                  <a:cubicBezTo>
                    <a:pt x="2494" y="1149"/>
                    <a:pt x="2020" y="0"/>
                    <a:pt x="107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2411;p54">
              <a:extLst>
                <a:ext uri="{FF2B5EF4-FFF2-40B4-BE49-F238E27FC236}">
                  <a16:creationId xmlns:a16="http://schemas.microsoft.com/office/drawing/2014/main" id="{25957F62-E47C-4069-88E4-75C164E7C4B5}"/>
                </a:ext>
              </a:extLst>
            </p:cNvPr>
            <p:cNvSpPr/>
            <p:nvPr/>
          </p:nvSpPr>
          <p:spPr>
            <a:xfrm>
              <a:off x="5494400" y="2333125"/>
              <a:ext cx="62225" cy="53450"/>
            </a:xfrm>
            <a:custGeom>
              <a:avLst/>
              <a:gdLst/>
              <a:ahLst/>
              <a:cxnLst/>
              <a:rect l="l" t="t" r="r" b="b"/>
              <a:pathLst>
                <a:path w="2489" h="2138" extrusionOk="0">
                  <a:moveTo>
                    <a:pt x="1066" y="1"/>
                  </a:moveTo>
                  <a:cubicBezTo>
                    <a:pt x="480" y="1"/>
                    <a:pt x="1" y="480"/>
                    <a:pt x="1" y="1066"/>
                  </a:cubicBezTo>
                  <a:cubicBezTo>
                    <a:pt x="1" y="1709"/>
                    <a:pt x="526" y="2137"/>
                    <a:pt x="1075" y="2137"/>
                  </a:cubicBezTo>
                  <a:cubicBezTo>
                    <a:pt x="1337" y="2137"/>
                    <a:pt x="1604" y="2040"/>
                    <a:pt x="1822" y="1822"/>
                  </a:cubicBezTo>
                  <a:cubicBezTo>
                    <a:pt x="2488"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2412;p54">
              <a:extLst>
                <a:ext uri="{FF2B5EF4-FFF2-40B4-BE49-F238E27FC236}">
                  <a16:creationId xmlns:a16="http://schemas.microsoft.com/office/drawing/2014/main" id="{947316DF-3514-4D30-AAF6-B2DBF4660AE1}"/>
                </a:ext>
              </a:extLst>
            </p:cNvPr>
            <p:cNvSpPr/>
            <p:nvPr/>
          </p:nvSpPr>
          <p:spPr>
            <a:xfrm>
              <a:off x="5494400" y="2485550"/>
              <a:ext cx="62225" cy="53300"/>
            </a:xfrm>
            <a:custGeom>
              <a:avLst/>
              <a:gdLst/>
              <a:ahLst/>
              <a:cxnLst/>
              <a:rect l="l" t="t" r="r" b="b"/>
              <a:pathLst>
                <a:path w="2489" h="2132" extrusionOk="0">
                  <a:moveTo>
                    <a:pt x="1066" y="1"/>
                  </a:moveTo>
                  <a:cubicBezTo>
                    <a:pt x="480" y="1"/>
                    <a:pt x="1" y="472"/>
                    <a:pt x="1" y="1066"/>
                  </a:cubicBezTo>
                  <a:cubicBezTo>
                    <a:pt x="1" y="1708"/>
                    <a:pt x="523" y="2131"/>
                    <a:pt x="1070" y="2131"/>
                  </a:cubicBezTo>
                  <a:cubicBezTo>
                    <a:pt x="1333" y="2131"/>
                    <a:pt x="1603" y="2033"/>
                    <a:pt x="1822" y="1814"/>
                  </a:cubicBezTo>
                  <a:cubicBezTo>
                    <a:pt x="2488"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2413;p54">
              <a:extLst>
                <a:ext uri="{FF2B5EF4-FFF2-40B4-BE49-F238E27FC236}">
                  <a16:creationId xmlns:a16="http://schemas.microsoft.com/office/drawing/2014/main" id="{CC178F15-2E9B-49BC-949F-5AD7471562E2}"/>
                </a:ext>
              </a:extLst>
            </p:cNvPr>
            <p:cNvSpPr/>
            <p:nvPr/>
          </p:nvSpPr>
          <p:spPr>
            <a:xfrm>
              <a:off x="5494400" y="2561575"/>
              <a:ext cx="62225" cy="53425"/>
            </a:xfrm>
            <a:custGeom>
              <a:avLst/>
              <a:gdLst/>
              <a:ahLst/>
              <a:cxnLst/>
              <a:rect l="l" t="t" r="r" b="b"/>
              <a:pathLst>
                <a:path w="2489" h="2137" extrusionOk="0">
                  <a:moveTo>
                    <a:pt x="1066" y="0"/>
                  </a:moveTo>
                  <a:cubicBezTo>
                    <a:pt x="480" y="0"/>
                    <a:pt x="1" y="480"/>
                    <a:pt x="1" y="1073"/>
                  </a:cubicBezTo>
                  <a:cubicBezTo>
                    <a:pt x="1" y="1711"/>
                    <a:pt x="522" y="2137"/>
                    <a:pt x="1067" y="2137"/>
                  </a:cubicBezTo>
                  <a:cubicBezTo>
                    <a:pt x="1329" y="2137"/>
                    <a:pt x="1595" y="2039"/>
                    <a:pt x="1814" y="1821"/>
                  </a:cubicBezTo>
                  <a:cubicBezTo>
                    <a:pt x="2488" y="1154"/>
                    <a:pt x="2017" y="8"/>
                    <a:pt x="106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2414;p54">
              <a:extLst>
                <a:ext uri="{FF2B5EF4-FFF2-40B4-BE49-F238E27FC236}">
                  <a16:creationId xmlns:a16="http://schemas.microsoft.com/office/drawing/2014/main" id="{BA3C3615-ED82-46DA-8A8B-D355FFE96663}"/>
                </a:ext>
              </a:extLst>
            </p:cNvPr>
            <p:cNvSpPr/>
            <p:nvPr/>
          </p:nvSpPr>
          <p:spPr>
            <a:xfrm>
              <a:off x="5494400" y="2637775"/>
              <a:ext cx="62225" cy="53450"/>
            </a:xfrm>
            <a:custGeom>
              <a:avLst/>
              <a:gdLst/>
              <a:ahLst/>
              <a:cxnLst/>
              <a:rect l="l" t="t" r="r" b="b"/>
              <a:pathLst>
                <a:path w="2489" h="2138" extrusionOk="0">
                  <a:moveTo>
                    <a:pt x="1066" y="1"/>
                  </a:moveTo>
                  <a:cubicBezTo>
                    <a:pt x="480" y="1"/>
                    <a:pt x="1" y="480"/>
                    <a:pt x="1" y="1074"/>
                  </a:cubicBezTo>
                  <a:cubicBezTo>
                    <a:pt x="1" y="1712"/>
                    <a:pt x="525" y="2137"/>
                    <a:pt x="1074" y="2137"/>
                  </a:cubicBezTo>
                  <a:cubicBezTo>
                    <a:pt x="1336" y="2137"/>
                    <a:pt x="1604" y="2040"/>
                    <a:pt x="1822" y="1822"/>
                  </a:cubicBezTo>
                  <a:cubicBezTo>
                    <a:pt x="2488" y="1155"/>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2415;p54">
              <a:extLst>
                <a:ext uri="{FF2B5EF4-FFF2-40B4-BE49-F238E27FC236}">
                  <a16:creationId xmlns:a16="http://schemas.microsoft.com/office/drawing/2014/main" id="{231B28D0-3F25-47CE-90BE-636A6301D0CB}"/>
                </a:ext>
              </a:extLst>
            </p:cNvPr>
            <p:cNvSpPr/>
            <p:nvPr/>
          </p:nvSpPr>
          <p:spPr>
            <a:xfrm>
              <a:off x="5494400" y="2714000"/>
              <a:ext cx="62225" cy="53350"/>
            </a:xfrm>
            <a:custGeom>
              <a:avLst/>
              <a:gdLst/>
              <a:ahLst/>
              <a:cxnLst/>
              <a:rect l="l" t="t" r="r" b="b"/>
              <a:pathLst>
                <a:path w="2489" h="2134" extrusionOk="0">
                  <a:moveTo>
                    <a:pt x="1066" y="0"/>
                  </a:moveTo>
                  <a:cubicBezTo>
                    <a:pt x="480" y="0"/>
                    <a:pt x="1" y="480"/>
                    <a:pt x="1" y="1065"/>
                  </a:cubicBezTo>
                  <a:cubicBezTo>
                    <a:pt x="1" y="1709"/>
                    <a:pt x="526" y="2133"/>
                    <a:pt x="1075" y="2133"/>
                  </a:cubicBezTo>
                  <a:cubicBezTo>
                    <a:pt x="1337" y="2133"/>
                    <a:pt x="1604" y="2036"/>
                    <a:pt x="1822" y="1821"/>
                  </a:cubicBezTo>
                  <a:cubicBezTo>
                    <a:pt x="2488" y="1146"/>
                    <a:pt x="2017" y="0"/>
                    <a:pt x="106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2416;p54">
              <a:extLst>
                <a:ext uri="{FF2B5EF4-FFF2-40B4-BE49-F238E27FC236}">
                  <a16:creationId xmlns:a16="http://schemas.microsoft.com/office/drawing/2014/main" id="{5529A125-63A0-4E59-AC02-1371BF9E523B}"/>
                </a:ext>
              </a:extLst>
            </p:cNvPr>
            <p:cNvSpPr/>
            <p:nvPr/>
          </p:nvSpPr>
          <p:spPr>
            <a:xfrm>
              <a:off x="5494400" y="2790200"/>
              <a:ext cx="62225" cy="53350"/>
            </a:xfrm>
            <a:custGeom>
              <a:avLst/>
              <a:gdLst/>
              <a:ahLst/>
              <a:cxnLst/>
              <a:rect l="l" t="t" r="r" b="b"/>
              <a:pathLst>
                <a:path w="2489" h="2134" extrusionOk="0">
                  <a:moveTo>
                    <a:pt x="1066" y="1"/>
                  </a:moveTo>
                  <a:cubicBezTo>
                    <a:pt x="480" y="1"/>
                    <a:pt x="1" y="480"/>
                    <a:pt x="1" y="1066"/>
                  </a:cubicBezTo>
                  <a:cubicBezTo>
                    <a:pt x="1" y="1709"/>
                    <a:pt x="526" y="2134"/>
                    <a:pt x="1075" y="2134"/>
                  </a:cubicBezTo>
                  <a:cubicBezTo>
                    <a:pt x="1337" y="2134"/>
                    <a:pt x="1604" y="2037"/>
                    <a:pt x="1822" y="1822"/>
                  </a:cubicBezTo>
                  <a:cubicBezTo>
                    <a:pt x="2488"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2417;p54">
              <a:extLst>
                <a:ext uri="{FF2B5EF4-FFF2-40B4-BE49-F238E27FC236}">
                  <a16:creationId xmlns:a16="http://schemas.microsoft.com/office/drawing/2014/main" id="{6BBB32D8-66C3-4779-8C78-5EF2ADF1D03C}"/>
                </a:ext>
              </a:extLst>
            </p:cNvPr>
            <p:cNvSpPr/>
            <p:nvPr/>
          </p:nvSpPr>
          <p:spPr>
            <a:xfrm>
              <a:off x="5570625" y="1266550"/>
              <a:ext cx="62200" cy="53450"/>
            </a:xfrm>
            <a:custGeom>
              <a:avLst/>
              <a:gdLst/>
              <a:ahLst/>
              <a:cxnLst/>
              <a:rect l="l" t="t" r="r" b="b"/>
              <a:pathLst>
                <a:path w="2488" h="2138" extrusionOk="0">
                  <a:moveTo>
                    <a:pt x="1065" y="0"/>
                  </a:moveTo>
                  <a:cubicBezTo>
                    <a:pt x="472" y="9"/>
                    <a:pt x="0" y="480"/>
                    <a:pt x="0" y="1074"/>
                  </a:cubicBezTo>
                  <a:cubicBezTo>
                    <a:pt x="0" y="1711"/>
                    <a:pt x="525" y="2137"/>
                    <a:pt x="1071" y="2137"/>
                  </a:cubicBezTo>
                  <a:cubicBezTo>
                    <a:pt x="1332" y="2137"/>
                    <a:pt x="1598" y="2040"/>
                    <a:pt x="1813" y="1821"/>
                  </a:cubicBezTo>
                  <a:cubicBezTo>
                    <a:pt x="2488" y="1155"/>
                    <a:pt x="2016" y="9"/>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2418;p54">
              <a:extLst>
                <a:ext uri="{FF2B5EF4-FFF2-40B4-BE49-F238E27FC236}">
                  <a16:creationId xmlns:a16="http://schemas.microsoft.com/office/drawing/2014/main" id="{3FB5EE96-109A-43E6-AA22-C67019E713CE}"/>
                </a:ext>
              </a:extLst>
            </p:cNvPr>
            <p:cNvSpPr/>
            <p:nvPr/>
          </p:nvSpPr>
          <p:spPr>
            <a:xfrm>
              <a:off x="5570625" y="1342750"/>
              <a:ext cx="62200" cy="53450"/>
            </a:xfrm>
            <a:custGeom>
              <a:avLst/>
              <a:gdLst/>
              <a:ahLst/>
              <a:cxnLst/>
              <a:rect l="l" t="t" r="r" b="b"/>
              <a:pathLst>
                <a:path w="2488" h="2138" extrusionOk="0">
                  <a:moveTo>
                    <a:pt x="1065" y="1"/>
                  </a:moveTo>
                  <a:cubicBezTo>
                    <a:pt x="472" y="1"/>
                    <a:pt x="0" y="481"/>
                    <a:pt x="0" y="1066"/>
                  </a:cubicBezTo>
                  <a:cubicBezTo>
                    <a:pt x="0" y="1710"/>
                    <a:pt x="526" y="2138"/>
                    <a:pt x="1072" y="2138"/>
                  </a:cubicBezTo>
                  <a:cubicBezTo>
                    <a:pt x="1332" y="2138"/>
                    <a:pt x="1598" y="2040"/>
                    <a:pt x="1813" y="1822"/>
                  </a:cubicBezTo>
                  <a:cubicBezTo>
                    <a:pt x="2488" y="1155"/>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2419;p54">
              <a:extLst>
                <a:ext uri="{FF2B5EF4-FFF2-40B4-BE49-F238E27FC236}">
                  <a16:creationId xmlns:a16="http://schemas.microsoft.com/office/drawing/2014/main" id="{EA1DCD21-9D66-4697-ACDA-3CAD3068C02C}"/>
                </a:ext>
              </a:extLst>
            </p:cNvPr>
            <p:cNvSpPr/>
            <p:nvPr/>
          </p:nvSpPr>
          <p:spPr>
            <a:xfrm>
              <a:off x="5570625" y="1418975"/>
              <a:ext cx="62200" cy="53350"/>
            </a:xfrm>
            <a:custGeom>
              <a:avLst/>
              <a:gdLst/>
              <a:ahLst/>
              <a:cxnLst/>
              <a:rect l="l" t="t" r="r" b="b"/>
              <a:pathLst>
                <a:path w="2488" h="2134" extrusionOk="0">
                  <a:moveTo>
                    <a:pt x="1065" y="1"/>
                  </a:moveTo>
                  <a:cubicBezTo>
                    <a:pt x="472" y="1"/>
                    <a:pt x="0" y="480"/>
                    <a:pt x="0" y="1065"/>
                  </a:cubicBezTo>
                  <a:cubicBezTo>
                    <a:pt x="0" y="1709"/>
                    <a:pt x="526" y="2133"/>
                    <a:pt x="1072" y="2133"/>
                  </a:cubicBezTo>
                  <a:cubicBezTo>
                    <a:pt x="1333" y="2133"/>
                    <a:pt x="1598" y="2037"/>
                    <a:pt x="1813" y="1822"/>
                  </a:cubicBezTo>
                  <a:cubicBezTo>
                    <a:pt x="2488"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2420;p54">
              <a:extLst>
                <a:ext uri="{FF2B5EF4-FFF2-40B4-BE49-F238E27FC236}">
                  <a16:creationId xmlns:a16="http://schemas.microsoft.com/office/drawing/2014/main" id="{4C603DFA-40F6-4F80-9C6A-4674F0C3B750}"/>
                </a:ext>
              </a:extLst>
            </p:cNvPr>
            <p:cNvSpPr/>
            <p:nvPr/>
          </p:nvSpPr>
          <p:spPr>
            <a:xfrm>
              <a:off x="5570625" y="1495200"/>
              <a:ext cx="62200" cy="53325"/>
            </a:xfrm>
            <a:custGeom>
              <a:avLst/>
              <a:gdLst/>
              <a:ahLst/>
              <a:cxnLst/>
              <a:rect l="l" t="t" r="r" b="b"/>
              <a:pathLst>
                <a:path w="2488" h="2133" extrusionOk="0">
                  <a:moveTo>
                    <a:pt x="1065" y="0"/>
                  </a:moveTo>
                  <a:cubicBezTo>
                    <a:pt x="472" y="0"/>
                    <a:pt x="0" y="472"/>
                    <a:pt x="0" y="1065"/>
                  </a:cubicBezTo>
                  <a:cubicBezTo>
                    <a:pt x="0" y="1709"/>
                    <a:pt x="526" y="2133"/>
                    <a:pt x="1072" y="2133"/>
                  </a:cubicBezTo>
                  <a:cubicBezTo>
                    <a:pt x="1333" y="2133"/>
                    <a:pt x="1598" y="2036"/>
                    <a:pt x="1813" y="1821"/>
                  </a:cubicBezTo>
                  <a:cubicBezTo>
                    <a:pt x="2488" y="1146"/>
                    <a:pt x="2016"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2421;p54">
              <a:extLst>
                <a:ext uri="{FF2B5EF4-FFF2-40B4-BE49-F238E27FC236}">
                  <a16:creationId xmlns:a16="http://schemas.microsoft.com/office/drawing/2014/main" id="{14ABC53F-0E61-468F-97BC-662C851D7B94}"/>
                </a:ext>
              </a:extLst>
            </p:cNvPr>
            <p:cNvSpPr/>
            <p:nvPr/>
          </p:nvSpPr>
          <p:spPr>
            <a:xfrm>
              <a:off x="5570625" y="1571400"/>
              <a:ext cx="62200" cy="53250"/>
            </a:xfrm>
            <a:custGeom>
              <a:avLst/>
              <a:gdLst/>
              <a:ahLst/>
              <a:cxnLst/>
              <a:rect l="l" t="t" r="r" b="b"/>
              <a:pathLst>
                <a:path w="2488" h="2130" extrusionOk="0">
                  <a:moveTo>
                    <a:pt x="1065" y="1"/>
                  </a:moveTo>
                  <a:cubicBezTo>
                    <a:pt x="472" y="1"/>
                    <a:pt x="0" y="472"/>
                    <a:pt x="0" y="1066"/>
                  </a:cubicBezTo>
                  <a:cubicBezTo>
                    <a:pt x="0" y="1703"/>
                    <a:pt x="525" y="2129"/>
                    <a:pt x="1071" y="2129"/>
                  </a:cubicBezTo>
                  <a:cubicBezTo>
                    <a:pt x="1332" y="2129"/>
                    <a:pt x="1598" y="2032"/>
                    <a:pt x="1813" y="1813"/>
                  </a:cubicBezTo>
                  <a:cubicBezTo>
                    <a:pt x="2488"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2422;p54">
              <a:extLst>
                <a:ext uri="{FF2B5EF4-FFF2-40B4-BE49-F238E27FC236}">
                  <a16:creationId xmlns:a16="http://schemas.microsoft.com/office/drawing/2014/main" id="{C2F16577-A82F-4943-AF9E-C9CE27F57274}"/>
                </a:ext>
              </a:extLst>
            </p:cNvPr>
            <p:cNvSpPr/>
            <p:nvPr/>
          </p:nvSpPr>
          <p:spPr>
            <a:xfrm>
              <a:off x="5570625" y="1647400"/>
              <a:ext cx="62200" cy="53450"/>
            </a:xfrm>
            <a:custGeom>
              <a:avLst/>
              <a:gdLst/>
              <a:ahLst/>
              <a:cxnLst/>
              <a:rect l="l" t="t" r="r" b="b"/>
              <a:pathLst>
                <a:path w="2488" h="2138" extrusionOk="0">
                  <a:moveTo>
                    <a:pt x="1065" y="1"/>
                  </a:moveTo>
                  <a:cubicBezTo>
                    <a:pt x="472" y="1"/>
                    <a:pt x="0" y="481"/>
                    <a:pt x="0" y="1066"/>
                  </a:cubicBezTo>
                  <a:cubicBezTo>
                    <a:pt x="0" y="1710"/>
                    <a:pt x="526" y="2138"/>
                    <a:pt x="1072" y="2138"/>
                  </a:cubicBezTo>
                  <a:cubicBezTo>
                    <a:pt x="1332" y="2138"/>
                    <a:pt x="1598" y="2040"/>
                    <a:pt x="1813" y="1822"/>
                  </a:cubicBezTo>
                  <a:cubicBezTo>
                    <a:pt x="2488" y="1155"/>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2423;p54">
              <a:extLst>
                <a:ext uri="{FF2B5EF4-FFF2-40B4-BE49-F238E27FC236}">
                  <a16:creationId xmlns:a16="http://schemas.microsoft.com/office/drawing/2014/main" id="{3F486897-1B07-46BF-9F6E-CC1369F8A05C}"/>
                </a:ext>
              </a:extLst>
            </p:cNvPr>
            <p:cNvSpPr/>
            <p:nvPr/>
          </p:nvSpPr>
          <p:spPr>
            <a:xfrm>
              <a:off x="5570625" y="1723625"/>
              <a:ext cx="62200" cy="53350"/>
            </a:xfrm>
            <a:custGeom>
              <a:avLst/>
              <a:gdLst/>
              <a:ahLst/>
              <a:cxnLst/>
              <a:rect l="l" t="t" r="r" b="b"/>
              <a:pathLst>
                <a:path w="2488" h="2134" extrusionOk="0">
                  <a:moveTo>
                    <a:pt x="1065" y="1"/>
                  </a:moveTo>
                  <a:cubicBezTo>
                    <a:pt x="472" y="1"/>
                    <a:pt x="0" y="480"/>
                    <a:pt x="0" y="1065"/>
                  </a:cubicBezTo>
                  <a:cubicBezTo>
                    <a:pt x="0" y="1709"/>
                    <a:pt x="526" y="2133"/>
                    <a:pt x="1072" y="2133"/>
                  </a:cubicBezTo>
                  <a:cubicBezTo>
                    <a:pt x="1333" y="2133"/>
                    <a:pt x="1598" y="2037"/>
                    <a:pt x="1813" y="1822"/>
                  </a:cubicBezTo>
                  <a:cubicBezTo>
                    <a:pt x="2488"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2424;p54">
              <a:extLst>
                <a:ext uri="{FF2B5EF4-FFF2-40B4-BE49-F238E27FC236}">
                  <a16:creationId xmlns:a16="http://schemas.microsoft.com/office/drawing/2014/main" id="{8D6D4BB2-FED6-4D4C-9CD5-3FBCF086A091}"/>
                </a:ext>
              </a:extLst>
            </p:cNvPr>
            <p:cNvSpPr/>
            <p:nvPr/>
          </p:nvSpPr>
          <p:spPr>
            <a:xfrm>
              <a:off x="5570625" y="1799850"/>
              <a:ext cx="62200" cy="53325"/>
            </a:xfrm>
            <a:custGeom>
              <a:avLst/>
              <a:gdLst/>
              <a:ahLst/>
              <a:cxnLst/>
              <a:rect l="l" t="t" r="r" b="b"/>
              <a:pathLst>
                <a:path w="2488" h="2133" extrusionOk="0">
                  <a:moveTo>
                    <a:pt x="1065" y="0"/>
                  </a:moveTo>
                  <a:cubicBezTo>
                    <a:pt x="472" y="0"/>
                    <a:pt x="0" y="480"/>
                    <a:pt x="0" y="1065"/>
                  </a:cubicBezTo>
                  <a:cubicBezTo>
                    <a:pt x="0" y="1709"/>
                    <a:pt x="526" y="2133"/>
                    <a:pt x="1072" y="2133"/>
                  </a:cubicBezTo>
                  <a:cubicBezTo>
                    <a:pt x="1333" y="2133"/>
                    <a:pt x="1598" y="2036"/>
                    <a:pt x="1813" y="1821"/>
                  </a:cubicBezTo>
                  <a:cubicBezTo>
                    <a:pt x="2488" y="1146"/>
                    <a:pt x="2016"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2425;p54">
              <a:extLst>
                <a:ext uri="{FF2B5EF4-FFF2-40B4-BE49-F238E27FC236}">
                  <a16:creationId xmlns:a16="http://schemas.microsoft.com/office/drawing/2014/main" id="{ABC16A68-0E37-4756-87A3-AB12E3C66710}"/>
                </a:ext>
              </a:extLst>
            </p:cNvPr>
            <p:cNvSpPr/>
            <p:nvPr/>
          </p:nvSpPr>
          <p:spPr>
            <a:xfrm>
              <a:off x="5570625" y="1876050"/>
              <a:ext cx="62200" cy="53350"/>
            </a:xfrm>
            <a:custGeom>
              <a:avLst/>
              <a:gdLst/>
              <a:ahLst/>
              <a:cxnLst/>
              <a:rect l="l" t="t" r="r" b="b"/>
              <a:pathLst>
                <a:path w="2488" h="2134" extrusionOk="0">
                  <a:moveTo>
                    <a:pt x="1065" y="1"/>
                  </a:moveTo>
                  <a:cubicBezTo>
                    <a:pt x="472" y="1"/>
                    <a:pt x="0" y="472"/>
                    <a:pt x="0" y="1066"/>
                  </a:cubicBezTo>
                  <a:cubicBezTo>
                    <a:pt x="0" y="1709"/>
                    <a:pt x="526" y="2133"/>
                    <a:pt x="1072" y="2133"/>
                  </a:cubicBezTo>
                  <a:cubicBezTo>
                    <a:pt x="1333" y="2133"/>
                    <a:pt x="1598" y="2037"/>
                    <a:pt x="1813" y="1822"/>
                  </a:cubicBezTo>
                  <a:cubicBezTo>
                    <a:pt x="2488"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2426;p54">
              <a:extLst>
                <a:ext uri="{FF2B5EF4-FFF2-40B4-BE49-F238E27FC236}">
                  <a16:creationId xmlns:a16="http://schemas.microsoft.com/office/drawing/2014/main" id="{617A8A69-3516-45D2-862E-27B364563BA5}"/>
                </a:ext>
              </a:extLst>
            </p:cNvPr>
            <p:cNvSpPr/>
            <p:nvPr/>
          </p:nvSpPr>
          <p:spPr>
            <a:xfrm>
              <a:off x="5570625" y="1952050"/>
              <a:ext cx="62200" cy="53450"/>
            </a:xfrm>
            <a:custGeom>
              <a:avLst/>
              <a:gdLst/>
              <a:ahLst/>
              <a:cxnLst/>
              <a:rect l="l" t="t" r="r" b="b"/>
              <a:pathLst>
                <a:path w="2488" h="2138" extrusionOk="0">
                  <a:moveTo>
                    <a:pt x="1065" y="1"/>
                  </a:moveTo>
                  <a:cubicBezTo>
                    <a:pt x="472" y="9"/>
                    <a:pt x="0" y="481"/>
                    <a:pt x="0" y="1074"/>
                  </a:cubicBezTo>
                  <a:cubicBezTo>
                    <a:pt x="0" y="1712"/>
                    <a:pt x="525" y="2138"/>
                    <a:pt x="1071" y="2138"/>
                  </a:cubicBezTo>
                  <a:cubicBezTo>
                    <a:pt x="1332" y="2138"/>
                    <a:pt x="1598" y="2040"/>
                    <a:pt x="1813" y="1822"/>
                  </a:cubicBezTo>
                  <a:cubicBezTo>
                    <a:pt x="2488" y="1155"/>
                    <a:pt x="2016" y="9"/>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2427;p54">
              <a:extLst>
                <a:ext uri="{FF2B5EF4-FFF2-40B4-BE49-F238E27FC236}">
                  <a16:creationId xmlns:a16="http://schemas.microsoft.com/office/drawing/2014/main" id="{F5D1513D-ADBB-4706-B9FE-E7B74C205255}"/>
                </a:ext>
              </a:extLst>
            </p:cNvPr>
            <p:cNvSpPr/>
            <p:nvPr/>
          </p:nvSpPr>
          <p:spPr>
            <a:xfrm>
              <a:off x="5570625" y="2028275"/>
              <a:ext cx="62200" cy="53450"/>
            </a:xfrm>
            <a:custGeom>
              <a:avLst/>
              <a:gdLst/>
              <a:ahLst/>
              <a:cxnLst/>
              <a:rect l="l" t="t" r="r" b="b"/>
              <a:pathLst>
                <a:path w="2488" h="2138" extrusionOk="0">
                  <a:moveTo>
                    <a:pt x="1065" y="1"/>
                  </a:moveTo>
                  <a:cubicBezTo>
                    <a:pt x="472" y="1"/>
                    <a:pt x="0" y="480"/>
                    <a:pt x="0" y="1065"/>
                  </a:cubicBezTo>
                  <a:cubicBezTo>
                    <a:pt x="0" y="1709"/>
                    <a:pt x="526" y="2137"/>
                    <a:pt x="1072" y="2137"/>
                  </a:cubicBezTo>
                  <a:cubicBezTo>
                    <a:pt x="1332" y="2137"/>
                    <a:pt x="1598" y="2040"/>
                    <a:pt x="1813" y="1821"/>
                  </a:cubicBezTo>
                  <a:cubicBezTo>
                    <a:pt x="2488" y="1155"/>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2428;p54">
              <a:extLst>
                <a:ext uri="{FF2B5EF4-FFF2-40B4-BE49-F238E27FC236}">
                  <a16:creationId xmlns:a16="http://schemas.microsoft.com/office/drawing/2014/main" id="{77CFFB82-B1F1-4757-A5DF-C0C57CD0A2E7}"/>
                </a:ext>
              </a:extLst>
            </p:cNvPr>
            <p:cNvSpPr/>
            <p:nvPr/>
          </p:nvSpPr>
          <p:spPr>
            <a:xfrm>
              <a:off x="5570625" y="2104500"/>
              <a:ext cx="62200" cy="53325"/>
            </a:xfrm>
            <a:custGeom>
              <a:avLst/>
              <a:gdLst/>
              <a:ahLst/>
              <a:cxnLst/>
              <a:rect l="l" t="t" r="r" b="b"/>
              <a:pathLst>
                <a:path w="2488" h="2133" extrusionOk="0">
                  <a:moveTo>
                    <a:pt x="1065" y="0"/>
                  </a:moveTo>
                  <a:cubicBezTo>
                    <a:pt x="472" y="0"/>
                    <a:pt x="0" y="480"/>
                    <a:pt x="0" y="1065"/>
                  </a:cubicBezTo>
                  <a:cubicBezTo>
                    <a:pt x="0" y="1709"/>
                    <a:pt x="526" y="2133"/>
                    <a:pt x="1072" y="2133"/>
                  </a:cubicBezTo>
                  <a:cubicBezTo>
                    <a:pt x="1333" y="2133"/>
                    <a:pt x="1598" y="2036"/>
                    <a:pt x="1813" y="1821"/>
                  </a:cubicBezTo>
                  <a:cubicBezTo>
                    <a:pt x="2488" y="1146"/>
                    <a:pt x="2016"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2429;p54">
              <a:extLst>
                <a:ext uri="{FF2B5EF4-FFF2-40B4-BE49-F238E27FC236}">
                  <a16:creationId xmlns:a16="http://schemas.microsoft.com/office/drawing/2014/main" id="{3B937364-BE15-4101-B8D6-676E22A55443}"/>
                </a:ext>
              </a:extLst>
            </p:cNvPr>
            <p:cNvSpPr/>
            <p:nvPr/>
          </p:nvSpPr>
          <p:spPr>
            <a:xfrm>
              <a:off x="5570625" y="2180700"/>
              <a:ext cx="62200" cy="53350"/>
            </a:xfrm>
            <a:custGeom>
              <a:avLst/>
              <a:gdLst/>
              <a:ahLst/>
              <a:cxnLst/>
              <a:rect l="l" t="t" r="r" b="b"/>
              <a:pathLst>
                <a:path w="2488" h="2134" extrusionOk="0">
                  <a:moveTo>
                    <a:pt x="1065" y="1"/>
                  </a:moveTo>
                  <a:cubicBezTo>
                    <a:pt x="472" y="1"/>
                    <a:pt x="0" y="472"/>
                    <a:pt x="0" y="1066"/>
                  </a:cubicBezTo>
                  <a:cubicBezTo>
                    <a:pt x="0" y="1709"/>
                    <a:pt x="526" y="2133"/>
                    <a:pt x="1072" y="2133"/>
                  </a:cubicBezTo>
                  <a:cubicBezTo>
                    <a:pt x="1333" y="2133"/>
                    <a:pt x="1598" y="2037"/>
                    <a:pt x="1813" y="1822"/>
                  </a:cubicBezTo>
                  <a:cubicBezTo>
                    <a:pt x="2488"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2430;p54">
              <a:extLst>
                <a:ext uri="{FF2B5EF4-FFF2-40B4-BE49-F238E27FC236}">
                  <a16:creationId xmlns:a16="http://schemas.microsoft.com/office/drawing/2014/main" id="{1C61BEFA-4EE1-41B8-A950-94EBED51645B}"/>
                </a:ext>
              </a:extLst>
            </p:cNvPr>
            <p:cNvSpPr/>
            <p:nvPr/>
          </p:nvSpPr>
          <p:spPr>
            <a:xfrm>
              <a:off x="5570625" y="2256925"/>
              <a:ext cx="62425" cy="53425"/>
            </a:xfrm>
            <a:custGeom>
              <a:avLst/>
              <a:gdLst/>
              <a:ahLst/>
              <a:cxnLst/>
              <a:rect l="l" t="t" r="r" b="b"/>
              <a:pathLst>
                <a:path w="2497" h="2137" extrusionOk="0">
                  <a:moveTo>
                    <a:pt x="1065" y="0"/>
                  </a:moveTo>
                  <a:cubicBezTo>
                    <a:pt x="472" y="0"/>
                    <a:pt x="0" y="480"/>
                    <a:pt x="0" y="1065"/>
                  </a:cubicBezTo>
                  <a:cubicBezTo>
                    <a:pt x="0" y="1709"/>
                    <a:pt x="526" y="2137"/>
                    <a:pt x="1074" y="2137"/>
                  </a:cubicBezTo>
                  <a:cubicBezTo>
                    <a:pt x="1336" y="2137"/>
                    <a:pt x="1603" y="2039"/>
                    <a:pt x="1821" y="1821"/>
                  </a:cubicBezTo>
                  <a:cubicBezTo>
                    <a:pt x="2496" y="1146"/>
                    <a:pt x="2016"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2431;p54">
              <a:extLst>
                <a:ext uri="{FF2B5EF4-FFF2-40B4-BE49-F238E27FC236}">
                  <a16:creationId xmlns:a16="http://schemas.microsoft.com/office/drawing/2014/main" id="{C4D4A4A6-8CEE-4580-90FC-3A29AF8C8470}"/>
                </a:ext>
              </a:extLst>
            </p:cNvPr>
            <p:cNvSpPr/>
            <p:nvPr/>
          </p:nvSpPr>
          <p:spPr>
            <a:xfrm>
              <a:off x="5570625" y="2333125"/>
              <a:ext cx="62200" cy="53450"/>
            </a:xfrm>
            <a:custGeom>
              <a:avLst/>
              <a:gdLst/>
              <a:ahLst/>
              <a:cxnLst/>
              <a:rect l="l" t="t" r="r" b="b"/>
              <a:pathLst>
                <a:path w="2488" h="2138" extrusionOk="0">
                  <a:moveTo>
                    <a:pt x="1065" y="1"/>
                  </a:moveTo>
                  <a:cubicBezTo>
                    <a:pt x="472" y="1"/>
                    <a:pt x="0" y="480"/>
                    <a:pt x="0" y="1066"/>
                  </a:cubicBezTo>
                  <a:cubicBezTo>
                    <a:pt x="0" y="1709"/>
                    <a:pt x="526" y="2137"/>
                    <a:pt x="1072" y="2137"/>
                  </a:cubicBezTo>
                  <a:cubicBezTo>
                    <a:pt x="1332" y="2137"/>
                    <a:pt x="1598" y="2040"/>
                    <a:pt x="1813" y="1822"/>
                  </a:cubicBezTo>
                  <a:cubicBezTo>
                    <a:pt x="2488" y="1155"/>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2432;p54">
              <a:extLst>
                <a:ext uri="{FF2B5EF4-FFF2-40B4-BE49-F238E27FC236}">
                  <a16:creationId xmlns:a16="http://schemas.microsoft.com/office/drawing/2014/main" id="{9434ECA0-DBF0-47E6-9D8E-4E83BFC618A7}"/>
                </a:ext>
              </a:extLst>
            </p:cNvPr>
            <p:cNvSpPr/>
            <p:nvPr/>
          </p:nvSpPr>
          <p:spPr>
            <a:xfrm>
              <a:off x="5570625" y="2485550"/>
              <a:ext cx="62200" cy="53300"/>
            </a:xfrm>
            <a:custGeom>
              <a:avLst/>
              <a:gdLst/>
              <a:ahLst/>
              <a:cxnLst/>
              <a:rect l="l" t="t" r="r" b="b"/>
              <a:pathLst>
                <a:path w="2488" h="2132" extrusionOk="0">
                  <a:moveTo>
                    <a:pt x="1065" y="1"/>
                  </a:moveTo>
                  <a:cubicBezTo>
                    <a:pt x="480" y="1"/>
                    <a:pt x="0" y="480"/>
                    <a:pt x="0" y="1066"/>
                  </a:cubicBezTo>
                  <a:cubicBezTo>
                    <a:pt x="0" y="1708"/>
                    <a:pt x="523" y="2131"/>
                    <a:pt x="1070" y="2131"/>
                  </a:cubicBezTo>
                  <a:cubicBezTo>
                    <a:pt x="1333" y="2131"/>
                    <a:pt x="1602" y="2033"/>
                    <a:pt x="1821" y="1814"/>
                  </a:cubicBezTo>
                  <a:cubicBezTo>
                    <a:pt x="2488"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2433;p54">
              <a:extLst>
                <a:ext uri="{FF2B5EF4-FFF2-40B4-BE49-F238E27FC236}">
                  <a16:creationId xmlns:a16="http://schemas.microsoft.com/office/drawing/2014/main" id="{A60732F2-7BD7-4FD5-A002-B7B7D6C21292}"/>
                </a:ext>
              </a:extLst>
            </p:cNvPr>
            <p:cNvSpPr/>
            <p:nvPr/>
          </p:nvSpPr>
          <p:spPr>
            <a:xfrm>
              <a:off x="5570625" y="2561575"/>
              <a:ext cx="62200" cy="53425"/>
            </a:xfrm>
            <a:custGeom>
              <a:avLst/>
              <a:gdLst/>
              <a:ahLst/>
              <a:cxnLst/>
              <a:rect l="l" t="t" r="r" b="b"/>
              <a:pathLst>
                <a:path w="2488" h="2137" extrusionOk="0">
                  <a:moveTo>
                    <a:pt x="1065" y="0"/>
                  </a:moveTo>
                  <a:cubicBezTo>
                    <a:pt x="472" y="8"/>
                    <a:pt x="0" y="480"/>
                    <a:pt x="0" y="1073"/>
                  </a:cubicBezTo>
                  <a:cubicBezTo>
                    <a:pt x="0" y="1711"/>
                    <a:pt x="525" y="2137"/>
                    <a:pt x="1071" y="2137"/>
                  </a:cubicBezTo>
                  <a:cubicBezTo>
                    <a:pt x="1332" y="2137"/>
                    <a:pt x="1598" y="2039"/>
                    <a:pt x="1813" y="1821"/>
                  </a:cubicBezTo>
                  <a:cubicBezTo>
                    <a:pt x="2488" y="1154"/>
                    <a:pt x="2016" y="8"/>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2434;p54">
              <a:extLst>
                <a:ext uri="{FF2B5EF4-FFF2-40B4-BE49-F238E27FC236}">
                  <a16:creationId xmlns:a16="http://schemas.microsoft.com/office/drawing/2014/main" id="{629103E0-5A1A-447E-AD84-45FCFE5608A8}"/>
                </a:ext>
              </a:extLst>
            </p:cNvPr>
            <p:cNvSpPr/>
            <p:nvPr/>
          </p:nvSpPr>
          <p:spPr>
            <a:xfrm>
              <a:off x="5570625" y="2637775"/>
              <a:ext cx="62200" cy="53450"/>
            </a:xfrm>
            <a:custGeom>
              <a:avLst/>
              <a:gdLst/>
              <a:ahLst/>
              <a:cxnLst/>
              <a:rect l="l" t="t" r="r" b="b"/>
              <a:pathLst>
                <a:path w="2488" h="2138" extrusionOk="0">
                  <a:moveTo>
                    <a:pt x="1065" y="1"/>
                  </a:moveTo>
                  <a:cubicBezTo>
                    <a:pt x="480" y="9"/>
                    <a:pt x="0" y="480"/>
                    <a:pt x="0" y="1074"/>
                  </a:cubicBezTo>
                  <a:cubicBezTo>
                    <a:pt x="0" y="1712"/>
                    <a:pt x="525" y="2137"/>
                    <a:pt x="1073" y="2137"/>
                  </a:cubicBezTo>
                  <a:cubicBezTo>
                    <a:pt x="1335" y="2137"/>
                    <a:pt x="1603" y="2040"/>
                    <a:pt x="1821" y="1822"/>
                  </a:cubicBezTo>
                  <a:cubicBezTo>
                    <a:pt x="2488"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2435;p54">
              <a:extLst>
                <a:ext uri="{FF2B5EF4-FFF2-40B4-BE49-F238E27FC236}">
                  <a16:creationId xmlns:a16="http://schemas.microsoft.com/office/drawing/2014/main" id="{ED76120C-BB7B-4865-A554-609563BE0EE8}"/>
                </a:ext>
              </a:extLst>
            </p:cNvPr>
            <p:cNvSpPr/>
            <p:nvPr/>
          </p:nvSpPr>
          <p:spPr>
            <a:xfrm>
              <a:off x="5570625" y="2866425"/>
              <a:ext cx="62200" cy="53275"/>
            </a:xfrm>
            <a:custGeom>
              <a:avLst/>
              <a:gdLst/>
              <a:ahLst/>
              <a:cxnLst/>
              <a:rect l="l" t="t" r="r" b="b"/>
              <a:pathLst>
                <a:path w="2488" h="2131" extrusionOk="0">
                  <a:moveTo>
                    <a:pt x="1065" y="0"/>
                  </a:moveTo>
                  <a:cubicBezTo>
                    <a:pt x="480" y="0"/>
                    <a:pt x="0" y="472"/>
                    <a:pt x="0" y="1065"/>
                  </a:cubicBezTo>
                  <a:cubicBezTo>
                    <a:pt x="0" y="1707"/>
                    <a:pt x="523" y="2131"/>
                    <a:pt x="1070" y="2131"/>
                  </a:cubicBezTo>
                  <a:cubicBezTo>
                    <a:pt x="1333" y="2131"/>
                    <a:pt x="1602" y="2032"/>
                    <a:pt x="1821" y="1813"/>
                  </a:cubicBezTo>
                  <a:cubicBezTo>
                    <a:pt x="2488" y="1146"/>
                    <a:pt x="2016"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2436;p54">
              <a:extLst>
                <a:ext uri="{FF2B5EF4-FFF2-40B4-BE49-F238E27FC236}">
                  <a16:creationId xmlns:a16="http://schemas.microsoft.com/office/drawing/2014/main" id="{143F5B92-5D58-4D8F-AEC3-FC72D594DB12}"/>
                </a:ext>
              </a:extLst>
            </p:cNvPr>
            <p:cNvSpPr/>
            <p:nvPr/>
          </p:nvSpPr>
          <p:spPr>
            <a:xfrm>
              <a:off x="5570625" y="2790200"/>
              <a:ext cx="62200" cy="53350"/>
            </a:xfrm>
            <a:custGeom>
              <a:avLst/>
              <a:gdLst/>
              <a:ahLst/>
              <a:cxnLst/>
              <a:rect l="l" t="t" r="r" b="b"/>
              <a:pathLst>
                <a:path w="2488" h="2134" extrusionOk="0">
                  <a:moveTo>
                    <a:pt x="1065" y="1"/>
                  </a:moveTo>
                  <a:cubicBezTo>
                    <a:pt x="472" y="1"/>
                    <a:pt x="0" y="472"/>
                    <a:pt x="0" y="1066"/>
                  </a:cubicBezTo>
                  <a:cubicBezTo>
                    <a:pt x="0" y="1709"/>
                    <a:pt x="526" y="2134"/>
                    <a:pt x="1072" y="2134"/>
                  </a:cubicBezTo>
                  <a:cubicBezTo>
                    <a:pt x="1333" y="2134"/>
                    <a:pt x="1598" y="2037"/>
                    <a:pt x="1813" y="1822"/>
                  </a:cubicBezTo>
                  <a:cubicBezTo>
                    <a:pt x="2488"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2437;p54">
              <a:extLst>
                <a:ext uri="{FF2B5EF4-FFF2-40B4-BE49-F238E27FC236}">
                  <a16:creationId xmlns:a16="http://schemas.microsoft.com/office/drawing/2014/main" id="{DA8CA08B-1764-4F12-8BC0-3BAC6470228B}"/>
                </a:ext>
              </a:extLst>
            </p:cNvPr>
            <p:cNvSpPr/>
            <p:nvPr/>
          </p:nvSpPr>
          <p:spPr>
            <a:xfrm>
              <a:off x="5570625" y="2714000"/>
              <a:ext cx="62200" cy="53350"/>
            </a:xfrm>
            <a:custGeom>
              <a:avLst/>
              <a:gdLst/>
              <a:ahLst/>
              <a:cxnLst/>
              <a:rect l="l" t="t" r="r" b="b"/>
              <a:pathLst>
                <a:path w="2488" h="2134" extrusionOk="0">
                  <a:moveTo>
                    <a:pt x="1065" y="0"/>
                  </a:moveTo>
                  <a:cubicBezTo>
                    <a:pt x="472" y="0"/>
                    <a:pt x="0" y="480"/>
                    <a:pt x="0" y="1065"/>
                  </a:cubicBezTo>
                  <a:cubicBezTo>
                    <a:pt x="0" y="1709"/>
                    <a:pt x="526" y="2133"/>
                    <a:pt x="1072" y="2133"/>
                  </a:cubicBezTo>
                  <a:cubicBezTo>
                    <a:pt x="1333" y="2133"/>
                    <a:pt x="1598" y="2036"/>
                    <a:pt x="1813" y="1821"/>
                  </a:cubicBezTo>
                  <a:cubicBezTo>
                    <a:pt x="2488" y="1146"/>
                    <a:pt x="2016"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2438;p54">
              <a:extLst>
                <a:ext uri="{FF2B5EF4-FFF2-40B4-BE49-F238E27FC236}">
                  <a16:creationId xmlns:a16="http://schemas.microsoft.com/office/drawing/2014/main" id="{43F6F80E-5353-4686-B3A7-AABDD173D3F9}"/>
                </a:ext>
              </a:extLst>
            </p:cNvPr>
            <p:cNvSpPr/>
            <p:nvPr/>
          </p:nvSpPr>
          <p:spPr>
            <a:xfrm>
              <a:off x="5646825" y="1418975"/>
              <a:ext cx="62225" cy="53350"/>
            </a:xfrm>
            <a:custGeom>
              <a:avLst/>
              <a:gdLst/>
              <a:ahLst/>
              <a:cxnLst/>
              <a:rect l="l" t="t" r="r" b="b"/>
              <a:pathLst>
                <a:path w="2489" h="2134" extrusionOk="0">
                  <a:moveTo>
                    <a:pt x="1066" y="1"/>
                  </a:moveTo>
                  <a:cubicBezTo>
                    <a:pt x="472" y="1"/>
                    <a:pt x="1" y="480"/>
                    <a:pt x="1" y="1065"/>
                  </a:cubicBezTo>
                  <a:cubicBezTo>
                    <a:pt x="1" y="1709"/>
                    <a:pt x="526" y="2133"/>
                    <a:pt x="1072" y="2133"/>
                  </a:cubicBezTo>
                  <a:cubicBezTo>
                    <a:pt x="1333" y="2133"/>
                    <a:pt x="1598" y="2037"/>
                    <a:pt x="1814" y="1822"/>
                  </a:cubicBezTo>
                  <a:cubicBezTo>
                    <a:pt x="2489"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2439;p54">
              <a:extLst>
                <a:ext uri="{FF2B5EF4-FFF2-40B4-BE49-F238E27FC236}">
                  <a16:creationId xmlns:a16="http://schemas.microsoft.com/office/drawing/2014/main" id="{6D8C0E2D-3529-4F28-87AD-1E6A0716EC57}"/>
                </a:ext>
              </a:extLst>
            </p:cNvPr>
            <p:cNvSpPr/>
            <p:nvPr/>
          </p:nvSpPr>
          <p:spPr>
            <a:xfrm>
              <a:off x="5646825" y="1495200"/>
              <a:ext cx="62225" cy="53325"/>
            </a:xfrm>
            <a:custGeom>
              <a:avLst/>
              <a:gdLst/>
              <a:ahLst/>
              <a:cxnLst/>
              <a:rect l="l" t="t" r="r" b="b"/>
              <a:pathLst>
                <a:path w="2489" h="2133" extrusionOk="0">
                  <a:moveTo>
                    <a:pt x="1066" y="0"/>
                  </a:moveTo>
                  <a:cubicBezTo>
                    <a:pt x="472" y="0"/>
                    <a:pt x="1" y="480"/>
                    <a:pt x="1" y="1065"/>
                  </a:cubicBezTo>
                  <a:cubicBezTo>
                    <a:pt x="1" y="1709"/>
                    <a:pt x="526" y="2133"/>
                    <a:pt x="1072" y="2133"/>
                  </a:cubicBezTo>
                  <a:cubicBezTo>
                    <a:pt x="1333" y="2133"/>
                    <a:pt x="1598" y="2036"/>
                    <a:pt x="1814" y="1821"/>
                  </a:cubicBezTo>
                  <a:cubicBezTo>
                    <a:pt x="2489" y="1146"/>
                    <a:pt x="2017" y="0"/>
                    <a:pt x="106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2440;p54">
              <a:extLst>
                <a:ext uri="{FF2B5EF4-FFF2-40B4-BE49-F238E27FC236}">
                  <a16:creationId xmlns:a16="http://schemas.microsoft.com/office/drawing/2014/main" id="{72EEF2A2-C6D1-4DAA-AB1D-02F927BEEB56}"/>
                </a:ext>
              </a:extLst>
            </p:cNvPr>
            <p:cNvSpPr/>
            <p:nvPr/>
          </p:nvSpPr>
          <p:spPr>
            <a:xfrm>
              <a:off x="5646825" y="1571400"/>
              <a:ext cx="62225" cy="53250"/>
            </a:xfrm>
            <a:custGeom>
              <a:avLst/>
              <a:gdLst/>
              <a:ahLst/>
              <a:cxnLst/>
              <a:rect l="l" t="t" r="r" b="b"/>
              <a:pathLst>
                <a:path w="2489" h="2130" extrusionOk="0">
                  <a:moveTo>
                    <a:pt x="1066" y="1"/>
                  </a:moveTo>
                  <a:cubicBezTo>
                    <a:pt x="472" y="1"/>
                    <a:pt x="1" y="472"/>
                    <a:pt x="1" y="1066"/>
                  </a:cubicBezTo>
                  <a:cubicBezTo>
                    <a:pt x="1" y="1703"/>
                    <a:pt x="525" y="2129"/>
                    <a:pt x="1071" y="2129"/>
                  </a:cubicBezTo>
                  <a:cubicBezTo>
                    <a:pt x="1332" y="2129"/>
                    <a:pt x="1598" y="2032"/>
                    <a:pt x="1814" y="1813"/>
                  </a:cubicBezTo>
                  <a:cubicBezTo>
                    <a:pt x="2489"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2441;p54">
              <a:extLst>
                <a:ext uri="{FF2B5EF4-FFF2-40B4-BE49-F238E27FC236}">
                  <a16:creationId xmlns:a16="http://schemas.microsoft.com/office/drawing/2014/main" id="{31804813-34A0-48E6-8ABE-A2E5CC272848}"/>
                </a:ext>
              </a:extLst>
            </p:cNvPr>
            <p:cNvSpPr/>
            <p:nvPr/>
          </p:nvSpPr>
          <p:spPr>
            <a:xfrm>
              <a:off x="5646825" y="1647400"/>
              <a:ext cx="62225" cy="53450"/>
            </a:xfrm>
            <a:custGeom>
              <a:avLst/>
              <a:gdLst/>
              <a:ahLst/>
              <a:cxnLst/>
              <a:rect l="l" t="t" r="r" b="b"/>
              <a:pathLst>
                <a:path w="2489" h="2138" extrusionOk="0">
                  <a:moveTo>
                    <a:pt x="1066" y="1"/>
                  </a:moveTo>
                  <a:cubicBezTo>
                    <a:pt x="472" y="1"/>
                    <a:pt x="1" y="481"/>
                    <a:pt x="1" y="1066"/>
                  </a:cubicBezTo>
                  <a:cubicBezTo>
                    <a:pt x="1" y="1710"/>
                    <a:pt x="526" y="2138"/>
                    <a:pt x="1072" y="2138"/>
                  </a:cubicBezTo>
                  <a:cubicBezTo>
                    <a:pt x="1333" y="2138"/>
                    <a:pt x="1598" y="2040"/>
                    <a:pt x="1814" y="1822"/>
                  </a:cubicBezTo>
                  <a:cubicBezTo>
                    <a:pt x="2489" y="1155"/>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2442;p54">
              <a:extLst>
                <a:ext uri="{FF2B5EF4-FFF2-40B4-BE49-F238E27FC236}">
                  <a16:creationId xmlns:a16="http://schemas.microsoft.com/office/drawing/2014/main" id="{29C3AE1A-94B6-400E-BDEE-200FB4AAC096}"/>
                </a:ext>
              </a:extLst>
            </p:cNvPr>
            <p:cNvSpPr/>
            <p:nvPr/>
          </p:nvSpPr>
          <p:spPr>
            <a:xfrm>
              <a:off x="5646825" y="1723625"/>
              <a:ext cx="62225" cy="53350"/>
            </a:xfrm>
            <a:custGeom>
              <a:avLst/>
              <a:gdLst/>
              <a:ahLst/>
              <a:cxnLst/>
              <a:rect l="l" t="t" r="r" b="b"/>
              <a:pathLst>
                <a:path w="2489" h="2134" extrusionOk="0">
                  <a:moveTo>
                    <a:pt x="1066" y="1"/>
                  </a:moveTo>
                  <a:cubicBezTo>
                    <a:pt x="472" y="1"/>
                    <a:pt x="1" y="480"/>
                    <a:pt x="1" y="1065"/>
                  </a:cubicBezTo>
                  <a:cubicBezTo>
                    <a:pt x="1" y="1709"/>
                    <a:pt x="526" y="2133"/>
                    <a:pt x="1072" y="2133"/>
                  </a:cubicBezTo>
                  <a:cubicBezTo>
                    <a:pt x="1333" y="2133"/>
                    <a:pt x="1598" y="2037"/>
                    <a:pt x="1814" y="1822"/>
                  </a:cubicBezTo>
                  <a:cubicBezTo>
                    <a:pt x="2489"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2443;p54">
              <a:extLst>
                <a:ext uri="{FF2B5EF4-FFF2-40B4-BE49-F238E27FC236}">
                  <a16:creationId xmlns:a16="http://schemas.microsoft.com/office/drawing/2014/main" id="{40403838-09EC-4E06-A2C2-C8F095086060}"/>
                </a:ext>
              </a:extLst>
            </p:cNvPr>
            <p:cNvSpPr/>
            <p:nvPr/>
          </p:nvSpPr>
          <p:spPr>
            <a:xfrm>
              <a:off x="5646825" y="1799850"/>
              <a:ext cx="62225" cy="53325"/>
            </a:xfrm>
            <a:custGeom>
              <a:avLst/>
              <a:gdLst/>
              <a:ahLst/>
              <a:cxnLst/>
              <a:rect l="l" t="t" r="r" b="b"/>
              <a:pathLst>
                <a:path w="2489" h="2133" extrusionOk="0">
                  <a:moveTo>
                    <a:pt x="1066" y="0"/>
                  </a:moveTo>
                  <a:cubicBezTo>
                    <a:pt x="472" y="0"/>
                    <a:pt x="1" y="480"/>
                    <a:pt x="1" y="1065"/>
                  </a:cubicBezTo>
                  <a:cubicBezTo>
                    <a:pt x="1" y="1709"/>
                    <a:pt x="526" y="2133"/>
                    <a:pt x="1072" y="2133"/>
                  </a:cubicBezTo>
                  <a:cubicBezTo>
                    <a:pt x="1333" y="2133"/>
                    <a:pt x="1598" y="2036"/>
                    <a:pt x="1814" y="1821"/>
                  </a:cubicBezTo>
                  <a:cubicBezTo>
                    <a:pt x="2489" y="1146"/>
                    <a:pt x="2017" y="0"/>
                    <a:pt x="106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2444;p54">
              <a:extLst>
                <a:ext uri="{FF2B5EF4-FFF2-40B4-BE49-F238E27FC236}">
                  <a16:creationId xmlns:a16="http://schemas.microsoft.com/office/drawing/2014/main" id="{A0C02D81-4539-4BEA-95B2-6D8864193091}"/>
                </a:ext>
              </a:extLst>
            </p:cNvPr>
            <p:cNvSpPr/>
            <p:nvPr/>
          </p:nvSpPr>
          <p:spPr>
            <a:xfrm>
              <a:off x="5646825" y="1876050"/>
              <a:ext cx="62225" cy="53350"/>
            </a:xfrm>
            <a:custGeom>
              <a:avLst/>
              <a:gdLst/>
              <a:ahLst/>
              <a:cxnLst/>
              <a:rect l="l" t="t" r="r" b="b"/>
              <a:pathLst>
                <a:path w="2489" h="2134" extrusionOk="0">
                  <a:moveTo>
                    <a:pt x="1066" y="1"/>
                  </a:moveTo>
                  <a:cubicBezTo>
                    <a:pt x="472" y="1"/>
                    <a:pt x="1" y="472"/>
                    <a:pt x="1" y="1066"/>
                  </a:cubicBezTo>
                  <a:cubicBezTo>
                    <a:pt x="1" y="1709"/>
                    <a:pt x="526" y="2133"/>
                    <a:pt x="1072" y="2133"/>
                  </a:cubicBezTo>
                  <a:cubicBezTo>
                    <a:pt x="1333" y="2133"/>
                    <a:pt x="1598" y="2037"/>
                    <a:pt x="1814" y="1822"/>
                  </a:cubicBezTo>
                  <a:cubicBezTo>
                    <a:pt x="2489"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2445;p54">
              <a:extLst>
                <a:ext uri="{FF2B5EF4-FFF2-40B4-BE49-F238E27FC236}">
                  <a16:creationId xmlns:a16="http://schemas.microsoft.com/office/drawing/2014/main" id="{2D5CD82C-38DD-4F3C-A10A-59D6AD5C18A1}"/>
                </a:ext>
              </a:extLst>
            </p:cNvPr>
            <p:cNvSpPr/>
            <p:nvPr/>
          </p:nvSpPr>
          <p:spPr>
            <a:xfrm>
              <a:off x="5646825" y="1952050"/>
              <a:ext cx="62225" cy="53450"/>
            </a:xfrm>
            <a:custGeom>
              <a:avLst/>
              <a:gdLst/>
              <a:ahLst/>
              <a:cxnLst/>
              <a:rect l="l" t="t" r="r" b="b"/>
              <a:pathLst>
                <a:path w="2489" h="2138" extrusionOk="0">
                  <a:moveTo>
                    <a:pt x="1066" y="1"/>
                  </a:moveTo>
                  <a:cubicBezTo>
                    <a:pt x="472" y="9"/>
                    <a:pt x="1" y="481"/>
                    <a:pt x="1" y="1074"/>
                  </a:cubicBezTo>
                  <a:cubicBezTo>
                    <a:pt x="1" y="1712"/>
                    <a:pt x="525" y="2138"/>
                    <a:pt x="1071" y="2138"/>
                  </a:cubicBezTo>
                  <a:cubicBezTo>
                    <a:pt x="1332" y="2138"/>
                    <a:pt x="1598" y="2040"/>
                    <a:pt x="1814" y="1822"/>
                  </a:cubicBezTo>
                  <a:cubicBezTo>
                    <a:pt x="2489" y="1155"/>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2446;p54">
              <a:extLst>
                <a:ext uri="{FF2B5EF4-FFF2-40B4-BE49-F238E27FC236}">
                  <a16:creationId xmlns:a16="http://schemas.microsoft.com/office/drawing/2014/main" id="{2F27B560-1CE3-4B87-98DC-6BCEE5D8DFCA}"/>
                </a:ext>
              </a:extLst>
            </p:cNvPr>
            <p:cNvSpPr/>
            <p:nvPr/>
          </p:nvSpPr>
          <p:spPr>
            <a:xfrm>
              <a:off x="5646825" y="2028275"/>
              <a:ext cx="62225" cy="53450"/>
            </a:xfrm>
            <a:custGeom>
              <a:avLst/>
              <a:gdLst/>
              <a:ahLst/>
              <a:cxnLst/>
              <a:rect l="l" t="t" r="r" b="b"/>
              <a:pathLst>
                <a:path w="2489" h="2138" extrusionOk="0">
                  <a:moveTo>
                    <a:pt x="1066" y="1"/>
                  </a:moveTo>
                  <a:cubicBezTo>
                    <a:pt x="472" y="1"/>
                    <a:pt x="1" y="480"/>
                    <a:pt x="1" y="1065"/>
                  </a:cubicBezTo>
                  <a:cubicBezTo>
                    <a:pt x="1" y="1709"/>
                    <a:pt x="526" y="2137"/>
                    <a:pt x="1072" y="2137"/>
                  </a:cubicBezTo>
                  <a:cubicBezTo>
                    <a:pt x="1333" y="2137"/>
                    <a:pt x="1598" y="2040"/>
                    <a:pt x="1814" y="1821"/>
                  </a:cubicBezTo>
                  <a:cubicBezTo>
                    <a:pt x="2489"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2447;p54">
              <a:extLst>
                <a:ext uri="{FF2B5EF4-FFF2-40B4-BE49-F238E27FC236}">
                  <a16:creationId xmlns:a16="http://schemas.microsoft.com/office/drawing/2014/main" id="{F3A7FE86-6108-46E9-855B-FBC5D2807A71}"/>
                </a:ext>
              </a:extLst>
            </p:cNvPr>
            <p:cNvSpPr/>
            <p:nvPr/>
          </p:nvSpPr>
          <p:spPr>
            <a:xfrm>
              <a:off x="5646825" y="2104500"/>
              <a:ext cx="62225" cy="53325"/>
            </a:xfrm>
            <a:custGeom>
              <a:avLst/>
              <a:gdLst/>
              <a:ahLst/>
              <a:cxnLst/>
              <a:rect l="l" t="t" r="r" b="b"/>
              <a:pathLst>
                <a:path w="2489" h="2133" extrusionOk="0">
                  <a:moveTo>
                    <a:pt x="1066" y="0"/>
                  </a:moveTo>
                  <a:cubicBezTo>
                    <a:pt x="472" y="0"/>
                    <a:pt x="1" y="480"/>
                    <a:pt x="1" y="1065"/>
                  </a:cubicBezTo>
                  <a:cubicBezTo>
                    <a:pt x="1" y="1709"/>
                    <a:pt x="526" y="2133"/>
                    <a:pt x="1072" y="2133"/>
                  </a:cubicBezTo>
                  <a:cubicBezTo>
                    <a:pt x="1333" y="2133"/>
                    <a:pt x="1598" y="2036"/>
                    <a:pt x="1814" y="1821"/>
                  </a:cubicBezTo>
                  <a:cubicBezTo>
                    <a:pt x="2489" y="1146"/>
                    <a:pt x="2017" y="0"/>
                    <a:pt x="106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2448;p54">
              <a:extLst>
                <a:ext uri="{FF2B5EF4-FFF2-40B4-BE49-F238E27FC236}">
                  <a16:creationId xmlns:a16="http://schemas.microsoft.com/office/drawing/2014/main" id="{28729F7B-36DE-4160-A65C-B86159C068E7}"/>
                </a:ext>
              </a:extLst>
            </p:cNvPr>
            <p:cNvSpPr/>
            <p:nvPr/>
          </p:nvSpPr>
          <p:spPr>
            <a:xfrm>
              <a:off x="5646825" y="2180700"/>
              <a:ext cx="62225" cy="53350"/>
            </a:xfrm>
            <a:custGeom>
              <a:avLst/>
              <a:gdLst/>
              <a:ahLst/>
              <a:cxnLst/>
              <a:rect l="l" t="t" r="r" b="b"/>
              <a:pathLst>
                <a:path w="2489" h="2134" extrusionOk="0">
                  <a:moveTo>
                    <a:pt x="1066" y="1"/>
                  </a:moveTo>
                  <a:cubicBezTo>
                    <a:pt x="472" y="1"/>
                    <a:pt x="1" y="480"/>
                    <a:pt x="1" y="1066"/>
                  </a:cubicBezTo>
                  <a:cubicBezTo>
                    <a:pt x="1" y="1709"/>
                    <a:pt x="526" y="2133"/>
                    <a:pt x="1072" y="2133"/>
                  </a:cubicBezTo>
                  <a:cubicBezTo>
                    <a:pt x="1333" y="2133"/>
                    <a:pt x="1598" y="2037"/>
                    <a:pt x="1814" y="1822"/>
                  </a:cubicBezTo>
                  <a:cubicBezTo>
                    <a:pt x="2489"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2449;p54">
              <a:extLst>
                <a:ext uri="{FF2B5EF4-FFF2-40B4-BE49-F238E27FC236}">
                  <a16:creationId xmlns:a16="http://schemas.microsoft.com/office/drawing/2014/main" id="{A13D0260-4EB6-4346-871B-3407F9731391}"/>
                </a:ext>
              </a:extLst>
            </p:cNvPr>
            <p:cNvSpPr/>
            <p:nvPr/>
          </p:nvSpPr>
          <p:spPr>
            <a:xfrm>
              <a:off x="5646825" y="2256925"/>
              <a:ext cx="62375" cy="53425"/>
            </a:xfrm>
            <a:custGeom>
              <a:avLst/>
              <a:gdLst/>
              <a:ahLst/>
              <a:cxnLst/>
              <a:rect l="l" t="t" r="r" b="b"/>
              <a:pathLst>
                <a:path w="2495" h="2137" extrusionOk="0">
                  <a:moveTo>
                    <a:pt x="1076" y="0"/>
                  </a:moveTo>
                  <a:cubicBezTo>
                    <a:pt x="1073" y="0"/>
                    <a:pt x="1069" y="0"/>
                    <a:pt x="1066" y="0"/>
                  </a:cubicBezTo>
                  <a:cubicBezTo>
                    <a:pt x="472" y="0"/>
                    <a:pt x="1" y="480"/>
                    <a:pt x="1" y="1065"/>
                  </a:cubicBezTo>
                  <a:cubicBezTo>
                    <a:pt x="1" y="1709"/>
                    <a:pt x="526" y="2137"/>
                    <a:pt x="1075" y="2137"/>
                  </a:cubicBezTo>
                  <a:cubicBezTo>
                    <a:pt x="1337" y="2137"/>
                    <a:pt x="1604" y="2039"/>
                    <a:pt x="1822" y="1821"/>
                  </a:cubicBezTo>
                  <a:cubicBezTo>
                    <a:pt x="2494" y="1149"/>
                    <a:pt x="2020" y="0"/>
                    <a:pt x="107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2450;p54">
              <a:extLst>
                <a:ext uri="{FF2B5EF4-FFF2-40B4-BE49-F238E27FC236}">
                  <a16:creationId xmlns:a16="http://schemas.microsoft.com/office/drawing/2014/main" id="{8FA9CDEE-06F4-45C1-BCE3-9063D181A8BE}"/>
                </a:ext>
              </a:extLst>
            </p:cNvPr>
            <p:cNvSpPr/>
            <p:nvPr/>
          </p:nvSpPr>
          <p:spPr>
            <a:xfrm>
              <a:off x="5646825" y="2333125"/>
              <a:ext cx="62225" cy="53450"/>
            </a:xfrm>
            <a:custGeom>
              <a:avLst/>
              <a:gdLst/>
              <a:ahLst/>
              <a:cxnLst/>
              <a:rect l="l" t="t" r="r" b="b"/>
              <a:pathLst>
                <a:path w="2489" h="2138" extrusionOk="0">
                  <a:moveTo>
                    <a:pt x="1066" y="1"/>
                  </a:moveTo>
                  <a:cubicBezTo>
                    <a:pt x="472" y="1"/>
                    <a:pt x="1" y="480"/>
                    <a:pt x="1" y="1066"/>
                  </a:cubicBezTo>
                  <a:cubicBezTo>
                    <a:pt x="1" y="1709"/>
                    <a:pt x="526" y="2137"/>
                    <a:pt x="1072" y="2137"/>
                  </a:cubicBezTo>
                  <a:cubicBezTo>
                    <a:pt x="1333" y="2137"/>
                    <a:pt x="1598" y="2040"/>
                    <a:pt x="1814" y="1822"/>
                  </a:cubicBezTo>
                  <a:cubicBezTo>
                    <a:pt x="2489"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2451;p54">
              <a:extLst>
                <a:ext uri="{FF2B5EF4-FFF2-40B4-BE49-F238E27FC236}">
                  <a16:creationId xmlns:a16="http://schemas.microsoft.com/office/drawing/2014/main" id="{11B38E6B-9C32-4B08-84AF-9F1590AC57AD}"/>
                </a:ext>
              </a:extLst>
            </p:cNvPr>
            <p:cNvSpPr/>
            <p:nvPr/>
          </p:nvSpPr>
          <p:spPr>
            <a:xfrm>
              <a:off x="5646825" y="2485550"/>
              <a:ext cx="62225" cy="53300"/>
            </a:xfrm>
            <a:custGeom>
              <a:avLst/>
              <a:gdLst/>
              <a:ahLst/>
              <a:cxnLst/>
              <a:rect l="l" t="t" r="r" b="b"/>
              <a:pathLst>
                <a:path w="2489" h="2132" extrusionOk="0">
                  <a:moveTo>
                    <a:pt x="1066" y="1"/>
                  </a:moveTo>
                  <a:cubicBezTo>
                    <a:pt x="472" y="1"/>
                    <a:pt x="1" y="472"/>
                    <a:pt x="1" y="1066"/>
                  </a:cubicBezTo>
                  <a:cubicBezTo>
                    <a:pt x="1" y="1708"/>
                    <a:pt x="523" y="2131"/>
                    <a:pt x="1068" y="2131"/>
                  </a:cubicBezTo>
                  <a:cubicBezTo>
                    <a:pt x="1330" y="2131"/>
                    <a:pt x="1597" y="2033"/>
                    <a:pt x="1814" y="1814"/>
                  </a:cubicBezTo>
                  <a:cubicBezTo>
                    <a:pt x="2489"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2452;p54">
              <a:extLst>
                <a:ext uri="{FF2B5EF4-FFF2-40B4-BE49-F238E27FC236}">
                  <a16:creationId xmlns:a16="http://schemas.microsoft.com/office/drawing/2014/main" id="{B8C35134-E12B-45B0-B2A6-489A6EC3DE8B}"/>
                </a:ext>
              </a:extLst>
            </p:cNvPr>
            <p:cNvSpPr/>
            <p:nvPr/>
          </p:nvSpPr>
          <p:spPr>
            <a:xfrm>
              <a:off x="5646825" y="2561575"/>
              <a:ext cx="62225" cy="53425"/>
            </a:xfrm>
            <a:custGeom>
              <a:avLst/>
              <a:gdLst/>
              <a:ahLst/>
              <a:cxnLst/>
              <a:rect l="l" t="t" r="r" b="b"/>
              <a:pathLst>
                <a:path w="2489" h="2137" extrusionOk="0">
                  <a:moveTo>
                    <a:pt x="1066" y="0"/>
                  </a:moveTo>
                  <a:cubicBezTo>
                    <a:pt x="472" y="8"/>
                    <a:pt x="1" y="480"/>
                    <a:pt x="1" y="1073"/>
                  </a:cubicBezTo>
                  <a:cubicBezTo>
                    <a:pt x="1" y="1711"/>
                    <a:pt x="525" y="2137"/>
                    <a:pt x="1071" y="2137"/>
                  </a:cubicBezTo>
                  <a:cubicBezTo>
                    <a:pt x="1332" y="2137"/>
                    <a:pt x="1598" y="2039"/>
                    <a:pt x="1814" y="1821"/>
                  </a:cubicBezTo>
                  <a:cubicBezTo>
                    <a:pt x="2489" y="1154"/>
                    <a:pt x="2017" y="0"/>
                    <a:pt x="106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2453;p54">
              <a:extLst>
                <a:ext uri="{FF2B5EF4-FFF2-40B4-BE49-F238E27FC236}">
                  <a16:creationId xmlns:a16="http://schemas.microsoft.com/office/drawing/2014/main" id="{C6E2E67A-0283-46C0-9801-D4C7AE2CF332}"/>
                </a:ext>
              </a:extLst>
            </p:cNvPr>
            <p:cNvSpPr/>
            <p:nvPr/>
          </p:nvSpPr>
          <p:spPr>
            <a:xfrm>
              <a:off x="5646825" y="2714000"/>
              <a:ext cx="62225" cy="53350"/>
            </a:xfrm>
            <a:custGeom>
              <a:avLst/>
              <a:gdLst/>
              <a:ahLst/>
              <a:cxnLst/>
              <a:rect l="l" t="t" r="r" b="b"/>
              <a:pathLst>
                <a:path w="2489" h="2134" extrusionOk="0">
                  <a:moveTo>
                    <a:pt x="1066" y="0"/>
                  </a:moveTo>
                  <a:cubicBezTo>
                    <a:pt x="472" y="0"/>
                    <a:pt x="1" y="480"/>
                    <a:pt x="1" y="1065"/>
                  </a:cubicBezTo>
                  <a:cubicBezTo>
                    <a:pt x="1" y="1709"/>
                    <a:pt x="526" y="2133"/>
                    <a:pt x="1072" y="2133"/>
                  </a:cubicBezTo>
                  <a:cubicBezTo>
                    <a:pt x="1333" y="2133"/>
                    <a:pt x="1598" y="2036"/>
                    <a:pt x="1814" y="1821"/>
                  </a:cubicBezTo>
                  <a:cubicBezTo>
                    <a:pt x="2489" y="1146"/>
                    <a:pt x="2017" y="0"/>
                    <a:pt x="106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2454;p54">
              <a:extLst>
                <a:ext uri="{FF2B5EF4-FFF2-40B4-BE49-F238E27FC236}">
                  <a16:creationId xmlns:a16="http://schemas.microsoft.com/office/drawing/2014/main" id="{5C2CCDCF-6833-49BE-93C2-BB3BB765978F}"/>
                </a:ext>
              </a:extLst>
            </p:cNvPr>
            <p:cNvSpPr/>
            <p:nvPr/>
          </p:nvSpPr>
          <p:spPr>
            <a:xfrm>
              <a:off x="5646825" y="2637775"/>
              <a:ext cx="62225" cy="53450"/>
            </a:xfrm>
            <a:custGeom>
              <a:avLst/>
              <a:gdLst/>
              <a:ahLst/>
              <a:cxnLst/>
              <a:rect l="l" t="t" r="r" b="b"/>
              <a:pathLst>
                <a:path w="2489" h="2138" extrusionOk="0">
                  <a:moveTo>
                    <a:pt x="1066" y="1"/>
                  </a:moveTo>
                  <a:cubicBezTo>
                    <a:pt x="472" y="1"/>
                    <a:pt x="1" y="480"/>
                    <a:pt x="1" y="1074"/>
                  </a:cubicBezTo>
                  <a:cubicBezTo>
                    <a:pt x="1" y="1712"/>
                    <a:pt x="525" y="2137"/>
                    <a:pt x="1071" y="2137"/>
                  </a:cubicBezTo>
                  <a:cubicBezTo>
                    <a:pt x="1332" y="2137"/>
                    <a:pt x="1598" y="2040"/>
                    <a:pt x="1814" y="1822"/>
                  </a:cubicBezTo>
                  <a:cubicBezTo>
                    <a:pt x="2489" y="1155"/>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2455;p54">
              <a:extLst>
                <a:ext uri="{FF2B5EF4-FFF2-40B4-BE49-F238E27FC236}">
                  <a16:creationId xmlns:a16="http://schemas.microsoft.com/office/drawing/2014/main" id="{F6A31FEC-395F-454D-9CC4-FAB83AFACFF6}"/>
                </a:ext>
              </a:extLst>
            </p:cNvPr>
            <p:cNvSpPr/>
            <p:nvPr/>
          </p:nvSpPr>
          <p:spPr>
            <a:xfrm>
              <a:off x="5723050" y="1418975"/>
              <a:ext cx="62225" cy="53350"/>
            </a:xfrm>
            <a:custGeom>
              <a:avLst/>
              <a:gdLst/>
              <a:ahLst/>
              <a:cxnLst/>
              <a:rect l="l" t="t" r="r" b="b"/>
              <a:pathLst>
                <a:path w="2489" h="2134" extrusionOk="0">
                  <a:moveTo>
                    <a:pt x="1065" y="1"/>
                  </a:moveTo>
                  <a:cubicBezTo>
                    <a:pt x="472" y="1"/>
                    <a:pt x="0" y="480"/>
                    <a:pt x="0" y="1065"/>
                  </a:cubicBezTo>
                  <a:cubicBezTo>
                    <a:pt x="0" y="1709"/>
                    <a:pt x="526" y="2133"/>
                    <a:pt x="1072" y="2133"/>
                  </a:cubicBezTo>
                  <a:cubicBezTo>
                    <a:pt x="1333" y="2133"/>
                    <a:pt x="1598" y="2037"/>
                    <a:pt x="1813" y="1822"/>
                  </a:cubicBezTo>
                  <a:cubicBezTo>
                    <a:pt x="2488" y="1147"/>
                    <a:pt x="2008"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2456;p54">
              <a:extLst>
                <a:ext uri="{FF2B5EF4-FFF2-40B4-BE49-F238E27FC236}">
                  <a16:creationId xmlns:a16="http://schemas.microsoft.com/office/drawing/2014/main" id="{716538D8-69FB-490C-BECA-40C691151F5E}"/>
                </a:ext>
              </a:extLst>
            </p:cNvPr>
            <p:cNvSpPr/>
            <p:nvPr/>
          </p:nvSpPr>
          <p:spPr>
            <a:xfrm>
              <a:off x="5723050" y="1495200"/>
              <a:ext cx="62225" cy="53325"/>
            </a:xfrm>
            <a:custGeom>
              <a:avLst/>
              <a:gdLst/>
              <a:ahLst/>
              <a:cxnLst/>
              <a:rect l="l" t="t" r="r" b="b"/>
              <a:pathLst>
                <a:path w="2489" h="2133" extrusionOk="0">
                  <a:moveTo>
                    <a:pt x="1065" y="0"/>
                  </a:moveTo>
                  <a:cubicBezTo>
                    <a:pt x="472" y="0"/>
                    <a:pt x="0" y="480"/>
                    <a:pt x="0" y="1065"/>
                  </a:cubicBezTo>
                  <a:cubicBezTo>
                    <a:pt x="0" y="1709"/>
                    <a:pt x="526" y="2133"/>
                    <a:pt x="1072" y="2133"/>
                  </a:cubicBezTo>
                  <a:cubicBezTo>
                    <a:pt x="1333" y="2133"/>
                    <a:pt x="1598" y="2036"/>
                    <a:pt x="1813" y="1821"/>
                  </a:cubicBezTo>
                  <a:cubicBezTo>
                    <a:pt x="2488" y="1146"/>
                    <a:pt x="2008"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2457;p54">
              <a:extLst>
                <a:ext uri="{FF2B5EF4-FFF2-40B4-BE49-F238E27FC236}">
                  <a16:creationId xmlns:a16="http://schemas.microsoft.com/office/drawing/2014/main" id="{103D0E3E-FE0D-4303-8463-244968CE5D3A}"/>
                </a:ext>
              </a:extLst>
            </p:cNvPr>
            <p:cNvSpPr/>
            <p:nvPr/>
          </p:nvSpPr>
          <p:spPr>
            <a:xfrm>
              <a:off x="5723050" y="1571400"/>
              <a:ext cx="62150" cy="53250"/>
            </a:xfrm>
            <a:custGeom>
              <a:avLst/>
              <a:gdLst/>
              <a:ahLst/>
              <a:cxnLst/>
              <a:rect l="l" t="t" r="r" b="b"/>
              <a:pathLst>
                <a:path w="2486" h="2130" extrusionOk="0">
                  <a:moveTo>
                    <a:pt x="1075" y="1"/>
                  </a:moveTo>
                  <a:cubicBezTo>
                    <a:pt x="1072" y="1"/>
                    <a:pt x="1069" y="1"/>
                    <a:pt x="1065" y="1"/>
                  </a:cubicBezTo>
                  <a:cubicBezTo>
                    <a:pt x="472" y="1"/>
                    <a:pt x="0" y="472"/>
                    <a:pt x="0" y="1066"/>
                  </a:cubicBezTo>
                  <a:cubicBezTo>
                    <a:pt x="0" y="1703"/>
                    <a:pt x="525" y="2129"/>
                    <a:pt x="1071" y="2129"/>
                  </a:cubicBezTo>
                  <a:cubicBezTo>
                    <a:pt x="1332" y="2129"/>
                    <a:pt x="1598" y="2032"/>
                    <a:pt x="1813" y="1813"/>
                  </a:cubicBezTo>
                  <a:cubicBezTo>
                    <a:pt x="2486" y="1149"/>
                    <a:pt x="2012" y="1"/>
                    <a:pt x="107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2458;p54">
              <a:extLst>
                <a:ext uri="{FF2B5EF4-FFF2-40B4-BE49-F238E27FC236}">
                  <a16:creationId xmlns:a16="http://schemas.microsoft.com/office/drawing/2014/main" id="{3D8DB734-E562-49E4-A513-19D6EA10247E}"/>
                </a:ext>
              </a:extLst>
            </p:cNvPr>
            <p:cNvSpPr/>
            <p:nvPr/>
          </p:nvSpPr>
          <p:spPr>
            <a:xfrm>
              <a:off x="5723050" y="1647400"/>
              <a:ext cx="62225" cy="53450"/>
            </a:xfrm>
            <a:custGeom>
              <a:avLst/>
              <a:gdLst/>
              <a:ahLst/>
              <a:cxnLst/>
              <a:rect l="l" t="t" r="r" b="b"/>
              <a:pathLst>
                <a:path w="2489" h="2138" extrusionOk="0">
                  <a:moveTo>
                    <a:pt x="1065" y="1"/>
                  </a:moveTo>
                  <a:cubicBezTo>
                    <a:pt x="472" y="9"/>
                    <a:pt x="0" y="481"/>
                    <a:pt x="0" y="1066"/>
                  </a:cubicBezTo>
                  <a:cubicBezTo>
                    <a:pt x="0" y="1710"/>
                    <a:pt x="526" y="2138"/>
                    <a:pt x="1072" y="2138"/>
                  </a:cubicBezTo>
                  <a:cubicBezTo>
                    <a:pt x="1332" y="2138"/>
                    <a:pt x="1598" y="2040"/>
                    <a:pt x="1813" y="1822"/>
                  </a:cubicBezTo>
                  <a:cubicBezTo>
                    <a:pt x="2488" y="1147"/>
                    <a:pt x="2008"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2459;p54">
              <a:extLst>
                <a:ext uri="{FF2B5EF4-FFF2-40B4-BE49-F238E27FC236}">
                  <a16:creationId xmlns:a16="http://schemas.microsoft.com/office/drawing/2014/main" id="{363AD52E-3AB2-48F9-B0DE-EF7E5E787E1D}"/>
                </a:ext>
              </a:extLst>
            </p:cNvPr>
            <p:cNvSpPr/>
            <p:nvPr/>
          </p:nvSpPr>
          <p:spPr>
            <a:xfrm>
              <a:off x="5723050" y="1723625"/>
              <a:ext cx="62225" cy="53350"/>
            </a:xfrm>
            <a:custGeom>
              <a:avLst/>
              <a:gdLst/>
              <a:ahLst/>
              <a:cxnLst/>
              <a:rect l="l" t="t" r="r" b="b"/>
              <a:pathLst>
                <a:path w="2489" h="2134" extrusionOk="0">
                  <a:moveTo>
                    <a:pt x="1065" y="1"/>
                  </a:moveTo>
                  <a:cubicBezTo>
                    <a:pt x="472" y="1"/>
                    <a:pt x="0" y="480"/>
                    <a:pt x="0" y="1065"/>
                  </a:cubicBezTo>
                  <a:cubicBezTo>
                    <a:pt x="0" y="1709"/>
                    <a:pt x="526" y="2133"/>
                    <a:pt x="1072" y="2133"/>
                  </a:cubicBezTo>
                  <a:cubicBezTo>
                    <a:pt x="1333" y="2133"/>
                    <a:pt x="1598" y="2037"/>
                    <a:pt x="1813" y="1822"/>
                  </a:cubicBezTo>
                  <a:cubicBezTo>
                    <a:pt x="2488" y="1147"/>
                    <a:pt x="2008"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2460;p54">
              <a:extLst>
                <a:ext uri="{FF2B5EF4-FFF2-40B4-BE49-F238E27FC236}">
                  <a16:creationId xmlns:a16="http://schemas.microsoft.com/office/drawing/2014/main" id="{66614BA8-3DA1-40E5-80F4-48B204762FCA}"/>
                </a:ext>
              </a:extLst>
            </p:cNvPr>
            <p:cNvSpPr/>
            <p:nvPr/>
          </p:nvSpPr>
          <p:spPr>
            <a:xfrm>
              <a:off x="5723050" y="1799850"/>
              <a:ext cx="62225" cy="53325"/>
            </a:xfrm>
            <a:custGeom>
              <a:avLst/>
              <a:gdLst/>
              <a:ahLst/>
              <a:cxnLst/>
              <a:rect l="l" t="t" r="r" b="b"/>
              <a:pathLst>
                <a:path w="2489" h="2133" extrusionOk="0">
                  <a:moveTo>
                    <a:pt x="1065" y="0"/>
                  </a:moveTo>
                  <a:cubicBezTo>
                    <a:pt x="472" y="0"/>
                    <a:pt x="0" y="480"/>
                    <a:pt x="0" y="1065"/>
                  </a:cubicBezTo>
                  <a:cubicBezTo>
                    <a:pt x="0" y="1709"/>
                    <a:pt x="526" y="2133"/>
                    <a:pt x="1072" y="2133"/>
                  </a:cubicBezTo>
                  <a:cubicBezTo>
                    <a:pt x="1333" y="2133"/>
                    <a:pt x="1598" y="2036"/>
                    <a:pt x="1813" y="1821"/>
                  </a:cubicBezTo>
                  <a:cubicBezTo>
                    <a:pt x="2488" y="1146"/>
                    <a:pt x="2008"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2461;p54">
              <a:extLst>
                <a:ext uri="{FF2B5EF4-FFF2-40B4-BE49-F238E27FC236}">
                  <a16:creationId xmlns:a16="http://schemas.microsoft.com/office/drawing/2014/main" id="{BFFEAF28-DF39-4F2F-B792-9116DA166390}"/>
                </a:ext>
              </a:extLst>
            </p:cNvPr>
            <p:cNvSpPr/>
            <p:nvPr/>
          </p:nvSpPr>
          <p:spPr>
            <a:xfrm>
              <a:off x="5723050" y="1876050"/>
              <a:ext cx="62225" cy="53275"/>
            </a:xfrm>
            <a:custGeom>
              <a:avLst/>
              <a:gdLst/>
              <a:ahLst/>
              <a:cxnLst/>
              <a:rect l="l" t="t" r="r" b="b"/>
              <a:pathLst>
                <a:path w="2489" h="2131" extrusionOk="0">
                  <a:moveTo>
                    <a:pt x="1065" y="1"/>
                  </a:moveTo>
                  <a:cubicBezTo>
                    <a:pt x="472" y="1"/>
                    <a:pt x="0" y="472"/>
                    <a:pt x="0" y="1066"/>
                  </a:cubicBezTo>
                  <a:cubicBezTo>
                    <a:pt x="0" y="1707"/>
                    <a:pt x="523" y="2131"/>
                    <a:pt x="1067" y="2131"/>
                  </a:cubicBezTo>
                  <a:cubicBezTo>
                    <a:pt x="1329" y="2131"/>
                    <a:pt x="1597" y="2033"/>
                    <a:pt x="1813" y="1813"/>
                  </a:cubicBezTo>
                  <a:cubicBezTo>
                    <a:pt x="2488" y="1147"/>
                    <a:pt x="2008"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2462;p54">
              <a:extLst>
                <a:ext uri="{FF2B5EF4-FFF2-40B4-BE49-F238E27FC236}">
                  <a16:creationId xmlns:a16="http://schemas.microsoft.com/office/drawing/2014/main" id="{9F64E74E-1060-4DCB-A3D8-2C132932D17B}"/>
                </a:ext>
              </a:extLst>
            </p:cNvPr>
            <p:cNvSpPr/>
            <p:nvPr/>
          </p:nvSpPr>
          <p:spPr>
            <a:xfrm>
              <a:off x="5723050" y="1952050"/>
              <a:ext cx="62225" cy="53450"/>
            </a:xfrm>
            <a:custGeom>
              <a:avLst/>
              <a:gdLst/>
              <a:ahLst/>
              <a:cxnLst/>
              <a:rect l="l" t="t" r="r" b="b"/>
              <a:pathLst>
                <a:path w="2489" h="2138" extrusionOk="0">
                  <a:moveTo>
                    <a:pt x="1065" y="1"/>
                  </a:moveTo>
                  <a:cubicBezTo>
                    <a:pt x="472" y="9"/>
                    <a:pt x="0" y="481"/>
                    <a:pt x="0" y="1074"/>
                  </a:cubicBezTo>
                  <a:cubicBezTo>
                    <a:pt x="0" y="1712"/>
                    <a:pt x="525" y="2138"/>
                    <a:pt x="1071" y="2138"/>
                  </a:cubicBezTo>
                  <a:cubicBezTo>
                    <a:pt x="1332" y="2138"/>
                    <a:pt x="1598" y="2040"/>
                    <a:pt x="1813" y="1822"/>
                  </a:cubicBezTo>
                  <a:cubicBezTo>
                    <a:pt x="2488" y="1147"/>
                    <a:pt x="2008"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2463;p54">
              <a:extLst>
                <a:ext uri="{FF2B5EF4-FFF2-40B4-BE49-F238E27FC236}">
                  <a16:creationId xmlns:a16="http://schemas.microsoft.com/office/drawing/2014/main" id="{3D5037D1-DE57-4EF1-9100-950D4DFCD98B}"/>
                </a:ext>
              </a:extLst>
            </p:cNvPr>
            <p:cNvSpPr/>
            <p:nvPr/>
          </p:nvSpPr>
          <p:spPr>
            <a:xfrm>
              <a:off x="5723050" y="2028275"/>
              <a:ext cx="62225" cy="53450"/>
            </a:xfrm>
            <a:custGeom>
              <a:avLst/>
              <a:gdLst/>
              <a:ahLst/>
              <a:cxnLst/>
              <a:rect l="l" t="t" r="r" b="b"/>
              <a:pathLst>
                <a:path w="2489" h="2138" extrusionOk="0">
                  <a:moveTo>
                    <a:pt x="1065" y="1"/>
                  </a:moveTo>
                  <a:cubicBezTo>
                    <a:pt x="472" y="1"/>
                    <a:pt x="0" y="480"/>
                    <a:pt x="0" y="1065"/>
                  </a:cubicBezTo>
                  <a:cubicBezTo>
                    <a:pt x="0" y="1709"/>
                    <a:pt x="526" y="2137"/>
                    <a:pt x="1072" y="2137"/>
                  </a:cubicBezTo>
                  <a:cubicBezTo>
                    <a:pt x="1332" y="2137"/>
                    <a:pt x="1598" y="2040"/>
                    <a:pt x="1813" y="1821"/>
                  </a:cubicBezTo>
                  <a:cubicBezTo>
                    <a:pt x="2488" y="1147"/>
                    <a:pt x="2008"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2464;p54">
              <a:extLst>
                <a:ext uri="{FF2B5EF4-FFF2-40B4-BE49-F238E27FC236}">
                  <a16:creationId xmlns:a16="http://schemas.microsoft.com/office/drawing/2014/main" id="{01CD2254-E346-4CFA-90CC-0C8A217D9B38}"/>
                </a:ext>
              </a:extLst>
            </p:cNvPr>
            <p:cNvSpPr/>
            <p:nvPr/>
          </p:nvSpPr>
          <p:spPr>
            <a:xfrm>
              <a:off x="5723050" y="2104500"/>
              <a:ext cx="62225" cy="53325"/>
            </a:xfrm>
            <a:custGeom>
              <a:avLst/>
              <a:gdLst/>
              <a:ahLst/>
              <a:cxnLst/>
              <a:rect l="l" t="t" r="r" b="b"/>
              <a:pathLst>
                <a:path w="2489" h="2133" extrusionOk="0">
                  <a:moveTo>
                    <a:pt x="1065" y="0"/>
                  </a:moveTo>
                  <a:cubicBezTo>
                    <a:pt x="472" y="0"/>
                    <a:pt x="0" y="480"/>
                    <a:pt x="0" y="1065"/>
                  </a:cubicBezTo>
                  <a:cubicBezTo>
                    <a:pt x="0" y="1709"/>
                    <a:pt x="526" y="2133"/>
                    <a:pt x="1072" y="2133"/>
                  </a:cubicBezTo>
                  <a:cubicBezTo>
                    <a:pt x="1333" y="2133"/>
                    <a:pt x="1598" y="2036"/>
                    <a:pt x="1813" y="1821"/>
                  </a:cubicBezTo>
                  <a:cubicBezTo>
                    <a:pt x="2488" y="1146"/>
                    <a:pt x="2008"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2465;p54">
              <a:extLst>
                <a:ext uri="{FF2B5EF4-FFF2-40B4-BE49-F238E27FC236}">
                  <a16:creationId xmlns:a16="http://schemas.microsoft.com/office/drawing/2014/main" id="{A3C6004B-FE83-4122-B1CA-38BA82EC6D84}"/>
                </a:ext>
              </a:extLst>
            </p:cNvPr>
            <p:cNvSpPr/>
            <p:nvPr/>
          </p:nvSpPr>
          <p:spPr>
            <a:xfrm>
              <a:off x="5723050" y="2180700"/>
              <a:ext cx="62225" cy="53350"/>
            </a:xfrm>
            <a:custGeom>
              <a:avLst/>
              <a:gdLst/>
              <a:ahLst/>
              <a:cxnLst/>
              <a:rect l="l" t="t" r="r" b="b"/>
              <a:pathLst>
                <a:path w="2489" h="2134" extrusionOk="0">
                  <a:moveTo>
                    <a:pt x="1065" y="1"/>
                  </a:moveTo>
                  <a:cubicBezTo>
                    <a:pt x="472" y="1"/>
                    <a:pt x="0" y="480"/>
                    <a:pt x="0" y="1066"/>
                  </a:cubicBezTo>
                  <a:cubicBezTo>
                    <a:pt x="0" y="1709"/>
                    <a:pt x="526" y="2133"/>
                    <a:pt x="1072" y="2133"/>
                  </a:cubicBezTo>
                  <a:cubicBezTo>
                    <a:pt x="1333" y="2133"/>
                    <a:pt x="1598" y="2037"/>
                    <a:pt x="1813" y="1822"/>
                  </a:cubicBezTo>
                  <a:cubicBezTo>
                    <a:pt x="2488" y="1147"/>
                    <a:pt x="2008"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2466;p54">
              <a:extLst>
                <a:ext uri="{FF2B5EF4-FFF2-40B4-BE49-F238E27FC236}">
                  <a16:creationId xmlns:a16="http://schemas.microsoft.com/office/drawing/2014/main" id="{4C4ABB9D-8DFF-470E-8380-2B67C19FCCE4}"/>
                </a:ext>
              </a:extLst>
            </p:cNvPr>
            <p:cNvSpPr/>
            <p:nvPr/>
          </p:nvSpPr>
          <p:spPr>
            <a:xfrm>
              <a:off x="5723050" y="2256925"/>
              <a:ext cx="62350" cy="53425"/>
            </a:xfrm>
            <a:custGeom>
              <a:avLst/>
              <a:gdLst/>
              <a:ahLst/>
              <a:cxnLst/>
              <a:rect l="l" t="t" r="r" b="b"/>
              <a:pathLst>
                <a:path w="2494" h="2137" extrusionOk="0">
                  <a:moveTo>
                    <a:pt x="1075" y="0"/>
                  </a:moveTo>
                  <a:cubicBezTo>
                    <a:pt x="1072" y="0"/>
                    <a:pt x="1069" y="0"/>
                    <a:pt x="1065" y="0"/>
                  </a:cubicBezTo>
                  <a:cubicBezTo>
                    <a:pt x="472" y="0"/>
                    <a:pt x="0" y="480"/>
                    <a:pt x="0" y="1065"/>
                  </a:cubicBezTo>
                  <a:cubicBezTo>
                    <a:pt x="0" y="1709"/>
                    <a:pt x="526" y="2137"/>
                    <a:pt x="1074" y="2137"/>
                  </a:cubicBezTo>
                  <a:cubicBezTo>
                    <a:pt x="1336" y="2137"/>
                    <a:pt x="1603" y="2039"/>
                    <a:pt x="1821" y="1821"/>
                  </a:cubicBezTo>
                  <a:cubicBezTo>
                    <a:pt x="2494" y="1149"/>
                    <a:pt x="2020" y="0"/>
                    <a:pt x="107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2467;p54">
              <a:extLst>
                <a:ext uri="{FF2B5EF4-FFF2-40B4-BE49-F238E27FC236}">
                  <a16:creationId xmlns:a16="http://schemas.microsoft.com/office/drawing/2014/main" id="{FA38A710-D164-404E-A353-9A340AF76BC0}"/>
                </a:ext>
              </a:extLst>
            </p:cNvPr>
            <p:cNvSpPr/>
            <p:nvPr/>
          </p:nvSpPr>
          <p:spPr>
            <a:xfrm>
              <a:off x="5723050" y="2333125"/>
              <a:ext cx="62225" cy="53450"/>
            </a:xfrm>
            <a:custGeom>
              <a:avLst/>
              <a:gdLst/>
              <a:ahLst/>
              <a:cxnLst/>
              <a:rect l="l" t="t" r="r" b="b"/>
              <a:pathLst>
                <a:path w="2489" h="2138" extrusionOk="0">
                  <a:moveTo>
                    <a:pt x="1065" y="1"/>
                  </a:moveTo>
                  <a:cubicBezTo>
                    <a:pt x="472" y="1"/>
                    <a:pt x="0" y="480"/>
                    <a:pt x="0" y="1066"/>
                  </a:cubicBezTo>
                  <a:cubicBezTo>
                    <a:pt x="0" y="1709"/>
                    <a:pt x="526" y="2137"/>
                    <a:pt x="1072" y="2137"/>
                  </a:cubicBezTo>
                  <a:cubicBezTo>
                    <a:pt x="1332" y="2137"/>
                    <a:pt x="1598" y="2040"/>
                    <a:pt x="1813" y="1822"/>
                  </a:cubicBezTo>
                  <a:cubicBezTo>
                    <a:pt x="2488" y="1147"/>
                    <a:pt x="2008"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2468;p54">
              <a:extLst>
                <a:ext uri="{FF2B5EF4-FFF2-40B4-BE49-F238E27FC236}">
                  <a16:creationId xmlns:a16="http://schemas.microsoft.com/office/drawing/2014/main" id="{62CAB371-A8B1-4DD3-A195-8B254E647902}"/>
                </a:ext>
              </a:extLst>
            </p:cNvPr>
            <p:cNvSpPr/>
            <p:nvPr/>
          </p:nvSpPr>
          <p:spPr>
            <a:xfrm>
              <a:off x="5722850" y="2485550"/>
              <a:ext cx="62425" cy="53300"/>
            </a:xfrm>
            <a:custGeom>
              <a:avLst/>
              <a:gdLst/>
              <a:ahLst/>
              <a:cxnLst/>
              <a:rect l="l" t="t" r="r" b="b"/>
              <a:pathLst>
                <a:path w="2497" h="2132" extrusionOk="0">
                  <a:moveTo>
                    <a:pt x="1073" y="1"/>
                  </a:moveTo>
                  <a:cubicBezTo>
                    <a:pt x="480" y="1"/>
                    <a:pt x="8" y="480"/>
                    <a:pt x="0" y="1066"/>
                  </a:cubicBezTo>
                  <a:cubicBezTo>
                    <a:pt x="0" y="1708"/>
                    <a:pt x="526" y="2131"/>
                    <a:pt x="1073" y="2131"/>
                  </a:cubicBezTo>
                  <a:cubicBezTo>
                    <a:pt x="1336" y="2131"/>
                    <a:pt x="1605" y="2033"/>
                    <a:pt x="1821" y="1814"/>
                  </a:cubicBezTo>
                  <a:cubicBezTo>
                    <a:pt x="2496" y="1147"/>
                    <a:pt x="2016" y="1"/>
                    <a:pt x="1073"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2469;p54">
              <a:extLst>
                <a:ext uri="{FF2B5EF4-FFF2-40B4-BE49-F238E27FC236}">
                  <a16:creationId xmlns:a16="http://schemas.microsoft.com/office/drawing/2014/main" id="{F69EE0BA-5FEA-4115-9301-0CC1CF889276}"/>
                </a:ext>
              </a:extLst>
            </p:cNvPr>
            <p:cNvSpPr/>
            <p:nvPr/>
          </p:nvSpPr>
          <p:spPr>
            <a:xfrm>
              <a:off x="5723050" y="2561575"/>
              <a:ext cx="62225" cy="53425"/>
            </a:xfrm>
            <a:custGeom>
              <a:avLst/>
              <a:gdLst/>
              <a:ahLst/>
              <a:cxnLst/>
              <a:rect l="l" t="t" r="r" b="b"/>
              <a:pathLst>
                <a:path w="2489" h="2137" extrusionOk="0">
                  <a:moveTo>
                    <a:pt x="1065" y="0"/>
                  </a:moveTo>
                  <a:cubicBezTo>
                    <a:pt x="472" y="8"/>
                    <a:pt x="0" y="480"/>
                    <a:pt x="0" y="1073"/>
                  </a:cubicBezTo>
                  <a:cubicBezTo>
                    <a:pt x="0" y="1711"/>
                    <a:pt x="525" y="2137"/>
                    <a:pt x="1071" y="2137"/>
                  </a:cubicBezTo>
                  <a:cubicBezTo>
                    <a:pt x="1332" y="2137"/>
                    <a:pt x="1598" y="2039"/>
                    <a:pt x="1813" y="1821"/>
                  </a:cubicBezTo>
                  <a:cubicBezTo>
                    <a:pt x="2488" y="1154"/>
                    <a:pt x="2008"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2470;p54">
              <a:extLst>
                <a:ext uri="{FF2B5EF4-FFF2-40B4-BE49-F238E27FC236}">
                  <a16:creationId xmlns:a16="http://schemas.microsoft.com/office/drawing/2014/main" id="{9FFD2C66-045D-4BB2-9199-BE1D35EA3B26}"/>
                </a:ext>
              </a:extLst>
            </p:cNvPr>
            <p:cNvSpPr/>
            <p:nvPr/>
          </p:nvSpPr>
          <p:spPr>
            <a:xfrm>
              <a:off x="5722850" y="2637775"/>
              <a:ext cx="62425" cy="53450"/>
            </a:xfrm>
            <a:custGeom>
              <a:avLst/>
              <a:gdLst/>
              <a:ahLst/>
              <a:cxnLst/>
              <a:rect l="l" t="t" r="r" b="b"/>
              <a:pathLst>
                <a:path w="2497" h="2138" extrusionOk="0">
                  <a:moveTo>
                    <a:pt x="1073" y="1"/>
                  </a:moveTo>
                  <a:cubicBezTo>
                    <a:pt x="480" y="9"/>
                    <a:pt x="8" y="480"/>
                    <a:pt x="0" y="1074"/>
                  </a:cubicBezTo>
                  <a:cubicBezTo>
                    <a:pt x="0" y="1712"/>
                    <a:pt x="529" y="2137"/>
                    <a:pt x="1077" y="2137"/>
                  </a:cubicBezTo>
                  <a:cubicBezTo>
                    <a:pt x="1339" y="2137"/>
                    <a:pt x="1606" y="2040"/>
                    <a:pt x="1821" y="1822"/>
                  </a:cubicBezTo>
                  <a:cubicBezTo>
                    <a:pt x="2496" y="1147"/>
                    <a:pt x="2016" y="1"/>
                    <a:pt x="1073"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2471;p54">
              <a:extLst>
                <a:ext uri="{FF2B5EF4-FFF2-40B4-BE49-F238E27FC236}">
                  <a16:creationId xmlns:a16="http://schemas.microsoft.com/office/drawing/2014/main" id="{8FDF7880-A7F4-4D69-A65E-49C9B730E201}"/>
                </a:ext>
              </a:extLst>
            </p:cNvPr>
            <p:cNvSpPr/>
            <p:nvPr/>
          </p:nvSpPr>
          <p:spPr>
            <a:xfrm>
              <a:off x="5799275" y="1418975"/>
              <a:ext cx="62200" cy="53350"/>
            </a:xfrm>
            <a:custGeom>
              <a:avLst/>
              <a:gdLst/>
              <a:ahLst/>
              <a:cxnLst/>
              <a:rect l="l" t="t" r="r" b="b"/>
              <a:pathLst>
                <a:path w="2488" h="2134" extrusionOk="0">
                  <a:moveTo>
                    <a:pt x="1057" y="1"/>
                  </a:moveTo>
                  <a:cubicBezTo>
                    <a:pt x="472" y="1"/>
                    <a:pt x="0" y="480"/>
                    <a:pt x="0" y="1065"/>
                  </a:cubicBezTo>
                  <a:cubicBezTo>
                    <a:pt x="0" y="1709"/>
                    <a:pt x="525" y="2133"/>
                    <a:pt x="1074" y="2133"/>
                  </a:cubicBezTo>
                  <a:cubicBezTo>
                    <a:pt x="1336" y="2133"/>
                    <a:pt x="1603" y="2037"/>
                    <a:pt x="1821" y="1822"/>
                  </a:cubicBezTo>
                  <a:cubicBezTo>
                    <a:pt x="2488" y="1147"/>
                    <a:pt x="2008" y="1"/>
                    <a:pt x="1057"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2472;p54">
              <a:extLst>
                <a:ext uri="{FF2B5EF4-FFF2-40B4-BE49-F238E27FC236}">
                  <a16:creationId xmlns:a16="http://schemas.microsoft.com/office/drawing/2014/main" id="{92669B32-988F-47BD-9A95-C5BCF3FEF6A2}"/>
                </a:ext>
              </a:extLst>
            </p:cNvPr>
            <p:cNvSpPr/>
            <p:nvPr/>
          </p:nvSpPr>
          <p:spPr>
            <a:xfrm>
              <a:off x="5799275" y="1495200"/>
              <a:ext cx="62150" cy="53275"/>
            </a:xfrm>
            <a:custGeom>
              <a:avLst/>
              <a:gdLst/>
              <a:ahLst/>
              <a:cxnLst/>
              <a:rect l="l" t="t" r="r" b="b"/>
              <a:pathLst>
                <a:path w="2486" h="2131" extrusionOk="0">
                  <a:moveTo>
                    <a:pt x="1067" y="0"/>
                  </a:moveTo>
                  <a:cubicBezTo>
                    <a:pt x="1064" y="0"/>
                    <a:pt x="1060" y="0"/>
                    <a:pt x="1057" y="0"/>
                  </a:cubicBezTo>
                  <a:cubicBezTo>
                    <a:pt x="472" y="0"/>
                    <a:pt x="0" y="480"/>
                    <a:pt x="0" y="1065"/>
                  </a:cubicBezTo>
                  <a:cubicBezTo>
                    <a:pt x="0" y="1707"/>
                    <a:pt x="522" y="2130"/>
                    <a:pt x="1067" y="2130"/>
                  </a:cubicBezTo>
                  <a:cubicBezTo>
                    <a:pt x="1329" y="2130"/>
                    <a:pt x="1596" y="2032"/>
                    <a:pt x="1813" y="1813"/>
                  </a:cubicBezTo>
                  <a:cubicBezTo>
                    <a:pt x="2485" y="1149"/>
                    <a:pt x="2011" y="0"/>
                    <a:pt x="1067"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2473;p54">
              <a:extLst>
                <a:ext uri="{FF2B5EF4-FFF2-40B4-BE49-F238E27FC236}">
                  <a16:creationId xmlns:a16="http://schemas.microsoft.com/office/drawing/2014/main" id="{8D192D8D-6D50-4F1C-B714-422E7264B0C8}"/>
                </a:ext>
              </a:extLst>
            </p:cNvPr>
            <p:cNvSpPr/>
            <p:nvPr/>
          </p:nvSpPr>
          <p:spPr>
            <a:xfrm>
              <a:off x="5799275" y="1571400"/>
              <a:ext cx="62150" cy="53275"/>
            </a:xfrm>
            <a:custGeom>
              <a:avLst/>
              <a:gdLst/>
              <a:ahLst/>
              <a:cxnLst/>
              <a:rect l="l" t="t" r="r" b="b"/>
              <a:pathLst>
                <a:path w="2486" h="2131" extrusionOk="0">
                  <a:moveTo>
                    <a:pt x="1067" y="1"/>
                  </a:moveTo>
                  <a:cubicBezTo>
                    <a:pt x="1064" y="1"/>
                    <a:pt x="1060" y="1"/>
                    <a:pt x="1057" y="1"/>
                  </a:cubicBezTo>
                  <a:cubicBezTo>
                    <a:pt x="472" y="1"/>
                    <a:pt x="0" y="472"/>
                    <a:pt x="0" y="1066"/>
                  </a:cubicBezTo>
                  <a:cubicBezTo>
                    <a:pt x="0" y="1708"/>
                    <a:pt x="522" y="2131"/>
                    <a:pt x="1067" y="2131"/>
                  </a:cubicBezTo>
                  <a:cubicBezTo>
                    <a:pt x="1329" y="2131"/>
                    <a:pt x="1596" y="2033"/>
                    <a:pt x="1813" y="1813"/>
                  </a:cubicBezTo>
                  <a:cubicBezTo>
                    <a:pt x="2485" y="1141"/>
                    <a:pt x="2011" y="1"/>
                    <a:pt x="1067"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2474;p54">
              <a:extLst>
                <a:ext uri="{FF2B5EF4-FFF2-40B4-BE49-F238E27FC236}">
                  <a16:creationId xmlns:a16="http://schemas.microsoft.com/office/drawing/2014/main" id="{A4A0DE09-B052-4466-B3FA-4A1C7C69079F}"/>
                </a:ext>
              </a:extLst>
            </p:cNvPr>
            <p:cNvSpPr/>
            <p:nvPr/>
          </p:nvSpPr>
          <p:spPr>
            <a:xfrm>
              <a:off x="5799275" y="1647400"/>
              <a:ext cx="62200" cy="53450"/>
            </a:xfrm>
            <a:custGeom>
              <a:avLst/>
              <a:gdLst/>
              <a:ahLst/>
              <a:cxnLst/>
              <a:rect l="l" t="t" r="r" b="b"/>
              <a:pathLst>
                <a:path w="2488" h="2138" extrusionOk="0">
                  <a:moveTo>
                    <a:pt x="1057" y="1"/>
                  </a:moveTo>
                  <a:cubicBezTo>
                    <a:pt x="472" y="9"/>
                    <a:pt x="0" y="481"/>
                    <a:pt x="0" y="1066"/>
                  </a:cubicBezTo>
                  <a:cubicBezTo>
                    <a:pt x="0" y="1710"/>
                    <a:pt x="525" y="2138"/>
                    <a:pt x="1071" y="2138"/>
                  </a:cubicBezTo>
                  <a:cubicBezTo>
                    <a:pt x="1332" y="2138"/>
                    <a:pt x="1597" y="2040"/>
                    <a:pt x="1813" y="1822"/>
                  </a:cubicBezTo>
                  <a:cubicBezTo>
                    <a:pt x="2488" y="1147"/>
                    <a:pt x="2008" y="1"/>
                    <a:pt x="1057"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2475;p54">
              <a:extLst>
                <a:ext uri="{FF2B5EF4-FFF2-40B4-BE49-F238E27FC236}">
                  <a16:creationId xmlns:a16="http://schemas.microsoft.com/office/drawing/2014/main" id="{563FCF9C-7302-4F32-AEDB-68EE6A7CE45B}"/>
                </a:ext>
              </a:extLst>
            </p:cNvPr>
            <p:cNvSpPr/>
            <p:nvPr/>
          </p:nvSpPr>
          <p:spPr>
            <a:xfrm>
              <a:off x="5799275" y="1723625"/>
              <a:ext cx="62200" cy="53350"/>
            </a:xfrm>
            <a:custGeom>
              <a:avLst/>
              <a:gdLst/>
              <a:ahLst/>
              <a:cxnLst/>
              <a:rect l="l" t="t" r="r" b="b"/>
              <a:pathLst>
                <a:path w="2488" h="2134" extrusionOk="0">
                  <a:moveTo>
                    <a:pt x="1057" y="1"/>
                  </a:moveTo>
                  <a:cubicBezTo>
                    <a:pt x="472" y="1"/>
                    <a:pt x="0" y="480"/>
                    <a:pt x="0" y="1065"/>
                  </a:cubicBezTo>
                  <a:cubicBezTo>
                    <a:pt x="0" y="1709"/>
                    <a:pt x="525" y="2133"/>
                    <a:pt x="1074" y="2133"/>
                  </a:cubicBezTo>
                  <a:cubicBezTo>
                    <a:pt x="1336" y="2133"/>
                    <a:pt x="1603" y="2037"/>
                    <a:pt x="1821" y="1822"/>
                  </a:cubicBezTo>
                  <a:cubicBezTo>
                    <a:pt x="2488" y="1147"/>
                    <a:pt x="2008" y="1"/>
                    <a:pt x="1057"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2476;p54">
              <a:extLst>
                <a:ext uri="{FF2B5EF4-FFF2-40B4-BE49-F238E27FC236}">
                  <a16:creationId xmlns:a16="http://schemas.microsoft.com/office/drawing/2014/main" id="{12E5D1F5-822C-40BE-AA7F-FB846A28F60F}"/>
                </a:ext>
              </a:extLst>
            </p:cNvPr>
            <p:cNvSpPr/>
            <p:nvPr/>
          </p:nvSpPr>
          <p:spPr>
            <a:xfrm>
              <a:off x="5799275" y="1799825"/>
              <a:ext cx="62150" cy="53300"/>
            </a:xfrm>
            <a:custGeom>
              <a:avLst/>
              <a:gdLst/>
              <a:ahLst/>
              <a:cxnLst/>
              <a:rect l="l" t="t" r="r" b="b"/>
              <a:pathLst>
                <a:path w="2486" h="2132" extrusionOk="0">
                  <a:moveTo>
                    <a:pt x="1067" y="1"/>
                  </a:moveTo>
                  <a:cubicBezTo>
                    <a:pt x="1064" y="1"/>
                    <a:pt x="1060" y="1"/>
                    <a:pt x="1057" y="1"/>
                  </a:cubicBezTo>
                  <a:cubicBezTo>
                    <a:pt x="472" y="1"/>
                    <a:pt x="0" y="481"/>
                    <a:pt x="0" y="1066"/>
                  </a:cubicBezTo>
                  <a:cubicBezTo>
                    <a:pt x="0" y="1708"/>
                    <a:pt x="522" y="2131"/>
                    <a:pt x="1069" y="2131"/>
                  </a:cubicBezTo>
                  <a:cubicBezTo>
                    <a:pt x="1333" y="2131"/>
                    <a:pt x="1602" y="2033"/>
                    <a:pt x="1821" y="1814"/>
                  </a:cubicBezTo>
                  <a:cubicBezTo>
                    <a:pt x="2485" y="1150"/>
                    <a:pt x="2011" y="1"/>
                    <a:pt x="1067"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2477;p54">
              <a:extLst>
                <a:ext uri="{FF2B5EF4-FFF2-40B4-BE49-F238E27FC236}">
                  <a16:creationId xmlns:a16="http://schemas.microsoft.com/office/drawing/2014/main" id="{0BD8D015-E7EE-47D1-B78E-A4800F358BD4}"/>
                </a:ext>
              </a:extLst>
            </p:cNvPr>
            <p:cNvSpPr/>
            <p:nvPr/>
          </p:nvSpPr>
          <p:spPr>
            <a:xfrm>
              <a:off x="5799275" y="1876050"/>
              <a:ext cx="62150" cy="53275"/>
            </a:xfrm>
            <a:custGeom>
              <a:avLst/>
              <a:gdLst/>
              <a:ahLst/>
              <a:cxnLst/>
              <a:rect l="l" t="t" r="r" b="b"/>
              <a:pathLst>
                <a:path w="2486" h="2131" extrusionOk="0">
                  <a:moveTo>
                    <a:pt x="1067" y="1"/>
                  </a:moveTo>
                  <a:cubicBezTo>
                    <a:pt x="1064" y="1"/>
                    <a:pt x="1060" y="1"/>
                    <a:pt x="1057" y="1"/>
                  </a:cubicBezTo>
                  <a:cubicBezTo>
                    <a:pt x="472" y="1"/>
                    <a:pt x="0" y="480"/>
                    <a:pt x="0" y="1066"/>
                  </a:cubicBezTo>
                  <a:cubicBezTo>
                    <a:pt x="0" y="1707"/>
                    <a:pt x="522" y="2131"/>
                    <a:pt x="1067" y="2131"/>
                  </a:cubicBezTo>
                  <a:cubicBezTo>
                    <a:pt x="1329" y="2131"/>
                    <a:pt x="1596" y="2033"/>
                    <a:pt x="1813" y="1813"/>
                  </a:cubicBezTo>
                  <a:cubicBezTo>
                    <a:pt x="2485" y="1149"/>
                    <a:pt x="2011" y="1"/>
                    <a:pt x="1067"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2478;p54">
              <a:extLst>
                <a:ext uri="{FF2B5EF4-FFF2-40B4-BE49-F238E27FC236}">
                  <a16:creationId xmlns:a16="http://schemas.microsoft.com/office/drawing/2014/main" id="{F6A84475-D8DB-4547-B6B5-2F109E80C119}"/>
                </a:ext>
              </a:extLst>
            </p:cNvPr>
            <p:cNvSpPr/>
            <p:nvPr/>
          </p:nvSpPr>
          <p:spPr>
            <a:xfrm>
              <a:off x="5799275" y="1952050"/>
              <a:ext cx="62200" cy="53500"/>
            </a:xfrm>
            <a:custGeom>
              <a:avLst/>
              <a:gdLst/>
              <a:ahLst/>
              <a:cxnLst/>
              <a:rect l="l" t="t" r="r" b="b"/>
              <a:pathLst>
                <a:path w="2488" h="2140" extrusionOk="0">
                  <a:moveTo>
                    <a:pt x="1057" y="1"/>
                  </a:moveTo>
                  <a:cubicBezTo>
                    <a:pt x="472" y="9"/>
                    <a:pt x="0" y="481"/>
                    <a:pt x="0" y="1074"/>
                  </a:cubicBezTo>
                  <a:cubicBezTo>
                    <a:pt x="0" y="1716"/>
                    <a:pt x="522" y="2139"/>
                    <a:pt x="1069" y="2139"/>
                  </a:cubicBezTo>
                  <a:cubicBezTo>
                    <a:pt x="1333" y="2139"/>
                    <a:pt x="1602" y="2041"/>
                    <a:pt x="1821" y="1822"/>
                  </a:cubicBezTo>
                  <a:cubicBezTo>
                    <a:pt x="2488" y="1147"/>
                    <a:pt x="2008" y="1"/>
                    <a:pt x="1057"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2479;p54">
              <a:extLst>
                <a:ext uri="{FF2B5EF4-FFF2-40B4-BE49-F238E27FC236}">
                  <a16:creationId xmlns:a16="http://schemas.microsoft.com/office/drawing/2014/main" id="{8A701AEE-27F0-48F0-8E48-CADA9641F549}"/>
                </a:ext>
              </a:extLst>
            </p:cNvPr>
            <p:cNvSpPr/>
            <p:nvPr/>
          </p:nvSpPr>
          <p:spPr>
            <a:xfrm>
              <a:off x="5799275" y="2028275"/>
              <a:ext cx="62200" cy="53450"/>
            </a:xfrm>
            <a:custGeom>
              <a:avLst/>
              <a:gdLst/>
              <a:ahLst/>
              <a:cxnLst/>
              <a:rect l="l" t="t" r="r" b="b"/>
              <a:pathLst>
                <a:path w="2488" h="2138" extrusionOk="0">
                  <a:moveTo>
                    <a:pt x="1057" y="1"/>
                  </a:moveTo>
                  <a:cubicBezTo>
                    <a:pt x="472" y="9"/>
                    <a:pt x="0" y="480"/>
                    <a:pt x="0" y="1065"/>
                  </a:cubicBezTo>
                  <a:cubicBezTo>
                    <a:pt x="0" y="1709"/>
                    <a:pt x="525" y="2137"/>
                    <a:pt x="1074" y="2137"/>
                  </a:cubicBezTo>
                  <a:cubicBezTo>
                    <a:pt x="1336" y="2137"/>
                    <a:pt x="1603" y="2040"/>
                    <a:pt x="1821" y="1821"/>
                  </a:cubicBezTo>
                  <a:cubicBezTo>
                    <a:pt x="2488" y="1147"/>
                    <a:pt x="2008" y="1"/>
                    <a:pt x="1057"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2480;p54">
              <a:extLst>
                <a:ext uri="{FF2B5EF4-FFF2-40B4-BE49-F238E27FC236}">
                  <a16:creationId xmlns:a16="http://schemas.microsoft.com/office/drawing/2014/main" id="{4277DD8C-B6C0-459F-9046-C7C7217968C5}"/>
                </a:ext>
              </a:extLst>
            </p:cNvPr>
            <p:cNvSpPr/>
            <p:nvPr/>
          </p:nvSpPr>
          <p:spPr>
            <a:xfrm>
              <a:off x="5875275" y="1418975"/>
              <a:ext cx="62225" cy="53350"/>
            </a:xfrm>
            <a:custGeom>
              <a:avLst/>
              <a:gdLst/>
              <a:ahLst/>
              <a:cxnLst/>
              <a:rect l="l" t="t" r="r" b="b"/>
              <a:pathLst>
                <a:path w="2489" h="2134" extrusionOk="0">
                  <a:moveTo>
                    <a:pt x="1065" y="1"/>
                  </a:moveTo>
                  <a:cubicBezTo>
                    <a:pt x="480" y="1"/>
                    <a:pt x="0" y="480"/>
                    <a:pt x="0" y="1065"/>
                  </a:cubicBezTo>
                  <a:cubicBezTo>
                    <a:pt x="0" y="1709"/>
                    <a:pt x="526" y="2133"/>
                    <a:pt x="1074" y="2133"/>
                  </a:cubicBezTo>
                  <a:cubicBezTo>
                    <a:pt x="1336" y="2133"/>
                    <a:pt x="1603" y="2037"/>
                    <a:pt x="1821" y="1822"/>
                  </a:cubicBezTo>
                  <a:cubicBezTo>
                    <a:pt x="2488" y="1147"/>
                    <a:pt x="2017"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2481;p54">
              <a:extLst>
                <a:ext uri="{FF2B5EF4-FFF2-40B4-BE49-F238E27FC236}">
                  <a16:creationId xmlns:a16="http://schemas.microsoft.com/office/drawing/2014/main" id="{B53C5353-9EBE-40A6-86F7-CF55639F39D5}"/>
                </a:ext>
              </a:extLst>
            </p:cNvPr>
            <p:cNvSpPr/>
            <p:nvPr/>
          </p:nvSpPr>
          <p:spPr>
            <a:xfrm>
              <a:off x="5875275" y="1495200"/>
              <a:ext cx="62225" cy="53325"/>
            </a:xfrm>
            <a:custGeom>
              <a:avLst/>
              <a:gdLst/>
              <a:ahLst/>
              <a:cxnLst/>
              <a:rect l="l" t="t" r="r" b="b"/>
              <a:pathLst>
                <a:path w="2489" h="2133"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7"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2482;p54">
              <a:extLst>
                <a:ext uri="{FF2B5EF4-FFF2-40B4-BE49-F238E27FC236}">
                  <a16:creationId xmlns:a16="http://schemas.microsoft.com/office/drawing/2014/main" id="{7FEC96EE-148A-4469-B11F-0A7BD959CE14}"/>
                </a:ext>
              </a:extLst>
            </p:cNvPr>
            <p:cNvSpPr/>
            <p:nvPr/>
          </p:nvSpPr>
          <p:spPr>
            <a:xfrm>
              <a:off x="5875275" y="1571400"/>
              <a:ext cx="62225" cy="53250"/>
            </a:xfrm>
            <a:custGeom>
              <a:avLst/>
              <a:gdLst/>
              <a:ahLst/>
              <a:cxnLst/>
              <a:rect l="l" t="t" r="r" b="b"/>
              <a:pathLst>
                <a:path w="2489" h="2130" extrusionOk="0">
                  <a:moveTo>
                    <a:pt x="1065" y="1"/>
                  </a:moveTo>
                  <a:cubicBezTo>
                    <a:pt x="480" y="1"/>
                    <a:pt x="0" y="472"/>
                    <a:pt x="0" y="1066"/>
                  </a:cubicBezTo>
                  <a:cubicBezTo>
                    <a:pt x="0" y="1703"/>
                    <a:pt x="525" y="2129"/>
                    <a:pt x="1073" y="2129"/>
                  </a:cubicBezTo>
                  <a:cubicBezTo>
                    <a:pt x="1335" y="2129"/>
                    <a:pt x="1603" y="2032"/>
                    <a:pt x="1821" y="1813"/>
                  </a:cubicBezTo>
                  <a:cubicBezTo>
                    <a:pt x="2488" y="1147"/>
                    <a:pt x="2017"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2483;p54">
              <a:extLst>
                <a:ext uri="{FF2B5EF4-FFF2-40B4-BE49-F238E27FC236}">
                  <a16:creationId xmlns:a16="http://schemas.microsoft.com/office/drawing/2014/main" id="{58D3B038-B5E2-44BF-B0E3-25F3BAF8C553}"/>
                </a:ext>
              </a:extLst>
            </p:cNvPr>
            <p:cNvSpPr/>
            <p:nvPr/>
          </p:nvSpPr>
          <p:spPr>
            <a:xfrm>
              <a:off x="5875275" y="1647400"/>
              <a:ext cx="62225" cy="53450"/>
            </a:xfrm>
            <a:custGeom>
              <a:avLst/>
              <a:gdLst/>
              <a:ahLst/>
              <a:cxnLst/>
              <a:rect l="l" t="t" r="r" b="b"/>
              <a:pathLst>
                <a:path w="2489" h="2138" extrusionOk="0">
                  <a:moveTo>
                    <a:pt x="1065" y="1"/>
                  </a:moveTo>
                  <a:cubicBezTo>
                    <a:pt x="480" y="1"/>
                    <a:pt x="0" y="481"/>
                    <a:pt x="0" y="1066"/>
                  </a:cubicBezTo>
                  <a:cubicBezTo>
                    <a:pt x="0" y="1710"/>
                    <a:pt x="526" y="2138"/>
                    <a:pt x="1074" y="2138"/>
                  </a:cubicBezTo>
                  <a:cubicBezTo>
                    <a:pt x="1336" y="2138"/>
                    <a:pt x="1603" y="2040"/>
                    <a:pt x="1821" y="1822"/>
                  </a:cubicBezTo>
                  <a:cubicBezTo>
                    <a:pt x="2488" y="1155"/>
                    <a:pt x="2017"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2484;p54">
              <a:extLst>
                <a:ext uri="{FF2B5EF4-FFF2-40B4-BE49-F238E27FC236}">
                  <a16:creationId xmlns:a16="http://schemas.microsoft.com/office/drawing/2014/main" id="{105C6EE7-D171-4582-8F36-1523B7BAB684}"/>
                </a:ext>
              </a:extLst>
            </p:cNvPr>
            <p:cNvSpPr/>
            <p:nvPr/>
          </p:nvSpPr>
          <p:spPr>
            <a:xfrm>
              <a:off x="5875275" y="1723625"/>
              <a:ext cx="62225" cy="53350"/>
            </a:xfrm>
            <a:custGeom>
              <a:avLst/>
              <a:gdLst/>
              <a:ahLst/>
              <a:cxnLst/>
              <a:rect l="l" t="t" r="r" b="b"/>
              <a:pathLst>
                <a:path w="2489" h="2134" extrusionOk="0">
                  <a:moveTo>
                    <a:pt x="1065" y="1"/>
                  </a:moveTo>
                  <a:cubicBezTo>
                    <a:pt x="480" y="1"/>
                    <a:pt x="0" y="480"/>
                    <a:pt x="0" y="1065"/>
                  </a:cubicBezTo>
                  <a:cubicBezTo>
                    <a:pt x="0" y="1709"/>
                    <a:pt x="526" y="2133"/>
                    <a:pt x="1074" y="2133"/>
                  </a:cubicBezTo>
                  <a:cubicBezTo>
                    <a:pt x="1336" y="2133"/>
                    <a:pt x="1603" y="2037"/>
                    <a:pt x="1821" y="1822"/>
                  </a:cubicBezTo>
                  <a:cubicBezTo>
                    <a:pt x="2488" y="1147"/>
                    <a:pt x="2017"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2485;p54">
              <a:extLst>
                <a:ext uri="{FF2B5EF4-FFF2-40B4-BE49-F238E27FC236}">
                  <a16:creationId xmlns:a16="http://schemas.microsoft.com/office/drawing/2014/main" id="{ECA57445-839D-42FC-819E-9E7FE28A495E}"/>
                </a:ext>
              </a:extLst>
            </p:cNvPr>
            <p:cNvSpPr/>
            <p:nvPr/>
          </p:nvSpPr>
          <p:spPr>
            <a:xfrm>
              <a:off x="5875275" y="1799850"/>
              <a:ext cx="62225" cy="53325"/>
            </a:xfrm>
            <a:custGeom>
              <a:avLst/>
              <a:gdLst/>
              <a:ahLst/>
              <a:cxnLst/>
              <a:rect l="l" t="t" r="r" b="b"/>
              <a:pathLst>
                <a:path w="2489" h="2133"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7"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2486;p54">
              <a:extLst>
                <a:ext uri="{FF2B5EF4-FFF2-40B4-BE49-F238E27FC236}">
                  <a16:creationId xmlns:a16="http://schemas.microsoft.com/office/drawing/2014/main" id="{26F0498F-B578-401D-9FB3-74D18E5548C9}"/>
                </a:ext>
              </a:extLst>
            </p:cNvPr>
            <p:cNvSpPr/>
            <p:nvPr/>
          </p:nvSpPr>
          <p:spPr>
            <a:xfrm>
              <a:off x="5875275" y="1876050"/>
              <a:ext cx="62225" cy="53350"/>
            </a:xfrm>
            <a:custGeom>
              <a:avLst/>
              <a:gdLst/>
              <a:ahLst/>
              <a:cxnLst/>
              <a:rect l="l" t="t" r="r" b="b"/>
              <a:pathLst>
                <a:path w="2489" h="2134" extrusionOk="0">
                  <a:moveTo>
                    <a:pt x="1065" y="1"/>
                  </a:moveTo>
                  <a:cubicBezTo>
                    <a:pt x="480" y="1"/>
                    <a:pt x="0" y="472"/>
                    <a:pt x="0" y="1066"/>
                  </a:cubicBezTo>
                  <a:cubicBezTo>
                    <a:pt x="0" y="1709"/>
                    <a:pt x="526" y="2133"/>
                    <a:pt x="1074" y="2133"/>
                  </a:cubicBezTo>
                  <a:cubicBezTo>
                    <a:pt x="1336" y="2133"/>
                    <a:pt x="1603" y="2037"/>
                    <a:pt x="1821" y="1822"/>
                  </a:cubicBezTo>
                  <a:cubicBezTo>
                    <a:pt x="2488" y="1147"/>
                    <a:pt x="2017"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2487;p54">
              <a:extLst>
                <a:ext uri="{FF2B5EF4-FFF2-40B4-BE49-F238E27FC236}">
                  <a16:creationId xmlns:a16="http://schemas.microsoft.com/office/drawing/2014/main" id="{9F99FDD9-6F25-42EB-B9A1-D05264C7178F}"/>
                </a:ext>
              </a:extLst>
            </p:cNvPr>
            <p:cNvSpPr/>
            <p:nvPr/>
          </p:nvSpPr>
          <p:spPr>
            <a:xfrm>
              <a:off x="5875275" y="1952050"/>
              <a:ext cx="62225" cy="53450"/>
            </a:xfrm>
            <a:custGeom>
              <a:avLst/>
              <a:gdLst/>
              <a:ahLst/>
              <a:cxnLst/>
              <a:rect l="l" t="t" r="r" b="b"/>
              <a:pathLst>
                <a:path w="2489" h="2138" extrusionOk="0">
                  <a:moveTo>
                    <a:pt x="1065" y="1"/>
                  </a:moveTo>
                  <a:cubicBezTo>
                    <a:pt x="480" y="9"/>
                    <a:pt x="0" y="481"/>
                    <a:pt x="0" y="1074"/>
                  </a:cubicBezTo>
                  <a:cubicBezTo>
                    <a:pt x="0" y="1712"/>
                    <a:pt x="525" y="2138"/>
                    <a:pt x="1073" y="2138"/>
                  </a:cubicBezTo>
                  <a:cubicBezTo>
                    <a:pt x="1335" y="2138"/>
                    <a:pt x="1603" y="2040"/>
                    <a:pt x="1821" y="1822"/>
                  </a:cubicBezTo>
                  <a:cubicBezTo>
                    <a:pt x="2488" y="1155"/>
                    <a:pt x="2017"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2488;p54">
              <a:extLst>
                <a:ext uri="{FF2B5EF4-FFF2-40B4-BE49-F238E27FC236}">
                  <a16:creationId xmlns:a16="http://schemas.microsoft.com/office/drawing/2014/main" id="{7457B4CA-63F2-417C-9367-CD350E3D7ACE}"/>
                </a:ext>
              </a:extLst>
            </p:cNvPr>
            <p:cNvSpPr/>
            <p:nvPr/>
          </p:nvSpPr>
          <p:spPr>
            <a:xfrm>
              <a:off x="5875275" y="2028275"/>
              <a:ext cx="62225" cy="53450"/>
            </a:xfrm>
            <a:custGeom>
              <a:avLst/>
              <a:gdLst/>
              <a:ahLst/>
              <a:cxnLst/>
              <a:rect l="l" t="t" r="r" b="b"/>
              <a:pathLst>
                <a:path w="2489" h="2138" extrusionOk="0">
                  <a:moveTo>
                    <a:pt x="1065" y="1"/>
                  </a:moveTo>
                  <a:cubicBezTo>
                    <a:pt x="480" y="1"/>
                    <a:pt x="0" y="480"/>
                    <a:pt x="0" y="1065"/>
                  </a:cubicBezTo>
                  <a:cubicBezTo>
                    <a:pt x="0" y="1709"/>
                    <a:pt x="526" y="2137"/>
                    <a:pt x="1074" y="2137"/>
                  </a:cubicBezTo>
                  <a:cubicBezTo>
                    <a:pt x="1336" y="2137"/>
                    <a:pt x="1603" y="2040"/>
                    <a:pt x="1821" y="1821"/>
                  </a:cubicBezTo>
                  <a:cubicBezTo>
                    <a:pt x="2488" y="1147"/>
                    <a:pt x="2017"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2489;p54">
              <a:extLst>
                <a:ext uri="{FF2B5EF4-FFF2-40B4-BE49-F238E27FC236}">
                  <a16:creationId xmlns:a16="http://schemas.microsoft.com/office/drawing/2014/main" id="{E7B2732C-C55B-40C0-A03A-E32C937F6ABC}"/>
                </a:ext>
              </a:extLst>
            </p:cNvPr>
            <p:cNvSpPr/>
            <p:nvPr/>
          </p:nvSpPr>
          <p:spPr>
            <a:xfrm>
              <a:off x="5875275" y="2104500"/>
              <a:ext cx="62225" cy="53325"/>
            </a:xfrm>
            <a:custGeom>
              <a:avLst/>
              <a:gdLst/>
              <a:ahLst/>
              <a:cxnLst/>
              <a:rect l="l" t="t" r="r" b="b"/>
              <a:pathLst>
                <a:path w="2489" h="2133"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7"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2490;p54">
              <a:extLst>
                <a:ext uri="{FF2B5EF4-FFF2-40B4-BE49-F238E27FC236}">
                  <a16:creationId xmlns:a16="http://schemas.microsoft.com/office/drawing/2014/main" id="{2AB5B30E-75E9-490E-A678-D9FDBB055319}"/>
                </a:ext>
              </a:extLst>
            </p:cNvPr>
            <p:cNvSpPr/>
            <p:nvPr/>
          </p:nvSpPr>
          <p:spPr>
            <a:xfrm>
              <a:off x="5799275" y="2104500"/>
              <a:ext cx="62200" cy="53325"/>
            </a:xfrm>
            <a:custGeom>
              <a:avLst/>
              <a:gdLst/>
              <a:ahLst/>
              <a:cxnLst/>
              <a:rect l="l" t="t" r="r" b="b"/>
              <a:pathLst>
                <a:path w="2488" h="2133" extrusionOk="0">
                  <a:moveTo>
                    <a:pt x="1057" y="0"/>
                  </a:moveTo>
                  <a:cubicBezTo>
                    <a:pt x="472" y="0"/>
                    <a:pt x="0" y="480"/>
                    <a:pt x="0" y="1065"/>
                  </a:cubicBezTo>
                  <a:cubicBezTo>
                    <a:pt x="0" y="1709"/>
                    <a:pt x="525" y="2133"/>
                    <a:pt x="1071" y="2133"/>
                  </a:cubicBezTo>
                  <a:cubicBezTo>
                    <a:pt x="1332" y="2133"/>
                    <a:pt x="1598" y="2036"/>
                    <a:pt x="1813" y="1821"/>
                  </a:cubicBezTo>
                  <a:cubicBezTo>
                    <a:pt x="2488" y="1146"/>
                    <a:pt x="2008" y="0"/>
                    <a:pt x="1057"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2491;p54">
              <a:extLst>
                <a:ext uri="{FF2B5EF4-FFF2-40B4-BE49-F238E27FC236}">
                  <a16:creationId xmlns:a16="http://schemas.microsoft.com/office/drawing/2014/main" id="{4E735DD4-0BA5-43E1-A24A-4D9733F67DE9}"/>
                </a:ext>
              </a:extLst>
            </p:cNvPr>
            <p:cNvSpPr/>
            <p:nvPr/>
          </p:nvSpPr>
          <p:spPr>
            <a:xfrm>
              <a:off x="5799275" y="2180700"/>
              <a:ext cx="62150" cy="53275"/>
            </a:xfrm>
            <a:custGeom>
              <a:avLst/>
              <a:gdLst/>
              <a:ahLst/>
              <a:cxnLst/>
              <a:rect l="l" t="t" r="r" b="b"/>
              <a:pathLst>
                <a:path w="2486" h="2131" extrusionOk="0">
                  <a:moveTo>
                    <a:pt x="1067" y="1"/>
                  </a:moveTo>
                  <a:cubicBezTo>
                    <a:pt x="1064" y="1"/>
                    <a:pt x="1060" y="1"/>
                    <a:pt x="1057" y="1"/>
                  </a:cubicBezTo>
                  <a:cubicBezTo>
                    <a:pt x="472" y="1"/>
                    <a:pt x="0" y="480"/>
                    <a:pt x="0" y="1066"/>
                  </a:cubicBezTo>
                  <a:cubicBezTo>
                    <a:pt x="0" y="1707"/>
                    <a:pt x="522" y="2131"/>
                    <a:pt x="1067" y="2131"/>
                  </a:cubicBezTo>
                  <a:cubicBezTo>
                    <a:pt x="1329" y="2131"/>
                    <a:pt x="1596" y="2033"/>
                    <a:pt x="1813" y="1813"/>
                  </a:cubicBezTo>
                  <a:cubicBezTo>
                    <a:pt x="2485" y="1149"/>
                    <a:pt x="2011" y="1"/>
                    <a:pt x="1067"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2492;p54">
              <a:extLst>
                <a:ext uri="{FF2B5EF4-FFF2-40B4-BE49-F238E27FC236}">
                  <a16:creationId xmlns:a16="http://schemas.microsoft.com/office/drawing/2014/main" id="{2139D9B8-55F9-4E07-9166-32CAC5649DEE}"/>
                </a:ext>
              </a:extLst>
            </p:cNvPr>
            <p:cNvSpPr/>
            <p:nvPr/>
          </p:nvSpPr>
          <p:spPr>
            <a:xfrm>
              <a:off x="5799275" y="2256925"/>
              <a:ext cx="62350" cy="53425"/>
            </a:xfrm>
            <a:custGeom>
              <a:avLst/>
              <a:gdLst/>
              <a:ahLst/>
              <a:cxnLst/>
              <a:rect l="l" t="t" r="r" b="b"/>
              <a:pathLst>
                <a:path w="2494" h="2137" extrusionOk="0">
                  <a:moveTo>
                    <a:pt x="1067" y="0"/>
                  </a:moveTo>
                  <a:cubicBezTo>
                    <a:pt x="1064" y="0"/>
                    <a:pt x="1060" y="0"/>
                    <a:pt x="1057" y="0"/>
                  </a:cubicBezTo>
                  <a:cubicBezTo>
                    <a:pt x="472" y="0"/>
                    <a:pt x="0" y="480"/>
                    <a:pt x="0" y="1065"/>
                  </a:cubicBezTo>
                  <a:cubicBezTo>
                    <a:pt x="0" y="1709"/>
                    <a:pt x="529" y="2137"/>
                    <a:pt x="1077" y="2137"/>
                  </a:cubicBezTo>
                  <a:cubicBezTo>
                    <a:pt x="1339" y="2137"/>
                    <a:pt x="1606" y="2039"/>
                    <a:pt x="1821" y="1821"/>
                  </a:cubicBezTo>
                  <a:cubicBezTo>
                    <a:pt x="2493" y="1149"/>
                    <a:pt x="2019" y="0"/>
                    <a:pt x="1067"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2493;p54">
              <a:extLst>
                <a:ext uri="{FF2B5EF4-FFF2-40B4-BE49-F238E27FC236}">
                  <a16:creationId xmlns:a16="http://schemas.microsoft.com/office/drawing/2014/main" id="{59F51CB0-65A6-45F3-9268-044FB1EB928C}"/>
                </a:ext>
              </a:extLst>
            </p:cNvPr>
            <p:cNvSpPr/>
            <p:nvPr/>
          </p:nvSpPr>
          <p:spPr>
            <a:xfrm>
              <a:off x="5799275" y="2333125"/>
              <a:ext cx="62200" cy="53450"/>
            </a:xfrm>
            <a:custGeom>
              <a:avLst/>
              <a:gdLst/>
              <a:ahLst/>
              <a:cxnLst/>
              <a:rect l="l" t="t" r="r" b="b"/>
              <a:pathLst>
                <a:path w="2488" h="2138" extrusionOk="0">
                  <a:moveTo>
                    <a:pt x="1057" y="1"/>
                  </a:moveTo>
                  <a:cubicBezTo>
                    <a:pt x="472" y="9"/>
                    <a:pt x="0" y="480"/>
                    <a:pt x="0" y="1066"/>
                  </a:cubicBezTo>
                  <a:cubicBezTo>
                    <a:pt x="0" y="1709"/>
                    <a:pt x="525" y="2137"/>
                    <a:pt x="1071" y="2137"/>
                  </a:cubicBezTo>
                  <a:cubicBezTo>
                    <a:pt x="1332" y="2137"/>
                    <a:pt x="1597" y="2040"/>
                    <a:pt x="1813" y="1822"/>
                  </a:cubicBezTo>
                  <a:cubicBezTo>
                    <a:pt x="2488" y="1147"/>
                    <a:pt x="2008" y="1"/>
                    <a:pt x="1057"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2494;p54">
              <a:extLst>
                <a:ext uri="{FF2B5EF4-FFF2-40B4-BE49-F238E27FC236}">
                  <a16:creationId xmlns:a16="http://schemas.microsoft.com/office/drawing/2014/main" id="{DC653665-42CF-481A-A4D3-EA17EB3E5CDE}"/>
                </a:ext>
              </a:extLst>
            </p:cNvPr>
            <p:cNvSpPr/>
            <p:nvPr/>
          </p:nvSpPr>
          <p:spPr>
            <a:xfrm>
              <a:off x="5799050" y="2637775"/>
              <a:ext cx="62425" cy="53450"/>
            </a:xfrm>
            <a:custGeom>
              <a:avLst/>
              <a:gdLst/>
              <a:ahLst/>
              <a:cxnLst/>
              <a:rect l="l" t="t" r="r" b="b"/>
              <a:pathLst>
                <a:path w="2497" h="2138" extrusionOk="0">
                  <a:moveTo>
                    <a:pt x="1066" y="1"/>
                  </a:moveTo>
                  <a:cubicBezTo>
                    <a:pt x="481" y="9"/>
                    <a:pt x="1" y="480"/>
                    <a:pt x="1" y="1074"/>
                  </a:cubicBezTo>
                  <a:cubicBezTo>
                    <a:pt x="1" y="1712"/>
                    <a:pt x="525" y="2137"/>
                    <a:pt x="1074" y="2137"/>
                  </a:cubicBezTo>
                  <a:cubicBezTo>
                    <a:pt x="1336" y="2137"/>
                    <a:pt x="1604" y="2040"/>
                    <a:pt x="1822" y="1822"/>
                  </a:cubicBezTo>
                  <a:cubicBezTo>
                    <a:pt x="2497"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2495;p54">
              <a:extLst>
                <a:ext uri="{FF2B5EF4-FFF2-40B4-BE49-F238E27FC236}">
                  <a16:creationId xmlns:a16="http://schemas.microsoft.com/office/drawing/2014/main" id="{D3CEA93E-8E02-4DC4-9729-00122D930827}"/>
                </a:ext>
              </a:extLst>
            </p:cNvPr>
            <p:cNvSpPr/>
            <p:nvPr/>
          </p:nvSpPr>
          <p:spPr>
            <a:xfrm>
              <a:off x="5799275" y="2561575"/>
              <a:ext cx="62200" cy="53425"/>
            </a:xfrm>
            <a:custGeom>
              <a:avLst/>
              <a:gdLst/>
              <a:ahLst/>
              <a:cxnLst/>
              <a:rect l="l" t="t" r="r" b="b"/>
              <a:pathLst>
                <a:path w="2488" h="2137" extrusionOk="0">
                  <a:moveTo>
                    <a:pt x="1057" y="0"/>
                  </a:moveTo>
                  <a:cubicBezTo>
                    <a:pt x="472" y="8"/>
                    <a:pt x="0" y="480"/>
                    <a:pt x="0" y="1073"/>
                  </a:cubicBezTo>
                  <a:cubicBezTo>
                    <a:pt x="0" y="1711"/>
                    <a:pt x="524" y="2137"/>
                    <a:pt x="1070" y="2137"/>
                  </a:cubicBezTo>
                  <a:cubicBezTo>
                    <a:pt x="1331" y="2137"/>
                    <a:pt x="1597" y="2039"/>
                    <a:pt x="1813" y="1821"/>
                  </a:cubicBezTo>
                  <a:cubicBezTo>
                    <a:pt x="2488" y="1146"/>
                    <a:pt x="2008" y="0"/>
                    <a:pt x="1057"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2496;p54">
              <a:extLst>
                <a:ext uri="{FF2B5EF4-FFF2-40B4-BE49-F238E27FC236}">
                  <a16:creationId xmlns:a16="http://schemas.microsoft.com/office/drawing/2014/main" id="{554D1D65-E91D-42DE-935F-A6AA8E2456EE}"/>
                </a:ext>
              </a:extLst>
            </p:cNvPr>
            <p:cNvSpPr/>
            <p:nvPr/>
          </p:nvSpPr>
          <p:spPr>
            <a:xfrm>
              <a:off x="5799050" y="2485550"/>
              <a:ext cx="62425" cy="53300"/>
            </a:xfrm>
            <a:custGeom>
              <a:avLst/>
              <a:gdLst/>
              <a:ahLst/>
              <a:cxnLst/>
              <a:rect l="l" t="t" r="r" b="b"/>
              <a:pathLst>
                <a:path w="2497" h="2132" extrusionOk="0">
                  <a:moveTo>
                    <a:pt x="1066" y="1"/>
                  </a:moveTo>
                  <a:cubicBezTo>
                    <a:pt x="481" y="1"/>
                    <a:pt x="1" y="472"/>
                    <a:pt x="1" y="1066"/>
                  </a:cubicBezTo>
                  <a:cubicBezTo>
                    <a:pt x="1" y="1708"/>
                    <a:pt x="523" y="2131"/>
                    <a:pt x="1070" y="2131"/>
                  </a:cubicBezTo>
                  <a:cubicBezTo>
                    <a:pt x="1333" y="2131"/>
                    <a:pt x="1603" y="2033"/>
                    <a:pt x="1822" y="1814"/>
                  </a:cubicBezTo>
                  <a:cubicBezTo>
                    <a:pt x="2497"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2497;p54">
              <a:extLst>
                <a:ext uri="{FF2B5EF4-FFF2-40B4-BE49-F238E27FC236}">
                  <a16:creationId xmlns:a16="http://schemas.microsoft.com/office/drawing/2014/main" id="{2735F69B-C8BD-436F-85C7-08F781C132A4}"/>
                </a:ext>
              </a:extLst>
            </p:cNvPr>
            <p:cNvSpPr/>
            <p:nvPr/>
          </p:nvSpPr>
          <p:spPr>
            <a:xfrm>
              <a:off x="5799275" y="2409350"/>
              <a:ext cx="62150" cy="53275"/>
            </a:xfrm>
            <a:custGeom>
              <a:avLst/>
              <a:gdLst/>
              <a:ahLst/>
              <a:cxnLst/>
              <a:rect l="l" t="t" r="r" b="b"/>
              <a:pathLst>
                <a:path w="2486" h="2131" extrusionOk="0">
                  <a:moveTo>
                    <a:pt x="1067" y="0"/>
                  </a:moveTo>
                  <a:cubicBezTo>
                    <a:pt x="1064" y="0"/>
                    <a:pt x="1060" y="0"/>
                    <a:pt x="1057" y="0"/>
                  </a:cubicBezTo>
                  <a:cubicBezTo>
                    <a:pt x="472" y="0"/>
                    <a:pt x="0" y="480"/>
                    <a:pt x="0" y="1065"/>
                  </a:cubicBezTo>
                  <a:cubicBezTo>
                    <a:pt x="0" y="1707"/>
                    <a:pt x="522" y="2131"/>
                    <a:pt x="1069" y="2131"/>
                  </a:cubicBezTo>
                  <a:cubicBezTo>
                    <a:pt x="1333" y="2131"/>
                    <a:pt x="1602" y="2032"/>
                    <a:pt x="1821" y="1813"/>
                  </a:cubicBezTo>
                  <a:cubicBezTo>
                    <a:pt x="2485" y="1149"/>
                    <a:pt x="2011" y="0"/>
                    <a:pt x="1067"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2498;p54">
              <a:extLst>
                <a:ext uri="{FF2B5EF4-FFF2-40B4-BE49-F238E27FC236}">
                  <a16:creationId xmlns:a16="http://schemas.microsoft.com/office/drawing/2014/main" id="{323D0924-87B3-4495-9BC7-2DDBD136CB60}"/>
                </a:ext>
              </a:extLst>
            </p:cNvPr>
            <p:cNvSpPr/>
            <p:nvPr/>
          </p:nvSpPr>
          <p:spPr>
            <a:xfrm>
              <a:off x="5723050" y="2409350"/>
              <a:ext cx="62225" cy="53350"/>
            </a:xfrm>
            <a:custGeom>
              <a:avLst/>
              <a:gdLst/>
              <a:ahLst/>
              <a:cxnLst/>
              <a:rect l="l" t="t" r="r" b="b"/>
              <a:pathLst>
                <a:path w="2489" h="2134" extrusionOk="0">
                  <a:moveTo>
                    <a:pt x="1065" y="0"/>
                  </a:moveTo>
                  <a:cubicBezTo>
                    <a:pt x="472" y="0"/>
                    <a:pt x="0" y="480"/>
                    <a:pt x="0" y="1065"/>
                  </a:cubicBezTo>
                  <a:cubicBezTo>
                    <a:pt x="0" y="1709"/>
                    <a:pt x="526" y="2133"/>
                    <a:pt x="1072" y="2133"/>
                  </a:cubicBezTo>
                  <a:cubicBezTo>
                    <a:pt x="1333" y="2133"/>
                    <a:pt x="1598" y="2036"/>
                    <a:pt x="1813" y="1821"/>
                  </a:cubicBezTo>
                  <a:cubicBezTo>
                    <a:pt x="2488" y="1146"/>
                    <a:pt x="2008"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2499;p54">
              <a:extLst>
                <a:ext uri="{FF2B5EF4-FFF2-40B4-BE49-F238E27FC236}">
                  <a16:creationId xmlns:a16="http://schemas.microsoft.com/office/drawing/2014/main" id="{709A0063-D0A2-4FDB-A559-F65C74D717B2}"/>
                </a:ext>
              </a:extLst>
            </p:cNvPr>
            <p:cNvSpPr/>
            <p:nvPr/>
          </p:nvSpPr>
          <p:spPr>
            <a:xfrm>
              <a:off x="5646825" y="2409350"/>
              <a:ext cx="62225" cy="53350"/>
            </a:xfrm>
            <a:custGeom>
              <a:avLst/>
              <a:gdLst/>
              <a:ahLst/>
              <a:cxnLst/>
              <a:rect l="l" t="t" r="r" b="b"/>
              <a:pathLst>
                <a:path w="2489" h="2134" extrusionOk="0">
                  <a:moveTo>
                    <a:pt x="1066" y="0"/>
                  </a:moveTo>
                  <a:cubicBezTo>
                    <a:pt x="472" y="0"/>
                    <a:pt x="1" y="480"/>
                    <a:pt x="1" y="1065"/>
                  </a:cubicBezTo>
                  <a:cubicBezTo>
                    <a:pt x="1" y="1709"/>
                    <a:pt x="526" y="2133"/>
                    <a:pt x="1072" y="2133"/>
                  </a:cubicBezTo>
                  <a:cubicBezTo>
                    <a:pt x="1333" y="2133"/>
                    <a:pt x="1598" y="2036"/>
                    <a:pt x="1814" y="1821"/>
                  </a:cubicBezTo>
                  <a:cubicBezTo>
                    <a:pt x="2489" y="1146"/>
                    <a:pt x="2017" y="0"/>
                    <a:pt x="106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2500;p54">
              <a:extLst>
                <a:ext uri="{FF2B5EF4-FFF2-40B4-BE49-F238E27FC236}">
                  <a16:creationId xmlns:a16="http://schemas.microsoft.com/office/drawing/2014/main" id="{00D1E5D6-F7D3-44C9-8D24-306D18DA5589}"/>
                </a:ext>
              </a:extLst>
            </p:cNvPr>
            <p:cNvSpPr/>
            <p:nvPr/>
          </p:nvSpPr>
          <p:spPr>
            <a:xfrm>
              <a:off x="5570625" y="2409350"/>
              <a:ext cx="62200" cy="53350"/>
            </a:xfrm>
            <a:custGeom>
              <a:avLst/>
              <a:gdLst/>
              <a:ahLst/>
              <a:cxnLst/>
              <a:rect l="l" t="t" r="r" b="b"/>
              <a:pathLst>
                <a:path w="2488" h="2134" extrusionOk="0">
                  <a:moveTo>
                    <a:pt x="1065" y="0"/>
                  </a:moveTo>
                  <a:cubicBezTo>
                    <a:pt x="472" y="0"/>
                    <a:pt x="0" y="480"/>
                    <a:pt x="0" y="1065"/>
                  </a:cubicBezTo>
                  <a:cubicBezTo>
                    <a:pt x="0" y="1709"/>
                    <a:pt x="526" y="2133"/>
                    <a:pt x="1072" y="2133"/>
                  </a:cubicBezTo>
                  <a:cubicBezTo>
                    <a:pt x="1333" y="2133"/>
                    <a:pt x="1598" y="2036"/>
                    <a:pt x="1813" y="1821"/>
                  </a:cubicBezTo>
                  <a:cubicBezTo>
                    <a:pt x="2488" y="1146"/>
                    <a:pt x="2016"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2501;p54">
              <a:extLst>
                <a:ext uri="{FF2B5EF4-FFF2-40B4-BE49-F238E27FC236}">
                  <a16:creationId xmlns:a16="http://schemas.microsoft.com/office/drawing/2014/main" id="{709FD68E-0DF2-440B-B482-E4040D1427A5}"/>
                </a:ext>
              </a:extLst>
            </p:cNvPr>
            <p:cNvSpPr/>
            <p:nvPr/>
          </p:nvSpPr>
          <p:spPr>
            <a:xfrm>
              <a:off x="5494400" y="2409350"/>
              <a:ext cx="62225" cy="53350"/>
            </a:xfrm>
            <a:custGeom>
              <a:avLst/>
              <a:gdLst/>
              <a:ahLst/>
              <a:cxnLst/>
              <a:rect l="l" t="t" r="r" b="b"/>
              <a:pathLst>
                <a:path w="2489" h="2134" extrusionOk="0">
                  <a:moveTo>
                    <a:pt x="1066" y="0"/>
                  </a:moveTo>
                  <a:cubicBezTo>
                    <a:pt x="480" y="0"/>
                    <a:pt x="1" y="480"/>
                    <a:pt x="1" y="1065"/>
                  </a:cubicBezTo>
                  <a:cubicBezTo>
                    <a:pt x="1" y="1709"/>
                    <a:pt x="526" y="2133"/>
                    <a:pt x="1075" y="2133"/>
                  </a:cubicBezTo>
                  <a:cubicBezTo>
                    <a:pt x="1337" y="2133"/>
                    <a:pt x="1604" y="2036"/>
                    <a:pt x="1822" y="1821"/>
                  </a:cubicBezTo>
                  <a:cubicBezTo>
                    <a:pt x="2488" y="1146"/>
                    <a:pt x="2017" y="0"/>
                    <a:pt x="106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2502;p54">
              <a:extLst>
                <a:ext uri="{FF2B5EF4-FFF2-40B4-BE49-F238E27FC236}">
                  <a16:creationId xmlns:a16="http://schemas.microsoft.com/office/drawing/2014/main" id="{80A4A2BE-8676-4396-9E68-FCB6425E342B}"/>
                </a:ext>
              </a:extLst>
            </p:cNvPr>
            <p:cNvSpPr/>
            <p:nvPr/>
          </p:nvSpPr>
          <p:spPr>
            <a:xfrm>
              <a:off x="5418200" y="2409350"/>
              <a:ext cx="62425" cy="53350"/>
            </a:xfrm>
            <a:custGeom>
              <a:avLst/>
              <a:gdLst/>
              <a:ahLst/>
              <a:cxnLst/>
              <a:rect l="l" t="t" r="r" b="b"/>
              <a:pathLst>
                <a:path w="2497" h="2134" extrusionOk="0">
                  <a:moveTo>
                    <a:pt x="1065" y="0"/>
                  </a:moveTo>
                  <a:cubicBezTo>
                    <a:pt x="480" y="0"/>
                    <a:pt x="0" y="480"/>
                    <a:pt x="0" y="1065"/>
                  </a:cubicBezTo>
                  <a:cubicBezTo>
                    <a:pt x="0" y="1709"/>
                    <a:pt x="526" y="2133"/>
                    <a:pt x="1074" y="2133"/>
                  </a:cubicBezTo>
                  <a:cubicBezTo>
                    <a:pt x="1336" y="2133"/>
                    <a:pt x="1603" y="2036"/>
                    <a:pt x="1821" y="1821"/>
                  </a:cubicBezTo>
                  <a:cubicBezTo>
                    <a:pt x="2496" y="1146"/>
                    <a:pt x="2016"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2503;p54">
              <a:extLst>
                <a:ext uri="{FF2B5EF4-FFF2-40B4-BE49-F238E27FC236}">
                  <a16:creationId xmlns:a16="http://schemas.microsoft.com/office/drawing/2014/main" id="{526D51EC-12C8-46EA-A862-60461148DA20}"/>
                </a:ext>
              </a:extLst>
            </p:cNvPr>
            <p:cNvSpPr/>
            <p:nvPr/>
          </p:nvSpPr>
          <p:spPr>
            <a:xfrm>
              <a:off x="5341975" y="2409350"/>
              <a:ext cx="62425" cy="53350"/>
            </a:xfrm>
            <a:custGeom>
              <a:avLst/>
              <a:gdLst/>
              <a:ahLst/>
              <a:cxnLst/>
              <a:rect l="l" t="t" r="r" b="b"/>
              <a:pathLst>
                <a:path w="2497" h="2134" extrusionOk="0">
                  <a:moveTo>
                    <a:pt x="1074" y="0"/>
                  </a:moveTo>
                  <a:cubicBezTo>
                    <a:pt x="480" y="0"/>
                    <a:pt x="9" y="480"/>
                    <a:pt x="1" y="1065"/>
                  </a:cubicBezTo>
                  <a:cubicBezTo>
                    <a:pt x="1" y="1709"/>
                    <a:pt x="530" y="2133"/>
                    <a:pt x="1078" y="2133"/>
                  </a:cubicBezTo>
                  <a:cubicBezTo>
                    <a:pt x="1340" y="2133"/>
                    <a:pt x="1606" y="2036"/>
                    <a:pt x="1822" y="1821"/>
                  </a:cubicBezTo>
                  <a:cubicBezTo>
                    <a:pt x="2497" y="1146"/>
                    <a:pt x="2017" y="0"/>
                    <a:pt x="1074"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2504;p54">
              <a:extLst>
                <a:ext uri="{FF2B5EF4-FFF2-40B4-BE49-F238E27FC236}">
                  <a16:creationId xmlns:a16="http://schemas.microsoft.com/office/drawing/2014/main" id="{95773173-6755-4B7B-BBF1-804725508C4D}"/>
                </a:ext>
              </a:extLst>
            </p:cNvPr>
            <p:cNvSpPr/>
            <p:nvPr/>
          </p:nvSpPr>
          <p:spPr>
            <a:xfrm>
              <a:off x="6027500" y="3399500"/>
              <a:ext cx="62425" cy="53350"/>
            </a:xfrm>
            <a:custGeom>
              <a:avLst/>
              <a:gdLst/>
              <a:ahLst/>
              <a:cxnLst/>
              <a:rect l="l" t="t" r="r" b="b"/>
              <a:pathLst>
                <a:path w="2497" h="2134" extrusionOk="0">
                  <a:moveTo>
                    <a:pt x="1073" y="1"/>
                  </a:moveTo>
                  <a:cubicBezTo>
                    <a:pt x="480" y="1"/>
                    <a:pt x="9" y="480"/>
                    <a:pt x="0" y="1066"/>
                  </a:cubicBezTo>
                  <a:cubicBezTo>
                    <a:pt x="0" y="1709"/>
                    <a:pt x="529" y="2134"/>
                    <a:pt x="1078" y="2134"/>
                  </a:cubicBezTo>
                  <a:cubicBezTo>
                    <a:pt x="1340" y="2134"/>
                    <a:pt x="1606" y="2037"/>
                    <a:pt x="1821" y="1822"/>
                  </a:cubicBezTo>
                  <a:cubicBezTo>
                    <a:pt x="2496" y="1147"/>
                    <a:pt x="2016" y="1"/>
                    <a:pt x="1073"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2505;p54">
              <a:extLst>
                <a:ext uri="{FF2B5EF4-FFF2-40B4-BE49-F238E27FC236}">
                  <a16:creationId xmlns:a16="http://schemas.microsoft.com/office/drawing/2014/main" id="{90B45057-C5D3-496E-A592-AD5C759CDE7F}"/>
                </a:ext>
              </a:extLst>
            </p:cNvPr>
            <p:cNvSpPr/>
            <p:nvPr/>
          </p:nvSpPr>
          <p:spPr>
            <a:xfrm>
              <a:off x="6027500" y="3323300"/>
              <a:ext cx="62425" cy="53425"/>
            </a:xfrm>
            <a:custGeom>
              <a:avLst/>
              <a:gdLst/>
              <a:ahLst/>
              <a:cxnLst/>
              <a:rect l="l" t="t" r="r" b="b"/>
              <a:pathLst>
                <a:path w="2497" h="2137" extrusionOk="0">
                  <a:moveTo>
                    <a:pt x="1073" y="0"/>
                  </a:moveTo>
                  <a:cubicBezTo>
                    <a:pt x="480" y="0"/>
                    <a:pt x="9" y="480"/>
                    <a:pt x="0" y="1065"/>
                  </a:cubicBezTo>
                  <a:cubicBezTo>
                    <a:pt x="0" y="1709"/>
                    <a:pt x="529" y="2137"/>
                    <a:pt x="1078" y="2137"/>
                  </a:cubicBezTo>
                  <a:cubicBezTo>
                    <a:pt x="1340" y="2137"/>
                    <a:pt x="1606" y="2039"/>
                    <a:pt x="1821" y="1821"/>
                  </a:cubicBezTo>
                  <a:cubicBezTo>
                    <a:pt x="2496" y="1154"/>
                    <a:pt x="2016" y="0"/>
                    <a:pt x="1073"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2506;p54">
              <a:extLst>
                <a:ext uri="{FF2B5EF4-FFF2-40B4-BE49-F238E27FC236}">
                  <a16:creationId xmlns:a16="http://schemas.microsoft.com/office/drawing/2014/main" id="{9E62448E-13D0-42EA-849C-4F4D673328B5}"/>
                </a:ext>
              </a:extLst>
            </p:cNvPr>
            <p:cNvSpPr/>
            <p:nvPr/>
          </p:nvSpPr>
          <p:spPr>
            <a:xfrm>
              <a:off x="6103700" y="3171075"/>
              <a:ext cx="62425" cy="53275"/>
            </a:xfrm>
            <a:custGeom>
              <a:avLst/>
              <a:gdLst/>
              <a:ahLst/>
              <a:cxnLst/>
              <a:rect l="l" t="t" r="r" b="b"/>
              <a:pathLst>
                <a:path w="2497" h="2131" extrusionOk="0">
                  <a:moveTo>
                    <a:pt x="1066" y="0"/>
                  </a:moveTo>
                  <a:cubicBezTo>
                    <a:pt x="481" y="0"/>
                    <a:pt x="9" y="472"/>
                    <a:pt x="1" y="1065"/>
                  </a:cubicBezTo>
                  <a:cubicBezTo>
                    <a:pt x="1" y="1707"/>
                    <a:pt x="523" y="2131"/>
                    <a:pt x="1070" y="2131"/>
                  </a:cubicBezTo>
                  <a:cubicBezTo>
                    <a:pt x="1333" y="2131"/>
                    <a:pt x="1603" y="2032"/>
                    <a:pt x="1822" y="1813"/>
                  </a:cubicBezTo>
                  <a:cubicBezTo>
                    <a:pt x="2497" y="1146"/>
                    <a:pt x="2017" y="0"/>
                    <a:pt x="106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2507;p54">
              <a:extLst>
                <a:ext uri="{FF2B5EF4-FFF2-40B4-BE49-F238E27FC236}">
                  <a16:creationId xmlns:a16="http://schemas.microsoft.com/office/drawing/2014/main" id="{87F27133-EC10-495D-9DE2-AD7C9EA730D5}"/>
                </a:ext>
              </a:extLst>
            </p:cNvPr>
            <p:cNvSpPr/>
            <p:nvPr/>
          </p:nvSpPr>
          <p:spPr>
            <a:xfrm>
              <a:off x="6103700" y="3094850"/>
              <a:ext cx="62425" cy="53350"/>
            </a:xfrm>
            <a:custGeom>
              <a:avLst/>
              <a:gdLst/>
              <a:ahLst/>
              <a:cxnLst/>
              <a:rect l="l" t="t" r="r" b="b"/>
              <a:pathLst>
                <a:path w="2497" h="2134" extrusionOk="0">
                  <a:moveTo>
                    <a:pt x="1066" y="1"/>
                  </a:moveTo>
                  <a:cubicBezTo>
                    <a:pt x="481" y="1"/>
                    <a:pt x="1" y="480"/>
                    <a:pt x="1" y="1066"/>
                  </a:cubicBezTo>
                  <a:cubicBezTo>
                    <a:pt x="1" y="1709"/>
                    <a:pt x="526" y="2134"/>
                    <a:pt x="1075" y="2134"/>
                  </a:cubicBezTo>
                  <a:cubicBezTo>
                    <a:pt x="1337" y="2134"/>
                    <a:pt x="1604" y="2037"/>
                    <a:pt x="1822" y="1822"/>
                  </a:cubicBezTo>
                  <a:cubicBezTo>
                    <a:pt x="2497"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2508;p54">
              <a:extLst>
                <a:ext uri="{FF2B5EF4-FFF2-40B4-BE49-F238E27FC236}">
                  <a16:creationId xmlns:a16="http://schemas.microsoft.com/office/drawing/2014/main" id="{7CBB25E9-B2F5-4AE3-972D-E8AD677228B0}"/>
                </a:ext>
              </a:extLst>
            </p:cNvPr>
            <p:cNvSpPr/>
            <p:nvPr/>
          </p:nvSpPr>
          <p:spPr>
            <a:xfrm>
              <a:off x="5951475" y="3094850"/>
              <a:ext cx="62225" cy="53350"/>
            </a:xfrm>
            <a:custGeom>
              <a:avLst/>
              <a:gdLst/>
              <a:ahLst/>
              <a:cxnLst/>
              <a:rect l="l" t="t" r="r" b="b"/>
              <a:pathLst>
                <a:path w="2489" h="2134" extrusionOk="0">
                  <a:moveTo>
                    <a:pt x="1066" y="1"/>
                  </a:moveTo>
                  <a:cubicBezTo>
                    <a:pt x="472" y="1"/>
                    <a:pt x="1" y="480"/>
                    <a:pt x="1" y="1066"/>
                  </a:cubicBezTo>
                  <a:cubicBezTo>
                    <a:pt x="1" y="1709"/>
                    <a:pt x="526" y="2134"/>
                    <a:pt x="1072" y="2134"/>
                  </a:cubicBezTo>
                  <a:cubicBezTo>
                    <a:pt x="1333" y="2134"/>
                    <a:pt x="1598" y="2037"/>
                    <a:pt x="1814" y="1822"/>
                  </a:cubicBezTo>
                  <a:cubicBezTo>
                    <a:pt x="2489"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2509;p54">
              <a:extLst>
                <a:ext uri="{FF2B5EF4-FFF2-40B4-BE49-F238E27FC236}">
                  <a16:creationId xmlns:a16="http://schemas.microsoft.com/office/drawing/2014/main" id="{8B1C92F2-B1DA-4803-AA8C-3B6AD8B1EA67}"/>
                </a:ext>
              </a:extLst>
            </p:cNvPr>
            <p:cNvSpPr/>
            <p:nvPr/>
          </p:nvSpPr>
          <p:spPr>
            <a:xfrm>
              <a:off x="5951475" y="2942425"/>
              <a:ext cx="62225" cy="53450"/>
            </a:xfrm>
            <a:custGeom>
              <a:avLst/>
              <a:gdLst/>
              <a:ahLst/>
              <a:cxnLst/>
              <a:rect l="l" t="t" r="r" b="b"/>
              <a:pathLst>
                <a:path w="2489" h="2138" extrusionOk="0">
                  <a:moveTo>
                    <a:pt x="1066" y="1"/>
                  </a:moveTo>
                  <a:cubicBezTo>
                    <a:pt x="472" y="9"/>
                    <a:pt x="1" y="480"/>
                    <a:pt x="1" y="1066"/>
                  </a:cubicBezTo>
                  <a:cubicBezTo>
                    <a:pt x="1" y="1709"/>
                    <a:pt x="526" y="2137"/>
                    <a:pt x="1072" y="2137"/>
                  </a:cubicBezTo>
                  <a:cubicBezTo>
                    <a:pt x="1333" y="2137"/>
                    <a:pt x="1598" y="2040"/>
                    <a:pt x="1814" y="1822"/>
                  </a:cubicBezTo>
                  <a:cubicBezTo>
                    <a:pt x="2489"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2510;p54">
              <a:extLst>
                <a:ext uri="{FF2B5EF4-FFF2-40B4-BE49-F238E27FC236}">
                  <a16:creationId xmlns:a16="http://schemas.microsoft.com/office/drawing/2014/main" id="{2373E1DA-B951-474E-9B9D-F9A058842A0D}"/>
                </a:ext>
              </a:extLst>
            </p:cNvPr>
            <p:cNvSpPr/>
            <p:nvPr/>
          </p:nvSpPr>
          <p:spPr>
            <a:xfrm>
              <a:off x="5875275" y="3399500"/>
              <a:ext cx="62225" cy="53350"/>
            </a:xfrm>
            <a:custGeom>
              <a:avLst/>
              <a:gdLst/>
              <a:ahLst/>
              <a:cxnLst/>
              <a:rect l="l" t="t" r="r" b="b"/>
              <a:pathLst>
                <a:path w="2489" h="2134" extrusionOk="0">
                  <a:moveTo>
                    <a:pt x="1065" y="1"/>
                  </a:moveTo>
                  <a:cubicBezTo>
                    <a:pt x="480" y="1"/>
                    <a:pt x="0" y="480"/>
                    <a:pt x="0" y="1066"/>
                  </a:cubicBezTo>
                  <a:cubicBezTo>
                    <a:pt x="0" y="1709"/>
                    <a:pt x="526" y="2134"/>
                    <a:pt x="1074" y="2134"/>
                  </a:cubicBezTo>
                  <a:cubicBezTo>
                    <a:pt x="1336" y="2134"/>
                    <a:pt x="1603" y="2037"/>
                    <a:pt x="1821" y="1822"/>
                  </a:cubicBezTo>
                  <a:cubicBezTo>
                    <a:pt x="2488" y="1147"/>
                    <a:pt x="2017"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2511;p54">
              <a:extLst>
                <a:ext uri="{FF2B5EF4-FFF2-40B4-BE49-F238E27FC236}">
                  <a16:creationId xmlns:a16="http://schemas.microsoft.com/office/drawing/2014/main" id="{36E7C2A4-F8D1-450E-9522-A4D9A5174118}"/>
                </a:ext>
              </a:extLst>
            </p:cNvPr>
            <p:cNvSpPr/>
            <p:nvPr/>
          </p:nvSpPr>
          <p:spPr>
            <a:xfrm>
              <a:off x="5875275" y="3323300"/>
              <a:ext cx="62225" cy="53425"/>
            </a:xfrm>
            <a:custGeom>
              <a:avLst/>
              <a:gdLst/>
              <a:ahLst/>
              <a:cxnLst/>
              <a:rect l="l" t="t" r="r" b="b"/>
              <a:pathLst>
                <a:path w="2489" h="2137" extrusionOk="0">
                  <a:moveTo>
                    <a:pt x="1065" y="0"/>
                  </a:moveTo>
                  <a:cubicBezTo>
                    <a:pt x="480" y="0"/>
                    <a:pt x="0" y="480"/>
                    <a:pt x="0" y="1065"/>
                  </a:cubicBezTo>
                  <a:cubicBezTo>
                    <a:pt x="0" y="1709"/>
                    <a:pt x="526" y="2137"/>
                    <a:pt x="1074" y="2137"/>
                  </a:cubicBezTo>
                  <a:cubicBezTo>
                    <a:pt x="1336" y="2137"/>
                    <a:pt x="1603" y="2039"/>
                    <a:pt x="1821" y="1821"/>
                  </a:cubicBezTo>
                  <a:cubicBezTo>
                    <a:pt x="2488" y="1154"/>
                    <a:pt x="2017"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2512;p54">
              <a:extLst>
                <a:ext uri="{FF2B5EF4-FFF2-40B4-BE49-F238E27FC236}">
                  <a16:creationId xmlns:a16="http://schemas.microsoft.com/office/drawing/2014/main" id="{1A115ED5-CCF2-4A96-8F64-251B05C876C3}"/>
                </a:ext>
              </a:extLst>
            </p:cNvPr>
            <p:cNvSpPr/>
            <p:nvPr/>
          </p:nvSpPr>
          <p:spPr>
            <a:xfrm>
              <a:off x="5875275" y="3247075"/>
              <a:ext cx="62225" cy="53450"/>
            </a:xfrm>
            <a:custGeom>
              <a:avLst/>
              <a:gdLst/>
              <a:ahLst/>
              <a:cxnLst/>
              <a:rect l="l" t="t" r="r" b="b"/>
              <a:pathLst>
                <a:path w="2489" h="2138" extrusionOk="0">
                  <a:moveTo>
                    <a:pt x="1065" y="1"/>
                  </a:moveTo>
                  <a:cubicBezTo>
                    <a:pt x="480" y="9"/>
                    <a:pt x="0" y="480"/>
                    <a:pt x="0" y="1074"/>
                  </a:cubicBezTo>
                  <a:cubicBezTo>
                    <a:pt x="0" y="1712"/>
                    <a:pt x="525" y="2137"/>
                    <a:pt x="1073" y="2137"/>
                  </a:cubicBezTo>
                  <a:cubicBezTo>
                    <a:pt x="1335" y="2137"/>
                    <a:pt x="1603" y="2040"/>
                    <a:pt x="1821" y="1822"/>
                  </a:cubicBezTo>
                  <a:cubicBezTo>
                    <a:pt x="2488" y="1155"/>
                    <a:pt x="2017"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2513;p54">
              <a:extLst>
                <a:ext uri="{FF2B5EF4-FFF2-40B4-BE49-F238E27FC236}">
                  <a16:creationId xmlns:a16="http://schemas.microsoft.com/office/drawing/2014/main" id="{0BEE589E-FCC3-44D6-94F2-7A647AE8253D}"/>
                </a:ext>
              </a:extLst>
            </p:cNvPr>
            <p:cNvSpPr/>
            <p:nvPr/>
          </p:nvSpPr>
          <p:spPr>
            <a:xfrm>
              <a:off x="5799125" y="3399500"/>
              <a:ext cx="62350" cy="53450"/>
            </a:xfrm>
            <a:custGeom>
              <a:avLst/>
              <a:gdLst/>
              <a:ahLst/>
              <a:cxnLst/>
              <a:rect l="l" t="t" r="r" b="b"/>
              <a:pathLst>
                <a:path w="2494" h="2138" extrusionOk="0">
                  <a:moveTo>
                    <a:pt x="1063" y="1"/>
                  </a:moveTo>
                  <a:cubicBezTo>
                    <a:pt x="478" y="1"/>
                    <a:pt x="6" y="480"/>
                    <a:pt x="6" y="1066"/>
                  </a:cubicBezTo>
                  <a:cubicBezTo>
                    <a:pt x="1" y="1709"/>
                    <a:pt x="528" y="2137"/>
                    <a:pt x="1076" y="2137"/>
                  </a:cubicBezTo>
                  <a:cubicBezTo>
                    <a:pt x="1337" y="2137"/>
                    <a:pt x="1603" y="2040"/>
                    <a:pt x="1819" y="1822"/>
                  </a:cubicBezTo>
                  <a:cubicBezTo>
                    <a:pt x="2494" y="1147"/>
                    <a:pt x="2014" y="1"/>
                    <a:pt x="1063"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2514;p54">
              <a:extLst>
                <a:ext uri="{FF2B5EF4-FFF2-40B4-BE49-F238E27FC236}">
                  <a16:creationId xmlns:a16="http://schemas.microsoft.com/office/drawing/2014/main" id="{5623E62C-2B32-48AC-9FD2-2E344CB36BAF}"/>
                </a:ext>
              </a:extLst>
            </p:cNvPr>
            <p:cNvSpPr/>
            <p:nvPr/>
          </p:nvSpPr>
          <p:spPr>
            <a:xfrm>
              <a:off x="5799125" y="3323300"/>
              <a:ext cx="62350" cy="53425"/>
            </a:xfrm>
            <a:custGeom>
              <a:avLst/>
              <a:gdLst/>
              <a:ahLst/>
              <a:cxnLst/>
              <a:rect l="l" t="t" r="r" b="b"/>
              <a:pathLst>
                <a:path w="2494" h="2137" extrusionOk="0">
                  <a:moveTo>
                    <a:pt x="1063" y="0"/>
                  </a:moveTo>
                  <a:cubicBezTo>
                    <a:pt x="478" y="8"/>
                    <a:pt x="6" y="480"/>
                    <a:pt x="6" y="1065"/>
                  </a:cubicBezTo>
                  <a:cubicBezTo>
                    <a:pt x="1" y="1709"/>
                    <a:pt x="528" y="2137"/>
                    <a:pt x="1076" y="2137"/>
                  </a:cubicBezTo>
                  <a:cubicBezTo>
                    <a:pt x="1337" y="2137"/>
                    <a:pt x="1603" y="2039"/>
                    <a:pt x="1819" y="1821"/>
                  </a:cubicBezTo>
                  <a:cubicBezTo>
                    <a:pt x="2494" y="1146"/>
                    <a:pt x="2014" y="0"/>
                    <a:pt x="1063"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2515;p54">
              <a:extLst>
                <a:ext uri="{FF2B5EF4-FFF2-40B4-BE49-F238E27FC236}">
                  <a16:creationId xmlns:a16="http://schemas.microsoft.com/office/drawing/2014/main" id="{15862415-1394-44A0-9A69-E39DA47535EF}"/>
                </a:ext>
              </a:extLst>
            </p:cNvPr>
            <p:cNvSpPr/>
            <p:nvPr/>
          </p:nvSpPr>
          <p:spPr>
            <a:xfrm>
              <a:off x="6027500" y="3551925"/>
              <a:ext cx="62425" cy="53250"/>
            </a:xfrm>
            <a:custGeom>
              <a:avLst/>
              <a:gdLst/>
              <a:ahLst/>
              <a:cxnLst/>
              <a:rect l="l" t="t" r="r" b="b"/>
              <a:pathLst>
                <a:path w="2497" h="2130" extrusionOk="0">
                  <a:moveTo>
                    <a:pt x="1073" y="1"/>
                  </a:moveTo>
                  <a:cubicBezTo>
                    <a:pt x="480" y="1"/>
                    <a:pt x="9" y="472"/>
                    <a:pt x="0" y="1066"/>
                  </a:cubicBezTo>
                  <a:cubicBezTo>
                    <a:pt x="0" y="1704"/>
                    <a:pt x="529" y="2129"/>
                    <a:pt x="1077" y="2129"/>
                  </a:cubicBezTo>
                  <a:cubicBezTo>
                    <a:pt x="1339" y="2129"/>
                    <a:pt x="1606" y="2032"/>
                    <a:pt x="1821" y="1814"/>
                  </a:cubicBezTo>
                  <a:cubicBezTo>
                    <a:pt x="2496" y="1147"/>
                    <a:pt x="2016" y="1"/>
                    <a:pt x="1073"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2516;p54">
              <a:extLst>
                <a:ext uri="{FF2B5EF4-FFF2-40B4-BE49-F238E27FC236}">
                  <a16:creationId xmlns:a16="http://schemas.microsoft.com/office/drawing/2014/main" id="{FF2A8100-4540-4A46-9616-4960D5E41939}"/>
                </a:ext>
              </a:extLst>
            </p:cNvPr>
            <p:cNvSpPr/>
            <p:nvPr/>
          </p:nvSpPr>
          <p:spPr>
            <a:xfrm>
              <a:off x="5951475" y="3551925"/>
              <a:ext cx="62225" cy="53250"/>
            </a:xfrm>
            <a:custGeom>
              <a:avLst/>
              <a:gdLst/>
              <a:ahLst/>
              <a:cxnLst/>
              <a:rect l="l" t="t" r="r" b="b"/>
              <a:pathLst>
                <a:path w="2489" h="2130" extrusionOk="0">
                  <a:moveTo>
                    <a:pt x="1066" y="1"/>
                  </a:moveTo>
                  <a:cubicBezTo>
                    <a:pt x="472" y="1"/>
                    <a:pt x="1" y="472"/>
                    <a:pt x="1" y="1066"/>
                  </a:cubicBezTo>
                  <a:cubicBezTo>
                    <a:pt x="1" y="1704"/>
                    <a:pt x="525" y="2129"/>
                    <a:pt x="1071" y="2129"/>
                  </a:cubicBezTo>
                  <a:cubicBezTo>
                    <a:pt x="1332" y="2129"/>
                    <a:pt x="1598" y="2032"/>
                    <a:pt x="1814" y="1814"/>
                  </a:cubicBezTo>
                  <a:cubicBezTo>
                    <a:pt x="2489"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2517;p54">
              <a:extLst>
                <a:ext uri="{FF2B5EF4-FFF2-40B4-BE49-F238E27FC236}">
                  <a16:creationId xmlns:a16="http://schemas.microsoft.com/office/drawing/2014/main" id="{14BC9346-9E65-4872-8827-A4DD03075B58}"/>
                </a:ext>
              </a:extLst>
            </p:cNvPr>
            <p:cNvSpPr/>
            <p:nvPr/>
          </p:nvSpPr>
          <p:spPr>
            <a:xfrm>
              <a:off x="5875275" y="3551925"/>
              <a:ext cx="62225" cy="53250"/>
            </a:xfrm>
            <a:custGeom>
              <a:avLst/>
              <a:gdLst/>
              <a:ahLst/>
              <a:cxnLst/>
              <a:rect l="l" t="t" r="r" b="b"/>
              <a:pathLst>
                <a:path w="2489" h="2130" extrusionOk="0">
                  <a:moveTo>
                    <a:pt x="1065" y="1"/>
                  </a:moveTo>
                  <a:cubicBezTo>
                    <a:pt x="480" y="1"/>
                    <a:pt x="0" y="472"/>
                    <a:pt x="0" y="1066"/>
                  </a:cubicBezTo>
                  <a:cubicBezTo>
                    <a:pt x="0" y="1704"/>
                    <a:pt x="525" y="2129"/>
                    <a:pt x="1073" y="2129"/>
                  </a:cubicBezTo>
                  <a:cubicBezTo>
                    <a:pt x="1335" y="2129"/>
                    <a:pt x="1603" y="2032"/>
                    <a:pt x="1821" y="1814"/>
                  </a:cubicBezTo>
                  <a:cubicBezTo>
                    <a:pt x="2488" y="1147"/>
                    <a:pt x="2017"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2518;p54">
              <a:extLst>
                <a:ext uri="{FF2B5EF4-FFF2-40B4-BE49-F238E27FC236}">
                  <a16:creationId xmlns:a16="http://schemas.microsoft.com/office/drawing/2014/main" id="{BE9895A3-C037-49CA-B88E-5D0BE434BEF9}"/>
                </a:ext>
              </a:extLst>
            </p:cNvPr>
            <p:cNvSpPr/>
            <p:nvPr/>
          </p:nvSpPr>
          <p:spPr>
            <a:xfrm>
              <a:off x="5799050" y="3551925"/>
              <a:ext cx="62375" cy="53300"/>
            </a:xfrm>
            <a:custGeom>
              <a:avLst/>
              <a:gdLst/>
              <a:ahLst/>
              <a:cxnLst/>
              <a:rect l="l" t="t" r="r" b="b"/>
              <a:pathLst>
                <a:path w="2495" h="2132" extrusionOk="0">
                  <a:moveTo>
                    <a:pt x="1076" y="1"/>
                  </a:moveTo>
                  <a:cubicBezTo>
                    <a:pt x="1073" y="1"/>
                    <a:pt x="1069" y="1"/>
                    <a:pt x="1066" y="1"/>
                  </a:cubicBezTo>
                  <a:cubicBezTo>
                    <a:pt x="481" y="1"/>
                    <a:pt x="1" y="480"/>
                    <a:pt x="9" y="1066"/>
                  </a:cubicBezTo>
                  <a:cubicBezTo>
                    <a:pt x="9" y="1708"/>
                    <a:pt x="531" y="2131"/>
                    <a:pt x="1078" y="2131"/>
                  </a:cubicBezTo>
                  <a:cubicBezTo>
                    <a:pt x="1342" y="2131"/>
                    <a:pt x="1611" y="2033"/>
                    <a:pt x="1830" y="1814"/>
                  </a:cubicBezTo>
                  <a:cubicBezTo>
                    <a:pt x="2494" y="1141"/>
                    <a:pt x="2020" y="1"/>
                    <a:pt x="107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2519;p54">
              <a:extLst>
                <a:ext uri="{FF2B5EF4-FFF2-40B4-BE49-F238E27FC236}">
                  <a16:creationId xmlns:a16="http://schemas.microsoft.com/office/drawing/2014/main" id="{79EC44C2-4DB3-48AA-AB10-4E62B35291B4}"/>
                </a:ext>
              </a:extLst>
            </p:cNvPr>
            <p:cNvSpPr/>
            <p:nvPr/>
          </p:nvSpPr>
          <p:spPr>
            <a:xfrm>
              <a:off x="5723050" y="3551925"/>
              <a:ext cx="62150" cy="53300"/>
            </a:xfrm>
            <a:custGeom>
              <a:avLst/>
              <a:gdLst/>
              <a:ahLst/>
              <a:cxnLst/>
              <a:rect l="l" t="t" r="r" b="b"/>
              <a:pathLst>
                <a:path w="2486" h="2132" extrusionOk="0">
                  <a:moveTo>
                    <a:pt x="1075" y="1"/>
                  </a:moveTo>
                  <a:cubicBezTo>
                    <a:pt x="1072" y="1"/>
                    <a:pt x="1069" y="1"/>
                    <a:pt x="1065" y="1"/>
                  </a:cubicBezTo>
                  <a:cubicBezTo>
                    <a:pt x="472" y="1"/>
                    <a:pt x="0" y="480"/>
                    <a:pt x="0" y="1066"/>
                  </a:cubicBezTo>
                  <a:cubicBezTo>
                    <a:pt x="0" y="1708"/>
                    <a:pt x="523" y="2131"/>
                    <a:pt x="1070" y="2131"/>
                  </a:cubicBezTo>
                  <a:cubicBezTo>
                    <a:pt x="1333" y="2131"/>
                    <a:pt x="1602" y="2033"/>
                    <a:pt x="1821" y="1814"/>
                  </a:cubicBezTo>
                  <a:cubicBezTo>
                    <a:pt x="2486" y="1141"/>
                    <a:pt x="2012" y="1"/>
                    <a:pt x="107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2520;p54">
              <a:extLst>
                <a:ext uri="{FF2B5EF4-FFF2-40B4-BE49-F238E27FC236}">
                  <a16:creationId xmlns:a16="http://schemas.microsoft.com/office/drawing/2014/main" id="{69C308F9-A519-4811-BC49-9815266E3579}"/>
                </a:ext>
              </a:extLst>
            </p:cNvPr>
            <p:cNvSpPr/>
            <p:nvPr/>
          </p:nvSpPr>
          <p:spPr>
            <a:xfrm>
              <a:off x="5723050" y="3475725"/>
              <a:ext cx="62225" cy="53350"/>
            </a:xfrm>
            <a:custGeom>
              <a:avLst/>
              <a:gdLst/>
              <a:ahLst/>
              <a:cxnLst/>
              <a:rect l="l" t="t" r="r" b="b"/>
              <a:pathLst>
                <a:path w="2489" h="2134" extrusionOk="0">
                  <a:moveTo>
                    <a:pt x="1065" y="0"/>
                  </a:moveTo>
                  <a:cubicBezTo>
                    <a:pt x="472" y="0"/>
                    <a:pt x="0" y="480"/>
                    <a:pt x="0" y="1065"/>
                  </a:cubicBezTo>
                  <a:cubicBezTo>
                    <a:pt x="0" y="1709"/>
                    <a:pt x="526" y="2133"/>
                    <a:pt x="1072" y="2133"/>
                  </a:cubicBezTo>
                  <a:cubicBezTo>
                    <a:pt x="1333" y="2133"/>
                    <a:pt x="1598" y="2037"/>
                    <a:pt x="1813" y="1821"/>
                  </a:cubicBezTo>
                  <a:cubicBezTo>
                    <a:pt x="2488" y="1146"/>
                    <a:pt x="2008"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2521;p54">
              <a:extLst>
                <a:ext uri="{FF2B5EF4-FFF2-40B4-BE49-F238E27FC236}">
                  <a16:creationId xmlns:a16="http://schemas.microsoft.com/office/drawing/2014/main" id="{AA86E5EA-49E6-4A77-AC2D-8EF6C4099E39}"/>
                </a:ext>
              </a:extLst>
            </p:cNvPr>
            <p:cNvSpPr/>
            <p:nvPr/>
          </p:nvSpPr>
          <p:spPr>
            <a:xfrm>
              <a:off x="5646825" y="3475725"/>
              <a:ext cx="62225" cy="53350"/>
            </a:xfrm>
            <a:custGeom>
              <a:avLst/>
              <a:gdLst/>
              <a:ahLst/>
              <a:cxnLst/>
              <a:rect l="l" t="t" r="r" b="b"/>
              <a:pathLst>
                <a:path w="2489" h="2134" extrusionOk="0">
                  <a:moveTo>
                    <a:pt x="1066" y="0"/>
                  </a:moveTo>
                  <a:cubicBezTo>
                    <a:pt x="472" y="0"/>
                    <a:pt x="1" y="480"/>
                    <a:pt x="1" y="1065"/>
                  </a:cubicBezTo>
                  <a:cubicBezTo>
                    <a:pt x="1" y="1709"/>
                    <a:pt x="526" y="2133"/>
                    <a:pt x="1072" y="2133"/>
                  </a:cubicBezTo>
                  <a:cubicBezTo>
                    <a:pt x="1333" y="2133"/>
                    <a:pt x="1598" y="2037"/>
                    <a:pt x="1814" y="1821"/>
                  </a:cubicBezTo>
                  <a:cubicBezTo>
                    <a:pt x="2489" y="1146"/>
                    <a:pt x="2017" y="0"/>
                    <a:pt x="106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2522;p54">
              <a:extLst>
                <a:ext uri="{FF2B5EF4-FFF2-40B4-BE49-F238E27FC236}">
                  <a16:creationId xmlns:a16="http://schemas.microsoft.com/office/drawing/2014/main" id="{E785BFBC-9BE3-498A-B1BC-D5A31071FFB7}"/>
                </a:ext>
              </a:extLst>
            </p:cNvPr>
            <p:cNvSpPr/>
            <p:nvPr/>
          </p:nvSpPr>
          <p:spPr>
            <a:xfrm>
              <a:off x="5646700" y="3399500"/>
              <a:ext cx="62350" cy="53350"/>
            </a:xfrm>
            <a:custGeom>
              <a:avLst/>
              <a:gdLst/>
              <a:ahLst/>
              <a:cxnLst/>
              <a:rect l="l" t="t" r="r" b="b"/>
              <a:pathLst>
                <a:path w="2494" h="2134" extrusionOk="0">
                  <a:moveTo>
                    <a:pt x="1071" y="1"/>
                  </a:moveTo>
                  <a:cubicBezTo>
                    <a:pt x="477" y="1"/>
                    <a:pt x="6" y="480"/>
                    <a:pt x="6" y="1066"/>
                  </a:cubicBezTo>
                  <a:cubicBezTo>
                    <a:pt x="0" y="1709"/>
                    <a:pt x="528" y="2134"/>
                    <a:pt x="1076" y="2134"/>
                  </a:cubicBezTo>
                  <a:cubicBezTo>
                    <a:pt x="1337" y="2134"/>
                    <a:pt x="1603" y="2037"/>
                    <a:pt x="1819" y="1822"/>
                  </a:cubicBezTo>
                  <a:cubicBezTo>
                    <a:pt x="2494" y="1147"/>
                    <a:pt x="2022" y="1"/>
                    <a:pt x="1071"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2523;p54">
              <a:extLst>
                <a:ext uri="{FF2B5EF4-FFF2-40B4-BE49-F238E27FC236}">
                  <a16:creationId xmlns:a16="http://schemas.microsoft.com/office/drawing/2014/main" id="{81985566-DFCF-4CCB-99DF-79337A017EF8}"/>
                </a:ext>
              </a:extLst>
            </p:cNvPr>
            <p:cNvSpPr/>
            <p:nvPr/>
          </p:nvSpPr>
          <p:spPr>
            <a:xfrm>
              <a:off x="5570475" y="3399500"/>
              <a:ext cx="62350" cy="53350"/>
            </a:xfrm>
            <a:custGeom>
              <a:avLst/>
              <a:gdLst/>
              <a:ahLst/>
              <a:cxnLst/>
              <a:rect l="l" t="t" r="r" b="b"/>
              <a:pathLst>
                <a:path w="2494" h="2134" extrusionOk="0">
                  <a:moveTo>
                    <a:pt x="1071" y="1"/>
                  </a:moveTo>
                  <a:cubicBezTo>
                    <a:pt x="486" y="1"/>
                    <a:pt x="6" y="480"/>
                    <a:pt x="6" y="1066"/>
                  </a:cubicBezTo>
                  <a:cubicBezTo>
                    <a:pt x="1" y="1709"/>
                    <a:pt x="528" y="2134"/>
                    <a:pt x="1076" y="2134"/>
                  </a:cubicBezTo>
                  <a:cubicBezTo>
                    <a:pt x="1338" y="2134"/>
                    <a:pt x="1604" y="2037"/>
                    <a:pt x="1819" y="1822"/>
                  </a:cubicBezTo>
                  <a:cubicBezTo>
                    <a:pt x="2494" y="1155"/>
                    <a:pt x="2022" y="1"/>
                    <a:pt x="1071"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2524;p54">
              <a:extLst>
                <a:ext uri="{FF2B5EF4-FFF2-40B4-BE49-F238E27FC236}">
                  <a16:creationId xmlns:a16="http://schemas.microsoft.com/office/drawing/2014/main" id="{DA63E159-AA1C-4FBB-87E8-3FB1B986967B}"/>
                </a:ext>
              </a:extLst>
            </p:cNvPr>
            <p:cNvSpPr/>
            <p:nvPr/>
          </p:nvSpPr>
          <p:spPr>
            <a:xfrm>
              <a:off x="5570475" y="3323300"/>
              <a:ext cx="62350" cy="53425"/>
            </a:xfrm>
            <a:custGeom>
              <a:avLst/>
              <a:gdLst/>
              <a:ahLst/>
              <a:cxnLst/>
              <a:rect l="l" t="t" r="r" b="b"/>
              <a:pathLst>
                <a:path w="2494" h="2137" extrusionOk="0">
                  <a:moveTo>
                    <a:pt x="1071" y="0"/>
                  </a:moveTo>
                  <a:cubicBezTo>
                    <a:pt x="486" y="0"/>
                    <a:pt x="6" y="480"/>
                    <a:pt x="6" y="1065"/>
                  </a:cubicBezTo>
                  <a:cubicBezTo>
                    <a:pt x="1" y="1709"/>
                    <a:pt x="524" y="2137"/>
                    <a:pt x="1072" y="2137"/>
                  </a:cubicBezTo>
                  <a:cubicBezTo>
                    <a:pt x="1334" y="2137"/>
                    <a:pt x="1601" y="2039"/>
                    <a:pt x="1819" y="1821"/>
                  </a:cubicBezTo>
                  <a:cubicBezTo>
                    <a:pt x="2494" y="1154"/>
                    <a:pt x="2022" y="0"/>
                    <a:pt x="1071"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2525;p54">
              <a:extLst>
                <a:ext uri="{FF2B5EF4-FFF2-40B4-BE49-F238E27FC236}">
                  <a16:creationId xmlns:a16="http://schemas.microsoft.com/office/drawing/2014/main" id="{67E3692A-A829-416E-9387-5C1F98CC2497}"/>
                </a:ext>
              </a:extLst>
            </p:cNvPr>
            <p:cNvSpPr/>
            <p:nvPr/>
          </p:nvSpPr>
          <p:spPr>
            <a:xfrm>
              <a:off x="5494275" y="3323300"/>
              <a:ext cx="62350" cy="53425"/>
            </a:xfrm>
            <a:custGeom>
              <a:avLst/>
              <a:gdLst/>
              <a:ahLst/>
              <a:cxnLst/>
              <a:rect l="l" t="t" r="r" b="b"/>
              <a:pathLst>
                <a:path w="2494" h="2137" extrusionOk="0">
                  <a:moveTo>
                    <a:pt x="1071" y="0"/>
                  </a:moveTo>
                  <a:cubicBezTo>
                    <a:pt x="485" y="0"/>
                    <a:pt x="6" y="480"/>
                    <a:pt x="6" y="1065"/>
                  </a:cubicBezTo>
                  <a:cubicBezTo>
                    <a:pt x="0" y="1709"/>
                    <a:pt x="524" y="2137"/>
                    <a:pt x="1072" y="2137"/>
                  </a:cubicBezTo>
                  <a:cubicBezTo>
                    <a:pt x="1333" y="2137"/>
                    <a:pt x="1601" y="2039"/>
                    <a:pt x="1819" y="1821"/>
                  </a:cubicBezTo>
                  <a:cubicBezTo>
                    <a:pt x="2493" y="1154"/>
                    <a:pt x="2022" y="8"/>
                    <a:pt x="1071"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2526;p54">
              <a:extLst>
                <a:ext uri="{FF2B5EF4-FFF2-40B4-BE49-F238E27FC236}">
                  <a16:creationId xmlns:a16="http://schemas.microsoft.com/office/drawing/2014/main" id="{D1991A42-9029-496E-9E3B-E54594E40086}"/>
                </a:ext>
              </a:extLst>
            </p:cNvPr>
            <p:cNvSpPr/>
            <p:nvPr/>
          </p:nvSpPr>
          <p:spPr>
            <a:xfrm>
              <a:off x="5494275" y="3247075"/>
              <a:ext cx="62350" cy="53500"/>
            </a:xfrm>
            <a:custGeom>
              <a:avLst/>
              <a:gdLst/>
              <a:ahLst/>
              <a:cxnLst/>
              <a:rect l="l" t="t" r="r" b="b"/>
              <a:pathLst>
                <a:path w="2494" h="2140" extrusionOk="0">
                  <a:moveTo>
                    <a:pt x="1071" y="1"/>
                  </a:moveTo>
                  <a:cubicBezTo>
                    <a:pt x="485" y="1"/>
                    <a:pt x="6" y="480"/>
                    <a:pt x="6" y="1066"/>
                  </a:cubicBezTo>
                  <a:cubicBezTo>
                    <a:pt x="0" y="1711"/>
                    <a:pt x="527" y="2140"/>
                    <a:pt x="1077" y="2140"/>
                  </a:cubicBezTo>
                  <a:cubicBezTo>
                    <a:pt x="1337" y="2140"/>
                    <a:pt x="1602" y="2044"/>
                    <a:pt x="1819" y="1830"/>
                  </a:cubicBezTo>
                  <a:cubicBezTo>
                    <a:pt x="2493" y="1155"/>
                    <a:pt x="2022" y="9"/>
                    <a:pt x="1071"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2527;p54">
              <a:extLst>
                <a:ext uri="{FF2B5EF4-FFF2-40B4-BE49-F238E27FC236}">
                  <a16:creationId xmlns:a16="http://schemas.microsoft.com/office/drawing/2014/main" id="{53FBCC64-8712-45AE-8EA2-847F4C950043}"/>
                </a:ext>
              </a:extLst>
            </p:cNvPr>
            <p:cNvSpPr/>
            <p:nvPr/>
          </p:nvSpPr>
          <p:spPr>
            <a:xfrm>
              <a:off x="5646700" y="3247075"/>
              <a:ext cx="62350" cy="53450"/>
            </a:xfrm>
            <a:custGeom>
              <a:avLst/>
              <a:gdLst/>
              <a:ahLst/>
              <a:cxnLst/>
              <a:rect l="l" t="t" r="r" b="b"/>
              <a:pathLst>
                <a:path w="2494" h="2138" extrusionOk="0">
                  <a:moveTo>
                    <a:pt x="1071" y="1"/>
                  </a:moveTo>
                  <a:cubicBezTo>
                    <a:pt x="486" y="9"/>
                    <a:pt x="6" y="480"/>
                    <a:pt x="6" y="1066"/>
                  </a:cubicBezTo>
                  <a:cubicBezTo>
                    <a:pt x="0" y="1709"/>
                    <a:pt x="524" y="2137"/>
                    <a:pt x="1072" y="2137"/>
                  </a:cubicBezTo>
                  <a:cubicBezTo>
                    <a:pt x="1333" y="2137"/>
                    <a:pt x="1601" y="2040"/>
                    <a:pt x="1819" y="1822"/>
                  </a:cubicBezTo>
                  <a:cubicBezTo>
                    <a:pt x="2494" y="1155"/>
                    <a:pt x="2022" y="1"/>
                    <a:pt x="1071"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2528;p54">
              <a:extLst>
                <a:ext uri="{FF2B5EF4-FFF2-40B4-BE49-F238E27FC236}">
                  <a16:creationId xmlns:a16="http://schemas.microsoft.com/office/drawing/2014/main" id="{7E3E1570-A912-4534-995E-57F8ADA55D15}"/>
                </a:ext>
              </a:extLst>
            </p:cNvPr>
            <p:cNvSpPr/>
            <p:nvPr/>
          </p:nvSpPr>
          <p:spPr>
            <a:xfrm>
              <a:off x="5570625" y="3171075"/>
              <a:ext cx="62200" cy="53350"/>
            </a:xfrm>
            <a:custGeom>
              <a:avLst/>
              <a:gdLst/>
              <a:ahLst/>
              <a:cxnLst/>
              <a:rect l="l" t="t" r="r" b="b"/>
              <a:pathLst>
                <a:path w="2488" h="2134" extrusionOk="0">
                  <a:moveTo>
                    <a:pt x="1065" y="0"/>
                  </a:moveTo>
                  <a:cubicBezTo>
                    <a:pt x="472" y="0"/>
                    <a:pt x="0" y="472"/>
                    <a:pt x="0" y="1065"/>
                  </a:cubicBezTo>
                  <a:cubicBezTo>
                    <a:pt x="0" y="1709"/>
                    <a:pt x="526" y="2133"/>
                    <a:pt x="1072" y="2133"/>
                  </a:cubicBezTo>
                  <a:cubicBezTo>
                    <a:pt x="1333" y="2133"/>
                    <a:pt x="1598" y="2037"/>
                    <a:pt x="1813" y="1821"/>
                  </a:cubicBezTo>
                  <a:cubicBezTo>
                    <a:pt x="2488" y="1146"/>
                    <a:pt x="2016"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2529;p54">
              <a:extLst>
                <a:ext uri="{FF2B5EF4-FFF2-40B4-BE49-F238E27FC236}">
                  <a16:creationId xmlns:a16="http://schemas.microsoft.com/office/drawing/2014/main" id="{D638BA84-35EC-42E6-B1B2-92A12B332872}"/>
                </a:ext>
              </a:extLst>
            </p:cNvPr>
            <p:cNvSpPr/>
            <p:nvPr/>
          </p:nvSpPr>
          <p:spPr>
            <a:xfrm>
              <a:off x="5494400" y="3094850"/>
              <a:ext cx="62225" cy="53350"/>
            </a:xfrm>
            <a:custGeom>
              <a:avLst/>
              <a:gdLst/>
              <a:ahLst/>
              <a:cxnLst/>
              <a:rect l="l" t="t" r="r" b="b"/>
              <a:pathLst>
                <a:path w="2489" h="2134" extrusionOk="0">
                  <a:moveTo>
                    <a:pt x="1066" y="1"/>
                  </a:moveTo>
                  <a:cubicBezTo>
                    <a:pt x="480" y="1"/>
                    <a:pt x="1" y="480"/>
                    <a:pt x="1" y="1066"/>
                  </a:cubicBezTo>
                  <a:cubicBezTo>
                    <a:pt x="1" y="1709"/>
                    <a:pt x="526" y="2134"/>
                    <a:pt x="1075" y="2134"/>
                  </a:cubicBezTo>
                  <a:cubicBezTo>
                    <a:pt x="1337" y="2134"/>
                    <a:pt x="1604" y="2037"/>
                    <a:pt x="1822" y="1822"/>
                  </a:cubicBezTo>
                  <a:cubicBezTo>
                    <a:pt x="2488"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2530;p54">
              <a:extLst>
                <a:ext uri="{FF2B5EF4-FFF2-40B4-BE49-F238E27FC236}">
                  <a16:creationId xmlns:a16="http://schemas.microsoft.com/office/drawing/2014/main" id="{F3F320E9-9AB4-4414-8D83-E6E6107AC982}"/>
                </a:ext>
              </a:extLst>
            </p:cNvPr>
            <p:cNvSpPr/>
            <p:nvPr/>
          </p:nvSpPr>
          <p:spPr>
            <a:xfrm>
              <a:off x="7322525" y="1495200"/>
              <a:ext cx="62400" cy="53325"/>
            </a:xfrm>
            <a:custGeom>
              <a:avLst/>
              <a:gdLst/>
              <a:ahLst/>
              <a:cxnLst/>
              <a:rect l="l" t="t" r="r" b="b"/>
              <a:pathLst>
                <a:path w="2496" h="2133" extrusionOk="0">
                  <a:moveTo>
                    <a:pt x="1073" y="0"/>
                  </a:moveTo>
                  <a:cubicBezTo>
                    <a:pt x="480" y="0"/>
                    <a:pt x="8" y="480"/>
                    <a:pt x="0" y="1065"/>
                  </a:cubicBezTo>
                  <a:cubicBezTo>
                    <a:pt x="0" y="1709"/>
                    <a:pt x="529" y="2133"/>
                    <a:pt x="1078" y="2133"/>
                  </a:cubicBezTo>
                  <a:cubicBezTo>
                    <a:pt x="1340" y="2133"/>
                    <a:pt x="1606" y="2036"/>
                    <a:pt x="1821" y="1821"/>
                  </a:cubicBezTo>
                  <a:cubicBezTo>
                    <a:pt x="2496" y="1146"/>
                    <a:pt x="2016" y="0"/>
                    <a:pt x="1073"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2531;p54">
              <a:extLst>
                <a:ext uri="{FF2B5EF4-FFF2-40B4-BE49-F238E27FC236}">
                  <a16:creationId xmlns:a16="http://schemas.microsoft.com/office/drawing/2014/main" id="{A06B8C34-975B-41F3-A551-8896081B225A}"/>
                </a:ext>
              </a:extLst>
            </p:cNvPr>
            <p:cNvSpPr/>
            <p:nvPr/>
          </p:nvSpPr>
          <p:spPr>
            <a:xfrm>
              <a:off x="7246500" y="1495200"/>
              <a:ext cx="62225" cy="53325"/>
            </a:xfrm>
            <a:custGeom>
              <a:avLst/>
              <a:gdLst/>
              <a:ahLst/>
              <a:cxnLst/>
              <a:rect l="l" t="t" r="r" b="b"/>
              <a:pathLst>
                <a:path w="2489" h="2133" extrusionOk="0">
                  <a:moveTo>
                    <a:pt x="1066" y="0"/>
                  </a:moveTo>
                  <a:cubicBezTo>
                    <a:pt x="472" y="0"/>
                    <a:pt x="1" y="480"/>
                    <a:pt x="1" y="1065"/>
                  </a:cubicBezTo>
                  <a:cubicBezTo>
                    <a:pt x="1" y="1709"/>
                    <a:pt x="526" y="2133"/>
                    <a:pt x="1072" y="2133"/>
                  </a:cubicBezTo>
                  <a:cubicBezTo>
                    <a:pt x="1333" y="2133"/>
                    <a:pt x="1598" y="2036"/>
                    <a:pt x="1814" y="1821"/>
                  </a:cubicBezTo>
                  <a:cubicBezTo>
                    <a:pt x="2488" y="1146"/>
                    <a:pt x="2017" y="0"/>
                    <a:pt x="106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2532;p54">
              <a:extLst>
                <a:ext uri="{FF2B5EF4-FFF2-40B4-BE49-F238E27FC236}">
                  <a16:creationId xmlns:a16="http://schemas.microsoft.com/office/drawing/2014/main" id="{4EE13E32-1660-4F61-A495-836A91522D3E}"/>
                </a:ext>
              </a:extLst>
            </p:cNvPr>
            <p:cNvSpPr/>
            <p:nvPr/>
          </p:nvSpPr>
          <p:spPr>
            <a:xfrm>
              <a:off x="7246500" y="1418975"/>
              <a:ext cx="62225" cy="53350"/>
            </a:xfrm>
            <a:custGeom>
              <a:avLst/>
              <a:gdLst/>
              <a:ahLst/>
              <a:cxnLst/>
              <a:rect l="l" t="t" r="r" b="b"/>
              <a:pathLst>
                <a:path w="2489" h="2134" extrusionOk="0">
                  <a:moveTo>
                    <a:pt x="1066" y="1"/>
                  </a:moveTo>
                  <a:cubicBezTo>
                    <a:pt x="472" y="1"/>
                    <a:pt x="1" y="480"/>
                    <a:pt x="1" y="1065"/>
                  </a:cubicBezTo>
                  <a:cubicBezTo>
                    <a:pt x="1" y="1709"/>
                    <a:pt x="526" y="2133"/>
                    <a:pt x="1072" y="2133"/>
                  </a:cubicBezTo>
                  <a:cubicBezTo>
                    <a:pt x="1333" y="2133"/>
                    <a:pt x="1598" y="2037"/>
                    <a:pt x="1814" y="1822"/>
                  </a:cubicBezTo>
                  <a:cubicBezTo>
                    <a:pt x="2488"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2533;p54">
              <a:extLst>
                <a:ext uri="{FF2B5EF4-FFF2-40B4-BE49-F238E27FC236}">
                  <a16:creationId xmlns:a16="http://schemas.microsoft.com/office/drawing/2014/main" id="{2C1B46B5-B66A-4099-A1DB-E92D01B8D4B7}"/>
                </a:ext>
              </a:extLst>
            </p:cNvPr>
            <p:cNvSpPr/>
            <p:nvPr/>
          </p:nvSpPr>
          <p:spPr>
            <a:xfrm>
              <a:off x="7170300" y="1495200"/>
              <a:ext cx="62200" cy="53325"/>
            </a:xfrm>
            <a:custGeom>
              <a:avLst/>
              <a:gdLst/>
              <a:ahLst/>
              <a:cxnLst/>
              <a:rect l="l" t="t" r="r" b="b"/>
              <a:pathLst>
                <a:path w="2488" h="2133"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6"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2534;p54">
              <a:extLst>
                <a:ext uri="{FF2B5EF4-FFF2-40B4-BE49-F238E27FC236}">
                  <a16:creationId xmlns:a16="http://schemas.microsoft.com/office/drawing/2014/main" id="{AFB8290E-BF38-4E9C-A5AA-9F26F34DCB4E}"/>
                </a:ext>
              </a:extLst>
            </p:cNvPr>
            <p:cNvSpPr/>
            <p:nvPr/>
          </p:nvSpPr>
          <p:spPr>
            <a:xfrm>
              <a:off x="7170300" y="1418975"/>
              <a:ext cx="62200" cy="53350"/>
            </a:xfrm>
            <a:custGeom>
              <a:avLst/>
              <a:gdLst/>
              <a:ahLst/>
              <a:cxnLst/>
              <a:rect l="l" t="t" r="r" b="b"/>
              <a:pathLst>
                <a:path w="2488" h="2134" extrusionOk="0">
                  <a:moveTo>
                    <a:pt x="1065" y="1"/>
                  </a:moveTo>
                  <a:cubicBezTo>
                    <a:pt x="480" y="1"/>
                    <a:pt x="0" y="480"/>
                    <a:pt x="0" y="1065"/>
                  </a:cubicBezTo>
                  <a:cubicBezTo>
                    <a:pt x="0" y="1709"/>
                    <a:pt x="526" y="2133"/>
                    <a:pt x="1074" y="2133"/>
                  </a:cubicBezTo>
                  <a:cubicBezTo>
                    <a:pt x="1336" y="2133"/>
                    <a:pt x="1603" y="2037"/>
                    <a:pt x="1821" y="1822"/>
                  </a:cubicBezTo>
                  <a:cubicBezTo>
                    <a:pt x="2488"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2535;p54">
              <a:extLst>
                <a:ext uri="{FF2B5EF4-FFF2-40B4-BE49-F238E27FC236}">
                  <a16:creationId xmlns:a16="http://schemas.microsoft.com/office/drawing/2014/main" id="{0BC994A1-069C-4B8F-BCEE-556C90B7B530}"/>
                </a:ext>
              </a:extLst>
            </p:cNvPr>
            <p:cNvSpPr/>
            <p:nvPr/>
          </p:nvSpPr>
          <p:spPr>
            <a:xfrm>
              <a:off x="7094075" y="1571400"/>
              <a:ext cx="62425" cy="53250"/>
            </a:xfrm>
            <a:custGeom>
              <a:avLst/>
              <a:gdLst/>
              <a:ahLst/>
              <a:cxnLst/>
              <a:rect l="l" t="t" r="r" b="b"/>
              <a:pathLst>
                <a:path w="2497" h="2130" extrusionOk="0">
                  <a:moveTo>
                    <a:pt x="1066" y="1"/>
                  </a:moveTo>
                  <a:cubicBezTo>
                    <a:pt x="480" y="1"/>
                    <a:pt x="1" y="472"/>
                    <a:pt x="1" y="1066"/>
                  </a:cubicBezTo>
                  <a:cubicBezTo>
                    <a:pt x="1" y="1703"/>
                    <a:pt x="525" y="2129"/>
                    <a:pt x="1073" y="2129"/>
                  </a:cubicBezTo>
                  <a:cubicBezTo>
                    <a:pt x="1336" y="2129"/>
                    <a:pt x="1603" y="2032"/>
                    <a:pt x="1822" y="1813"/>
                  </a:cubicBezTo>
                  <a:cubicBezTo>
                    <a:pt x="2496"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2536;p54">
              <a:extLst>
                <a:ext uri="{FF2B5EF4-FFF2-40B4-BE49-F238E27FC236}">
                  <a16:creationId xmlns:a16="http://schemas.microsoft.com/office/drawing/2014/main" id="{3E0AB2A6-EA80-43C6-86DE-1BDFC747DB29}"/>
                </a:ext>
              </a:extLst>
            </p:cNvPr>
            <p:cNvSpPr/>
            <p:nvPr/>
          </p:nvSpPr>
          <p:spPr>
            <a:xfrm>
              <a:off x="7094075" y="1418975"/>
              <a:ext cx="62425" cy="53350"/>
            </a:xfrm>
            <a:custGeom>
              <a:avLst/>
              <a:gdLst/>
              <a:ahLst/>
              <a:cxnLst/>
              <a:rect l="l" t="t" r="r" b="b"/>
              <a:pathLst>
                <a:path w="2497" h="2134" extrusionOk="0">
                  <a:moveTo>
                    <a:pt x="1066" y="1"/>
                  </a:moveTo>
                  <a:cubicBezTo>
                    <a:pt x="480" y="1"/>
                    <a:pt x="1" y="480"/>
                    <a:pt x="1" y="1065"/>
                  </a:cubicBezTo>
                  <a:cubicBezTo>
                    <a:pt x="1" y="1709"/>
                    <a:pt x="526" y="2133"/>
                    <a:pt x="1075" y="2133"/>
                  </a:cubicBezTo>
                  <a:cubicBezTo>
                    <a:pt x="1337" y="2133"/>
                    <a:pt x="1604" y="2037"/>
                    <a:pt x="1822" y="1822"/>
                  </a:cubicBezTo>
                  <a:cubicBezTo>
                    <a:pt x="2496"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2537;p54">
              <a:extLst>
                <a:ext uri="{FF2B5EF4-FFF2-40B4-BE49-F238E27FC236}">
                  <a16:creationId xmlns:a16="http://schemas.microsoft.com/office/drawing/2014/main" id="{C8030790-62A7-46B8-B5A5-004C8D2DA39F}"/>
                </a:ext>
              </a:extLst>
            </p:cNvPr>
            <p:cNvSpPr/>
            <p:nvPr/>
          </p:nvSpPr>
          <p:spPr>
            <a:xfrm>
              <a:off x="7017875" y="1571400"/>
              <a:ext cx="62400" cy="53250"/>
            </a:xfrm>
            <a:custGeom>
              <a:avLst/>
              <a:gdLst/>
              <a:ahLst/>
              <a:cxnLst/>
              <a:rect l="l" t="t" r="r" b="b"/>
              <a:pathLst>
                <a:path w="2496" h="2130" extrusionOk="0">
                  <a:moveTo>
                    <a:pt x="1073" y="1"/>
                  </a:moveTo>
                  <a:cubicBezTo>
                    <a:pt x="480" y="1"/>
                    <a:pt x="8" y="472"/>
                    <a:pt x="0" y="1066"/>
                  </a:cubicBezTo>
                  <a:cubicBezTo>
                    <a:pt x="0" y="1703"/>
                    <a:pt x="528" y="2129"/>
                    <a:pt x="1076" y="2129"/>
                  </a:cubicBezTo>
                  <a:cubicBezTo>
                    <a:pt x="1339" y="2129"/>
                    <a:pt x="1605" y="2032"/>
                    <a:pt x="1821" y="1813"/>
                  </a:cubicBezTo>
                  <a:cubicBezTo>
                    <a:pt x="2496" y="1147"/>
                    <a:pt x="2016" y="1"/>
                    <a:pt x="1073"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2538;p54">
              <a:extLst>
                <a:ext uri="{FF2B5EF4-FFF2-40B4-BE49-F238E27FC236}">
                  <a16:creationId xmlns:a16="http://schemas.microsoft.com/office/drawing/2014/main" id="{B3B8B85B-A122-43F5-B0F3-25198A7E7790}"/>
                </a:ext>
              </a:extLst>
            </p:cNvPr>
            <p:cNvSpPr/>
            <p:nvPr/>
          </p:nvSpPr>
          <p:spPr>
            <a:xfrm>
              <a:off x="7017875" y="1418975"/>
              <a:ext cx="62400" cy="53350"/>
            </a:xfrm>
            <a:custGeom>
              <a:avLst/>
              <a:gdLst/>
              <a:ahLst/>
              <a:cxnLst/>
              <a:rect l="l" t="t" r="r" b="b"/>
              <a:pathLst>
                <a:path w="2496" h="2134" extrusionOk="0">
                  <a:moveTo>
                    <a:pt x="1073" y="1"/>
                  </a:moveTo>
                  <a:cubicBezTo>
                    <a:pt x="480" y="1"/>
                    <a:pt x="8" y="480"/>
                    <a:pt x="0" y="1065"/>
                  </a:cubicBezTo>
                  <a:cubicBezTo>
                    <a:pt x="0" y="1709"/>
                    <a:pt x="529" y="2133"/>
                    <a:pt x="1078" y="2133"/>
                  </a:cubicBezTo>
                  <a:cubicBezTo>
                    <a:pt x="1340" y="2133"/>
                    <a:pt x="1606" y="2037"/>
                    <a:pt x="1821" y="1822"/>
                  </a:cubicBezTo>
                  <a:cubicBezTo>
                    <a:pt x="2496" y="1147"/>
                    <a:pt x="2016" y="1"/>
                    <a:pt x="1073"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2539;p54">
              <a:extLst>
                <a:ext uri="{FF2B5EF4-FFF2-40B4-BE49-F238E27FC236}">
                  <a16:creationId xmlns:a16="http://schemas.microsoft.com/office/drawing/2014/main" id="{6CB17874-FEA6-4393-8C99-7059EB867DFE}"/>
                </a:ext>
              </a:extLst>
            </p:cNvPr>
            <p:cNvSpPr/>
            <p:nvPr/>
          </p:nvSpPr>
          <p:spPr>
            <a:xfrm>
              <a:off x="6941850" y="1647400"/>
              <a:ext cx="62225" cy="53450"/>
            </a:xfrm>
            <a:custGeom>
              <a:avLst/>
              <a:gdLst/>
              <a:ahLst/>
              <a:cxnLst/>
              <a:rect l="l" t="t" r="r" b="b"/>
              <a:pathLst>
                <a:path w="2489" h="2138" extrusionOk="0">
                  <a:moveTo>
                    <a:pt x="1066" y="1"/>
                  </a:moveTo>
                  <a:cubicBezTo>
                    <a:pt x="472" y="1"/>
                    <a:pt x="1" y="481"/>
                    <a:pt x="1" y="1066"/>
                  </a:cubicBezTo>
                  <a:cubicBezTo>
                    <a:pt x="1" y="1710"/>
                    <a:pt x="526" y="2138"/>
                    <a:pt x="1072" y="2138"/>
                  </a:cubicBezTo>
                  <a:cubicBezTo>
                    <a:pt x="1333" y="2138"/>
                    <a:pt x="1598" y="2040"/>
                    <a:pt x="1814" y="1822"/>
                  </a:cubicBezTo>
                  <a:cubicBezTo>
                    <a:pt x="2488" y="1155"/>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2540;p54">
              <a:extLst>
                <a:ext uri="{FF2B5EF4-FFF2-40B4-BE49-F238E27FC236}">
                  <a16:creationId xmlns:a16="http://schemas.microsoft.com/office/drawing/2014/main" id="{58D91E45-0041-4EFF-B408-B1BE704D0137}"/>
                </a:ext>
              </a:extLst>
            </p:cNvPr>
            <p:cNvSpPr/>
            <p:nvPr/>
          </p:nvSpPr>
          <p:spPr>
            <a:xfrm>
              <a:off x="6941850" y="1571400"/>
              <a:ext cx="62225" cy="53250"/>
            </a:xfrm>
            <a:custGeom>
              <a:avLst/>
              <a:gdLst/>
              <a:ahLst/>
              <a:cxnLst/>
              <a:rect l="l" t="t" r="r" b="b"/>
              <a:pathLst>
                <a:path w="2489" h="2130" extrusionOk="0">
                  <a:moveTo>
                    <a:pt x="1066" y="1"/>
                  </a:moveTo>
                  <a:cubicBezTo>
                    <a:pt x="472" y="1"/>
                    <a:pt x="1" y="472"/>
                    <a:pt x="1" y="1066"/>
                  </a:cubicBezTo>
                  <a:cubicBezTo>
                    <a:pt x="1" y="1703"/>
                    <a:pt x="525" y="2129"/>
                    <a:pt x="1071" y="2129"/>
                  </a:cubicBezTo>
                  <a:cubicBezTo>
                    <a:pt x="1332" y="2129"/>
                    <a:pt x="1598" y="2032"/>
                    <a:pt x="1814" y="1813"/>
                  </a:cubicBezTo>
                  <a:cubicBezTo>
                    <a:pt x="2488"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2541;p54">
              <a:extLst>
                <a:ext uri="{FF2B5EF4-FFF2-40B4-BE49-F238E27FC236}">
                  <a16:creationId xmlns:a16="http://schemas.microsoft.com/office/drawing/2014/main" id="{33BEDFE8-852E-447F-9CDC-1B325A7AD733}"/>
                </a:ext>
              </a:extLst>
            </p:cNvPr>
            <p:cNvSpPr/>
            <p:nvPr/>
          </p:nvSpPr>
          <p:spPr>
            <a:xfrm>
              <a:off x="6941850" y="1418975"/>
              <a:ext cx="62225" cy="53350"/>
            </a:xfrm>
            <a:custGeom>
              <a:avLst/>
              <a:gdLst/>
              <a:ahLst/>
              <a:cxnLst/>
              <a:rect l="l" t="t" r="r" b="b"/>
              <a:pathLst>
                <a:path w="2489" h="2134" extrusionOk="0">
                  <a:moveTo>
                    <a:pt x="1066" y="1"/>
                  </a:moveTo>
                  <a:cubicBezTo>
                    <a:pt x="472" y="1"/>
                    <a:pt x="1" y="480"/>
                    <a:pt x="1" y="1065"/>
                  </a:cubicBezTo>
                  <a:cubicBezTo>
                    <a:pt x="1" y="1709"/>
                    <a:pt x="526" y="2133"/>
                    <a:pt x="1072" y="2133"/>
                  </a:cubicBezTo>
                  <a:cubicBezTo>
                    <a:pt x="1333" y="2133"/>
                    <a:pt x="1598" y="2037"/>
                    <a:pt x="1814" y="1822"/>
                  </a:cubicBezTo>
                  <a:cubicBezTo>
                    <a:pt x="2488"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2542;p54">
              <a:extLst>
                <a:ext uri="{FF2B5EF4-FFF2-40B4-BE49-F238E27FC236}">
                  <a16:creationId xmlns:a16="http://schemas.microsoft.com/office/drawing/2014/main" id="{55EF6A0E-25C6-4E96-AF86-0A382C54248A}"/>
                </a:ext>
              </a:extLst>
            </p:cNvPr>
            <p:cNvSpPr/>
            <p:nvPr/>
          </p:nvSpPr>
          <p:spPr>
            <a:xfrm>
              <a:off x="6941850" y="1342750"/>
              <a:ext cx="62225" cy="53450"/>
            </a:xfrm>
            <a:custGeom>
              <a:avLst/>
              <a:gdLst/>
              <a:ahLst/>
              <a:cxnLst/>
              <a:rect l="l" t="t" r="r" b="b"/>
              <a:pathLst>
                <a:path w="2489" h="2138" extrusionOk="0">
                  <a:moveTo>
                    <a:pt x="1066" y="1"/>
                  </a:moveTo>
                  <a:cubicBezTo>
                    <a:pt x="472" y="1"/>
                    <a:pt x="1" y="481"/>
                    <a:pt x="1" y="1066"/>
                  </a:cubicBezTo>
                  <a:cubicBezTo>
                    <a:pt x="1" y="1710"/>
                    <a:pt x="526" y="2138"/>
                    <a:pt x="1072" y="2138"/>
                  </a:cubicBezTo>
                  <a:cubicBezTo>
                    <a:pt x="1333" y="2138"/>
                    <a:pt x="1598" y="2040"/>
                    <a:pt x="1814" y="1822"/>
                  </a:cubicBezTo>
                  <a:cubicBezTo>
                    <a:pt x="2488"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2543;p54">
              <a:extLst>
                <a:ext uri="{FF2B5EF4-FFF2-40B4-BE49-F238E27FC236}">
                  <a16:creationId xmlns:a16="http://schemas.microsoft.com/office/drawing/2014/main" id="{481A0C23-0144-4E89-AD4B-4F5342F30FDF}"/>
                </a:ext>
              </a:extLst>
            </p:cNvPr>
            <p:cNvSpPr/>
            <p:nvPr/>
          </p:nvSpPr>
          <p:spPr>
            <a:xfrm>
              <a:off x="6865650" y="1723625"/>
              <a:ext cx="62200" cy="53350"/>
            </a:xfrm>
            <a:custGeom>
              <a:avLst/>
              <a:gdLst/>
              <a:ahLst/>
              <a:cxnLst/>
              <a:rect l="l" t="t" r="r" b="b"/>
              <a:pathLst>
                <a:path w="2488" h="2134" extrusionOk="0">
                  <a:moveTo>
                    <a:pt x="1065" y="1"/>
                  </a:moveTo>
                  <a:cubicBezTo>
                    <a:pt x="480" y="1"/>
                    <a:pt x="0" y="480"/>
                    <a:pt x="0" y="1065"/>
                  </a:cubicBezTo>
                  <a:cubicBezTo>
                    <a:pt x="0" y="1709"/>
                    <a:pt x="526" y="2133"/>
                    <a:pt x="1074" y="2133"/>
                  </a:cubicBezTo>
                  <a:cubicBezTo>
                    <a:pt x="1336" y="2133"/>
                    <a:pt x="1603" y="2037"/>
                    <a:pt x="1821" y="1822"/>
                  </a:cubicBezTo>
                  <a:cubicBezTo>
                    <a:pt x="2488"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2544;p54">
              <a:extLst>
                <a:ext uri="{FF2B5EF4-FFF2-40B4-BE49-F238E27FC236}">
                  <a16:creationId xmlns:a16="http://schemas.microsoft.com/office/drawing/2014/main" id="{EFA1BA09-267E-4B8C-AFD4-2C57F98E457B}"/>
                </a:ext>
              </a:extLst>
            </p:cNvPr>
            <p:cNvSpPr/>
            <p:nvPr/>
          </p:nvSpPr>
          <p:spPr>
            <a:xfrm>
              <a:off x="6865650" y="1647400"/>
              <a:ext cx="62200" cy="53450"/>
            </a:xfrm>
            <a:custGeom>
              <a:avLst/>
              <a:gdLst/>
              <a:ahLst/>
              <a:cxnLst/>
              <a:rect l="l" t="t" r="r" b="b"/>
              <a:pathLst>
                <a:path w="2488" h="2138" extrusionOk="0">
                  <a:moveTo>
                    <a:pt x="1065" y="1"/>
                  </a:moveTo>
                  <a:cubicBezTo>
                    <a:pt x="480" y="9"/>
                    <a:pt x="0" y="481"/>
                    <a:pt x="0" y="1066"/>
                  </a:cubicBezTo>
                  <a:cubicBezTo>
                    <a:pt x="0" y="1710"/>
                    <a:pt x="525" y="2138"/>
                    <a:pt x="1074" y="2138"/>
                  </a:cubicBezTo>
                  <a:cubicBezTo>
                    <a:pt x="1336" y="2138"/>
                    <a:pt x="1603" y="2040"/>
                    <a:pt x="1821" y="1822"/>
                  </a:cubicBezTo>
                  <a:cubicBezTo>
                    <a:pt x="2488"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2545;p54">
              <a:extLst>
                <a:ext uri="{FF2B5EF4-FFF2-40B4-BE49-F238E27FC236}">
                  <a16:creationId xmlns:a16="http://schemas.microsoft.com/office/drawing/2014/main" id="{0A894D8A-CE52-4BDC-8E12-1D2313916E14}"/>
                </a:ext>
              </a:extLst>
            </p:cNvPr>
            <p:cNvSpPr/>
            <p:nvPr/>
          </p:nvSpPr>
          <p:spPr>
            <a:xfrm>
              <a:off x="6865650" y="1571400"/>
              <a:ext cx="62200" cy="53250"/>
            </a:xfrm>
            <a:custGeom>
              <a:avLst/>
              <a:gdLst/>
              <a:ahLst/>
              <a:cxnLst/>
              <a:rect l="l" t="t" r="r" b="b"/>
              <a:pathLst>
                <a:path w="2488" h="2130" extrusionOk="0">
                  <a:moveTo>
                    <a:pt x="1065" y="1"/>
                  </a:moveTo>
                  <a:cubicBezTo>
                    <a:pt x="480" y="1"/>
                    <a:pt x="0" y="472"/>
                    <a:pt x="0" y="1066"/>
                  </a:cubicBezTo>
                  <a:cubicBezTo>
                    <a:pt x="0" y="1703"/>
                    <a:pt x="525" y="2129"/>
                    <a:pt x="1073" y="2129"/>
                  </a:cubicBezTo>
                  <a:cubicBezTo>
                    <a:pt x="1335" y="2129"/>
                    <a:pt x="1603" y="2032"/>
                    <a:pt x="1821" y="1813"/>
                  </a:cubicBezTo>
                  <a:cubicBezTo>
                    <a:pt x="2488"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2546;p54">
              <a:extLst>
                <a:ext uri="{FF2B5EF4-FFF2-40B4-BE49-F238E27FC236}">
                  <a16:creationId xmlns:a16="http://schemas.microsoft.com/office/drawing/2014/main" id="{55643715-7F27-4F71-8FC2-6F7AFB4007D6}"/>
                </a:ext>
              </a:extLst>
            </p:cNvPr>
            <p:cNvSpPr/>
            <p:nvPr/>
          </p:nvSpPr>
          <p:spPr>
            <a:xfrm>
              <a:off x="6865650" y="1342750"/>
              <a:ext cx="62200" cy="53450"/>
            </a:xfrm>
            <a:custGeom>
              <a:avLst/>
              <a:gdLst/>
              <a:ahLst/>
              <a:cxnLst/>
              <a:rect l="l" t="t" r="r" b="b"/>
              <a:pathLst>
                <a:path w="2488" h="2138" extrusionOk="0">
                  <a:moveTo>
                    <a:pt x="1065" y="1"/>
                  </a:moveTo>
                  <a:cubicBezTo>
                    <a:pt x="480" y="1"/>
                    <a:pt x="0" y="481"/>
                    <a:pt x="0" y="1066"/>
                  </a:cubicBezTo>
                  <a:cubicBezTo>
                    <a:pt x="0" y="1710"/>
                    <a:pt x="525" y="2138"/>
                    <a:pt x="1074" y="2138"/>
                  </a:cubicBezTo>
                  <a:cubicBezTo>
                    <a:pt x="1336" y="2138"/>
                    <a:pt x="1603" y="2040"/>
                    <a:pt x="1821" y="1822"/>
                  </a:cubicBezTo>
                  <a:cubicBezTo>
                    <a:pt x="2488"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2547;p54">
              <a:extLst>
                <a:ext uri="{FF2B5EF4-FFF2-40B4-BE49-F238E27FC236}">
                  <a16:creationId xmlns:a16="http://schemas.microsoft.com/office/drawing/2014/main" id="{C8BBA24C-B20D-48FC-A58C-DAE89CE236E9}"/>
                </a:ext>
              </a:extLst>
            </p:cNvPr>
            <p:cNvSpPr/>
            <p:nvPr/>
          </p:nvSpPr>
          <p:spPr>
            <a:xfrm>
              <a:off x="6789225" y="1799850"/>
              <a:ext cx="62425" cy="53325"/>
            </a:xfrm>
            <a:custGeom>
              <a:avLst/>
              <a:gdLst/>
              <a:ahLst/>
              <a:cxnLst/>
              <a:rect l="l" t="t" r="r" b="b"/>
              <a:pathLst>
                <a:path w="2497" h="2133" extrusionOk="0">
                  <a:moveTo>
                    <a:pt x="1074" y="0"/>
                  </a:moveTo>
                  <a:cubicBezTo>
                    <a:pt x="480" y="0"/>
                    <a:pt x="9" y="480"/>
                    <a:pt x="1" y="1065"/>
                  </a:cubicBezTo>
                  <a:cubicBezTo>
                    <a:pt x="1" y="1709"/>
                    <a:pt x="526" y="2133"/>
                    <a:pt x="1075" y="2133"/>
                  </a:cubicBezTo>
                  <a:cubicBezTo>
                    <a:pt x="1336" y="2133"/>
                    <a:pt x="1604" y="2036"/>
                    <a:pt x="1822" y="1821"/>
                  </a:cubicBezTo>
                  <a:cubicBezTo>
                    <a:pt x="2496" y="1146"/>
                    <a:pt x="2025" y="0"/>
                    <a:pt x="1074"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2548;p54">
              <a:extLst>
                <a:ext uri="{FF2B5EF4-FFF2-40B4-BE49-F238E27FC236}">
                  <a16:creationId xmlns:a16="http://schemas.microsoft.com/office/drawing/2014/main" id="{F65BDFF0-F136-4603-BD2B-287F52BDC3E3}"/>
                </a:ext>
              </a:extLst>
            </p:cNvPr>
            <p:cNvSpPr/>
            <p:nvPr/>
          </p:nvSpPr>
          <p:spPr>
            <a:xfrm>
              <a:off x="6789225" y="1723625"/>
              <a:ext cx="62425" cy="53350"/>
            </a:xfrm>
            <a:custGeom>
              <a:avLst/>
              <a:gdLst/>
              <a:ahLst/>
              <a:cxnLst/>
              <a:rect l="l" t="t" r="r" b="b"/>
              <a:pathLst>
                <a:path w="2497" h="2134" extrusionOk="0">
                  <a:moveTo>
                    <a:pt x="1074" y="1"/>
                  </a:moveTo>
                  <a:cubicBezTo>
                    <a:pt x="480" y="1"/>
                    <a:pt x="9" y="480"/>
                    <a:pt x="1" y="1065"/>
                  </a:cubicBezTo>
                  <a:cubicBezTo>
                    <a:pt x="1" y="1709"/>
                    <a:pt x="526" y="2133"/>
                    <a:pt x="1075" y="2133"/>
                  </a:cubicBezTo>
                  <a:cubicBezTo>
                    <a:pt x="1336" y="2133"/>
                    <a:pt x="1604" y="2037"/>
                    <a:pt x="1822" y="1822"/>
                  </a:cubicBezTo>
                  <a:cubicBezTo>
                    <a:pt x="2496" y="1147"/>
                    <a:pt x="2025" y="1"/>
                    <a:pt x="1074"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2549;p54">
              <a:extLst>
                <a:ext uri="{FF2B5EF4-FFF2-40B4-BE49-F238E27FC236}">
                  <a16:creationId xmlns:a16="http://schemas.microsoft.com/office/drawing/2014/main" id="{D7380800-B4D8-422D-9EB9-1D22107CF96F}"/>
                </a:ext>
              </a:extLst>
            </p:cNvPr>
            <p:cNvSpPr/>
            <p:nvPr/>
          </p:nvSpPr>
          <p:spPr>
            <a:xfrm>
              <a:off x="6789225" y="1571400"/>
              <a:ext cx="62425" cy="53250"/>
            </a:xfrm>
            <a:custGeom>
              <a:avLst/>
              <a:gdLst/>
              <a:ahLst/>
              <a:cxnLst/>
              <a:rect l="l" t="t" r="r" b="b"/>
              <a:pathLst>
                <a:path w="2497" h="2130" extrusionOk="0">
                  <a:moveTo>
                    <a:pt x="1074" y="1"/>
                  </a:moveTo>
                  <a:cubicBezTo>
                    <a:pt x="480" y="1"/>
                    <a:pt x="9" y="472"/>
                    <a:pt x="1" y="1066"/>
                  </a:cubicBezTo>
                  <a:cubicBezTo>
                    <a:pt x="1" y="1703"/>
                    <a:pt x="525" y="2129"/>
                    <a:pt x="1073" y="2129"/>
                  </a:cubicBezTo>
                  <a:cubicBezTo>
                    <a:pt x="1335" y="2129"/>
                    <a:pt x="1603" y="2032"/>
                    <a:pt x="1822" y="1813"/>
                  </a:cubicBezTo>
                  <a:cubicBezTo>
                    <a:pt x="2496" y="1147"/>
                    <a:pt x="2025" y="1"/>
                    <a:pt x="1074"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2550;p54">
              <a:extLst>
                <a:ext uri="{FF2B5EF4-FFF2-40B4-BE49-F238E27FC236}">
                  <a16:creationId xmlns:a16="http://schemas.microsoft.com/office/drawing/2014/main" id="{6851B0A8-5424-4CB2-A32B-1DEC11AD394A}"/>
                </a:ext>
              </a:extLst>
            </p:cNvPr>
            <p:cNvSpPr/>
            <p:nvPr/>
          </p:nvSpPr>
          <p:spPr>
            <a:xfrm>
              <a:off x="6789225" y="1342750"/>
              <a:ext cx="62425" cy="53450"/>
            </a:xfrm>
            <a:custGeom>
              <a:avLst/>
              <a:gdLst/>
              <a:ahLst/>
              <a:cxnLst/>
              <a:rect l="l" t="t" r="r" b="b"/>
              <a:pathLst>
                <a:path w="2497" h="2138" extrusionOk="0">
                  <a:moveTo>
                    <a:pt x="1074" y="1"/>
                  </a:moveTo>
                  <a:cubicBezTo>
                    <a:pt x="480" y="1"/>
                    <a:pt x="9" y="481"/>
                    <a:pt x="1" y="1066"/>
                  </a:cubicBezTo>
                  <a:cubicBezTo>
                    <a:pt x="1" y="1710"/>
                    <a:pt x="526" y="2138"/>
                    <a:pt x="1074" y="2138"/>
                  </a:cubicBezTo>
                  <a:cubicBezTo>
                    <a:pt x="1336" y="2138"/>
                    <a:pt x="1604" y="2040"/>
                    <a:pt x="1822" y="1822"/>
                  </a:cubicBezTo>
                  <a:cubicBezTo>
                    <a:pt x="2496" y="1155"/>
                    <a:pt x="2025" y="1"/>
                    <a:pt x="1074"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2551;p54">
              <a:extLst>
                <a:ext uri="{FF2B5EF4-FFF2-40B4-BE49-F238E27FC236}">
                  <a16:creationId xmlns:a16="http://schemas.microsoft.com/office/drawing/2014/main" id="{6F7960C3-1C4E-4573-B2DB-8CB49A142007}"/>
                </a:ext>
              </a:extLst>
            </p:cNvPr>
            <p:cNvSpPr/>
            <p:nvPr/>
          </p:nvSpPr>
          <p:spPr>
            <a:xfrm>
              <a:off x="6713225" y="1876050"/>
              <a:ext cx="62200" cy="53275"/>
            </a:xfrm>
            <a:custGeom>
              <a:avLst/>
              <a:gdLst/>
              <a:ahLst/>
              <a:cxnLst/>
              <a:rect l="l" t="t" r="r" b="b"/>
              <a:pathLst>
                <a:path w="2488" h="2131" extrusionOk="0">
                  <a:moveTo>
                    <a:pt x="1065" y="1"/>
                  </a:moveTo>
                  <a:cubicBezTo>
                    <a:pt x="472" y="1"/>
                    <a:pt x="0" y="472"/>
                    <a:pt x="0" y="1066"/>
                  </a:cubicBezTo>
                  <a:cubicBezTo>
                    <a:pt x="0" y="1707"/>
                    <a:pt x="522" y="2131"/>
                    <a:pt x="1067" y="2131"/>
                  </a:cubicBezTo>
                  <a:cubicBezTo>
                    <a:pt x="1329" y="2131"/>
                    <a:pt x="1596" y="2033"/>
                    <a:pt x="1813" y="1813"/>
                  </a:cubicBezTo>
                  <a:cubicBezTo>
                    <a:pt x="2488" y="1147"/>
                    <a:pt x="2008"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2552;p54">
              <a:extLst>
                <a:ext uri="{FF2B5EF4-FFF2-40B4-BE49-F238E27FC236}">
                  <a16:creationId xmlns:a16="http://schemas.microsoft.com/office/drawing/2014/main" id="{19D65DEB-FD4D-443F-82C3-E09685F0C2B0}"/>
                </a:ext>
              </a:extLst>
            </p:cNvPr>
            <p:cNvSpPr/>
            <p:nvPr/>
          </p:nvSpPr>
          <p:spPr>
            <a:xfrm>
              <a:off x="6713225" y="1799850"/>
              <a:ext cx="62200" cy="53325"/>
            </a:xfrm>
            <a:custGeom>
              <a:avLst/>
              <a:gdLst/>
              <a:ahLst/>
              <a:cxnLst/>
              <a:rect l="l" t="t" r="r" b="b"/>
              <a:pathLst>
                <a:path w="2488" h="2133" extrusionOk="0">
                  <a:moveTo>
                    <a:pt x="1065" y="0"/>
                  </a:moveTo>
                  <a:cubicBezTo>
                    <a:pt x="472" y="0"/>
                    <a:pt x="0" y="480"/>
                    <a:pt x="0" y="1065"/>
                  </a:cubicBezTo>
                  <a:cubicBezTo>
                    <a:pt x="0" y="1709"/>
                    <a:pt x="525" y="2133"/>
                    <a:pt x="1072" y="2133"/>
                  </a:cubicBezTo>
                  <a:cubicBezTo>
                    <a:pt x="1332" y="2133"/>
                    <a:pt x="1598" y="2036"/>
                    <a:pt x="1813" y="1821"/>
                  </a:cubicBezTo>
                  <a:cubicBezTo>
                    <a:pt x="2488" y="1146"/>
                    <a:pt x="2008"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2553;p54">
              <a:extLst>
                <a:ext uri="{FF2B5EF4-FFF2-40B4-BE49-F238E27FC236}">
                  <a16:creationId xmlns:a16="http://schemas.microsoft.com/office/drawing/2014/main" id="{B015441C-B572-4263-B327-1B7A610B56C5}"/>
                </a:ext>
              </a:extLst>
            </p:cNvPr>
            <p:cNvSpPr/>
            <p:nvPr/>
          </p:nvSpPr>
          <p:spPr>
            <a:xfrm>
              <a:off x="6713225" y="1647400"/>
              <a:ext cx="62200" cy="53450"/>
            </a:xfrm>
            <a:custGeom>
              <a:avLst/>
              <a:gdLst/>
              <a:ahLst/>
              <a:cxnLst/>
              <a:rect l="l" t="t" r="r" b="b"/>
              <a:pathLst>
                <a:path w="2488" h="2138" extrusionOk="0">
                  <a:moveTo>
                    <a:pt x="1065" y="1"/>
                  </a:moveTo>
                  <a:cubicBezTo>
                    <a:pt x="472" y="9"/>
                    <a:pt x="0" y="481"/>
                    <a:pt x="0" y="1066"/>
                  </a:cubicBezTo>
                  <a:cubicBezTo>
                    <a:pt x="0" y="1710"/>
                    <a:pt x="525" y="2138"/>
                    <a:pt x="1071" y="2138"/>
                  </a:cubicBezTo>
                  <a:cubicBezTo>
                    <a:pt x="1332" y="2138"/>
                    <a:pt x="1598" y="2040"/>
                    <a:pt x="1813" y="1822"/>
                  </a:cubicBezTo>
                  <a:cubicBezTo>
                    <a:pt x="2488" y="1147"/>
                    <a:pt x="2008"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2554;p54">
              <a:extLst>
                <a:ext uri="{FF2B5EF4-FFF2-40B4-BE49-F238E27FC236}">
                  <a16:creationId xmlns:a16="http://schemas.microsoft.com/office/drawing/2014/main" id="{3508F83D-E8F5-446C-9C53-EE1B94E1A6FC}"/>
                </a:ext>
              </a:extLst>
            </p:cNvPr>
            <p:cNvSpPr/>
            <p:nvPr/>
          </p:nvSpPr>
          <p:spPr>
            <a:xfrm>
              <a:off x="6713225" y="1571400"/>
              <a:ext cx="62200" cy="53250"/>
            </a:xfrm>
            <a:custGeom>
              <a:avLst/>
              <a:gdLst/>
              <a:ahLst/>
              <a:cxnLst/>
              <a:rect l="l" t="t" r="r" b="b"/>
              <a:pathLst>
                <a:path w="2488" h="2130" extrusionOk="0">
                  <a:moveTo>
                    <a:pt x="1065" y="1"/>
                  </a:moveTo>
                  <a:cubicBezTo>
                    <a:pt x="472" y="1"/>
                    <a:pt x="0" y="472"/>
                    <a:pt x="0" y="1066"/>
                  </a:cubicBezTo>
                  <a:cubicBezTo>
                    <a:pt x="0" y="1703"/>
                    <a:pt x="525" y="2129"/>
                    <a:pt x="1070" y="2129"/>
                  </a:cubicBezTo>
                  <a:cubicBezTo>
                    <a:pt x="1331" y="2129"/>
                    <a:pt x="1597" y="2032"/>
                    <a:pt x="1813" y="1813"/>
                  </a:cubicBezTo>
                  <a:cubicBezTo>
                    <a:pt x="2488" y="1147"/>
                    <a:pt x="2008"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2555;p54">
              <a:extLst>
                <a:ext uri="{FF2B5EF4-FFF2-40B4-BE49-F238E27FC236}">
                  <a16:creationId xmlns:a16="http://schemas.microsoft.com/office/drawing/2014/main" id="{81D91C9B-BB64-47DF-818D-57A315499609}"/>
                </a:ext>
              </a:extLst>
            </p:cNvPr>
            <p:cNvSpPr/>
            <p:nvPr/>
          </p:nvSpPr>
          <p:spPr>
            <a:xfrm>
              <a:off x="6713225" y="1342750"/>
              <a:ext cx="62200" cy="53450"/>
            </a:xfrm>
            <a:custGeom>
              <a:avLst/>
              <a:gdLst/>
              <a:ahLst/>
              <a:cxnLst/>
              <a:rect l="l" t="t" r="r" b="b"/>
              <a:pathLst>
                <a:path w="2488" h="2138" extrusionOk="0">
                  <a:moveTo>
                    <a:pt x="1065" y="1"/>
                  </a:moveTo>
                  <a:cubicBezTo>
                    <a:pt x="472" y="1"/>
                    <a:pt x="0" y="481"/>
                    <a:pt x="0" y="1066"/>
                  </a:cubicBezTo>
                  <a:cubicBezTo>
                    <a:pt x="0" y="1710"/>
                    <a:pt x="525" y="2138"/>
                    <a:pt x="1071" y="2138"/>
                  </a:cubicBezTo>
                  <a:cubicBezTo>
                    <a:pt x="1332" y="2138"/>
                    <a:pt x="1598" y="2040"/>
                    <a:pt x="1813" y="1822"/>
                  </a:cubicBezTo>
                  <a:cubicBezTo>
                    <a:pt x="2488" y="1147"/>
                    <a:pt x="2008"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2556;p54">
              <a:extLst>
                <a:ext uri="{FF2B5EF4-FFF2-40B4-BE49-F238E27FC236}">
                  <a16:creationId xmlns:a16="http://schemas.microsoft.com/office/drawing/2014/main" id="{D60A2697-CB4E-4CA9-BFF7-EF637C234645}"/>
                </a:ext>
              </a:extLst>
            </p:cNvPr>
            <p:cNvSpPr/>
            <p:nvPr/>
          </p:nvSpPr>
          <p:spPr>
            <a:xfrm>
              <a:off x="6637000" y="1647400"/>
              <a:ext cx="62225" cy="53450"/>
            </a:xfrm>
            <a:custGeom>
              <a:avLst/>
              <a:gdLst/>
              <a:ahLst/>
              <a:cxnLst/>
              <a:rect l="l" t="t" r="r" b="b"/>
              <a:pathLst>
                <a:path w="2489" h="2138" extrusionOk="0">
                  <a:moveTo>
                    <a:pt x="1066" y="1"/>
                  </a:moveTo>
                  <a:cubicBezTo>
                    <a:pt x="480" y="1"/>
                    <a:pt x="1" y="481"/>
                    <a:pt x="1" y="1066"/>
                  </a:cubicBezTo>
                  <a:cubicBezTo>
                    <a:pt x="1" y="1710"/>
                    <a:pt x="526" y="2138"/>
                    <a:pt x="1072" y="2138"/>
                  </a:cubicBezTo>
                  <a:cubicBezTo>
                    <a:pt x="1333" y="2138"/>
                    <a:pt x="1598" y="2040"/>
                    <a:pt x="1813" y="1822"/>
                  </a:cubicBezTo>
                  <a:cubicBezTo>
                    <a:pt x="2488" y="1155"/>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2557;p54">
              <a:extLst>
                <a:ext uri="{FF2B5EF4-FFF2-40B4-BE49-F238E27FC236}">
                  <a16:creationId xmlns:a16="http://schemas.microsoft.com/office/drawing/2014/main" id="{617CBF74-BAB6-4BB1-9967-A3E357293A4D}"/>
                </a:ext>
              </a:extLst>
            </p:cNvPr>
            <p:cNvSpPr/>
            <p:nvPr/>
          </p:nvSpPr>
          <p:spPr>
            <a:xfrm>
              <a:off x="6637000" y="1342750"/>
              <a:ext cx="62225" cy="53450"/>
            </a:xfrm>
            <a:custGeom>
              <a:avLst/>
              <a:gdLst/>
              <a:ahLst/>
              <a:cxnLst/>
              <a:rect l="l" t="t" r="r" b="b"/>
              <a:pathLst>
                <a:path w="2489" h="2138" extrusionOk="0">
                  <a:moveTo>
                    <a:pt x="1066" y="1"/>
                  </a:moveTo>
                  <a:cubicBezTo>
                    <a:pt x="480" y="1"/>
                    <a:pt x="1" y="481"/>
                    <a:pt x="1" y="1066"/>
                  </a:cubicBezTo>
                  <a:cubicBezTo>
                    <a:pt x="1" y="1710"/>
                    <a:pt x="526" y="2138"/>
                    <a:pt x="1072" y="2138"/>
                  </a:cubicBezTo>
                  <a:cubicBezTo>
                    <a:pt x="1333" y="2138"/>
                    <a:pt x="1598" y="2040"/>
                    <a:pt x="1813" y="1822"/>
                  </a:cubicBezTo>
                  <a:cubicBezTo>
                    <a:pt x="2488"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2558;p54">
              <a:extLst>
                <a:ext uri="{FF2B5EF4-FFF2-40B4-BE49-F238E27FC236}">
                  <a16:creationId xmlns:a16="http://schemas.microsoft.com/office/drawing/2014/main" id="{5A99061F-2E62-4632-8F2A-0E670FC0EB3C}"/>
                </a:ext>
              </a:extLst>
            </p:cNvPr>
            <p:cNvSpPr/>
            <p:nvPr/>
          </p:nvSpPr>
          <p:spPr>
            <a:xfrm>
              <a:off x="6560800" y="1647400"/>
              <a:ext cx="62200" cy="53450"/>
            </a:xfrm>
            <a:custGeom>
              <a:avLst/>
              <a:gdLst/>
              <a:ahLst/>
              <a:cxnLst/>
              <a:rect l="l" t="t" r="r" b="b"/>
              <a:pathLst>
                <a:path w="2488" h="2138" extrusionOk="0">
                  <a:moveTo>
                    <a:pt x="1065" y="1"/>
                  </a:moveTo>
                  <a:cubicBezTo>
                    <a:pt x="480" y="1"/>
                    <a:pt x="0" y="481"/>
                    <a:pt x="0" y="1066"/>
                  </a:cubicBezTo>
                  <a:cubicBezTo>
                    <a:pt x="0" y="1710"/>
                    <a:pt x="525" y="2138"/>
                    <a:pt x="1074" y="2138"/>
                  </a:cubicBezTo>
                  <a:cubicBezTo>
                    <a:pt x="1336" y="2138"/>
                    <a:pt x="1603" y="2040"/>
                    <a:pt x="1821" y="1822"/>
                  </a:cubicBezTo>
                  <a:cubicBezTo>
                    <a:pt x="2488"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2559;p54">
              <a:extLst>
                <a:ext uri="{FF2B5EF4-FFF2-40B4-BE49-F238E27FC236}">
                  <a16:creationId xmlns:a16="http://schemas.microsoft.com/office/drawing/2014/main" id="{B0FF1D00-882F-459D-9553-50E1ADDA8371}"/>
                </a:ext>
              </a:extLst>
            </p:cNvPr>
            <p:cNvSpPr/>
            <p:nvPr/>
          </p:nvSpPr>
          <p:spPr>
            <a:xfrm>
              <a:off x="6560800" y="1342750"/>
              <a:ext cx="62200" cy="53450"/>
            </a:xfrm>
            <a:custGeom>
              <a:avLst/>
              <a:gdLst/>
              <a:ahLst/>
              <a:cxnLst/>
              <a:rect l="l" t="t" r="r" b="b"/>
              <a:pathLst>
                <a:path w="2488" h="2138" extrusionOk="0">
                  <a:moveTo>
                    <a:pt x="1065" y="1"/>
                  </a:moveTo>
                  <a:cubicBezTo>
                    <a:pt x="480" y="1"/>
                    <a:pt x="0" y="481"/>
                    <a:pt x="0" y="1066"/>
                  </a:cubicBezTo>
                  <a:cubicBezTo>
                    <a:pt x="0" y="1710"/>
                    <a:pt x="525" y="2138"/>
                    <a:pt x="1074" y="2138"/>
                  </a:cubicBezTo>
                  <a:cubicBezTo>
                    <a:pt x="1336" y="2138"/>
                    <a:pt x="1603" y="2040"/>
                    <a:pt x="1821" y="1822"/>
                  </a:cubicBezTo>
                  <a:cubicBezTo>
                    <a:pt x="2488"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2560;p54">
              <a:extLst>
                <a:ext uri="{FF2B5EF4-FFF2-40B4-BE49-F238E27FC236}">
                  <a16:creationId xmlns:a16="http://schemas.microsoft.com/office/drawing/2014/main" id="{3ACAA29A-A545-4BAA-87BC-D43DC0CF4E56}"/>
                </a:ext>
              </a:extLst>
            </p:cNvPr>
            <p:cNvSpPr/>
            <p:nvPr/>
          </p:nvSpPr>
          <p:spPr>
            <a:xfrm>
              <a:off x="6560800" y="1266550"/>
              <a:ext cx="62200" cy="53450"/>
            </a:xfrm>
            <a:custGeom>
              <a:avLst/>
              <a:gdLst/>
              <a:ahLst/>
              <a:cxnLst/>
              <a:rect l="l" t="t" r="r" b="b"/>
              <a:pathLst>
                <a:path w="2488" h="2138" extrusionOk="0">
                  <a:moveTo>
                    <a:pt x="1065" y="0"/>
                  </a:moveTo>
                  <a:cubicBezTo>
                    <a:pt x="480" y="9"/>
                    <a:pt x="0" y="480"/>
                    <a:pt x="0" y="1074"/>
                  </a:cubicBezTo>
                  <a:cubicBezTo>
                    <a:pt x="0" y="1711"/>
                    <a:pt x="524" y="2137"/>
                    <a:pt x="1073" y="2137"/>
                  </a:cubicBezTo>
                  <a:cubicBezTo>
                    <a:pt x="1335" y="2137"/>
                    <a:pt x="1603" y="2040"/>
                    <a:pt x="1821" y="1821"/>
                  </a:cubicBezTo>
                  <a:cubicBezTo>
                    <a:pt x="2488" y="1155"/>
                    <a:pt x="2016"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2561;p54">
              <a:extLst>
                <a:ext uri="{FF2B5EF4-FFF2-40B4-BE49-F238E27FC236}">
                  <a16:creationId xmlns:a16="http://schemas.microsoft.com/office/drawing/2014/main" id="{75692EEF-08E1-4E72-9DC9-9490C1C8F699}"/>
                </a:ext>
              </a:extLst>
            </p:cNvPr>
            <p:cNvSpPr/>
            <p:nvPr/>
          </p:nvSpPr>
          <p:spPr>
            <a:xfrm>
              <a:off x="6484575" y="1647400"/>
              <a:ext cx="62425" cy="53450"/>
            </a:xfrm>
            <a:custGeom>
              <a:avLst/>
              <a:gdLst/>
              <a:ahLst/>
              <a:cxnLst/>
              <a:rect l="l" t="t" r="r" b="b"/>
              <a:pathLst>
                <a:path w="2497" h="2138" extrusionOk="0">
                  <a:moveTo>
                    <a:pt x="1065" y="1"/>
                  </a:moveTo>
                  <a:cubicBezTo>
                    <a:pt x="480" y="9"/>
                    <a:pt x="1" y="481"/>
                    <a:pt x="1" y="1066"/>
                  </a:cubicBezTo>
                  <a:cubicBezTo>
                    <a:pt x="1" y="1710"/>
                    <a:pt x="526" y="2138"/>
                    <a:pt x="1074" y="2138"/>
                  </a:cubicBezTo>
                  <a:cubicBezTo>
                    <a:pt x="1336" y="2138"/>
                    <a:pt x="1603" y="2040"/>
                    <a:pt x="1822" y="1822"/>
                  </a:cubicBezTo>
                  <a:cubicBezTo>
                    <a:pt x="2496" y="1147"/>
                    <a:pt x="2017"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2562;p54">
              <a:extLst>
                <a:ext uri="{FF2B5EF4-FFF2-40B4-BE49-F238E27FC236}">
                  <a16:creationId xmlns:a16="http://schemas.microsoft.com/office/drawing/2014/main" id="{85620044-2317-4598-A553-5D28EAF6AA7C}"/>
                </a:ext>
              </a:extLst>
            </p:cNvPr>
            <p:cNvSpPr/>
            <p:nvPr/>
          </p:nvSpPr>
          <p:spPr>
            <a:xfrm>
              <a:off x="6484575" y="1266550"/>
              <a:ext cx="62425" cy="53450"/>
            </a:xfrm>
            <a:custGeom>
              <a:avLst/>
              <a:gdLst/>
              <a:ahLst/>
              <a:cxnLst/>
              <a:rect l="l" t="t" r="r" b="b"/>
              <a:pathLst>
                <a:path w="2497" h="2138" extrusionOk="0">
                  <a:moveTo>
                    <a:pt x="1065" y="0"/>
                  </a:moveTo>
                  <a:cubicBezTo>
                    <a:pt x="480" y="9"/>
                    <a:pt x="1" y="480"/>
                    <a:pt x="1" y="1074"/>
                  </a:cubicBezTo>
                  <a:cubicBezTo>
                    <a:pt x="1" y="1711"/>
                    <a:pt x="525" y="2137"/>
                    <a:pt x="1073" y="2137"/>
                  </a:cubicBezTo>
                  <a:cubicBezTo>
                    <a:pt x="1335" y="2137"/>
                    <a:pt x="1603" y="2040"/>
                    <a:pt x="1822" y="1821"/>
                  </a:cubicBezTo>
                  <a:cubicBezTo>
                    <a:pt x="2496" y="1155"/>
                    <a:pt x="2017"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2563;p54">
              <a:extLst>
                <a:ext uri="{FF2B5EF4-FFF2-40B4-BE49-F238E27FC236}">
                  <a16:creationId xmlns:a16="http://schemas.microsoft.com/office/drawing/2014/main" id="{0302534E-2789-4D92-A80F-5996E26141BF}"/>
                </a:ext>
              </a:extLst>
            </p:cNvPr>
            <p:cNvSpPr/>
            <p:nvPr/>
          </p:nvSpPr>
          <p:spPr>
            <a:xfrm>
              <a:off x="6408350" y="2333125"/>
              <a:ext cx="62425" cy="53450"/>
            </a:xfrm>
            <a:custGeom>
              <a:avLst/>
              <a:gdLst/>
              <a:ahLst/>
              <a:cxnLst/>
              <a:rect l="l" t="t" r="r" b="b"/>
              <a:pathLst>
                <a:path w="2497" h="2138" extrusionOk="0">
                  <a:moveTo>
                    <a:pt x="1074" y="1"/>
                  </a:moveTo>
                  <a:cubicBezTo>
                    <a:pt x="481" y="1"/>
                    <a:pt x="1" y="480"/>
                    <a:pt x="1" y="1066"/>
                  </a:cubicBezTo>
                  <a:cubicBezTo>
                    <a:pt x="1" y="1709"/>
                    <a:pt x="526" y="2137"/>
                    <a:pt x="1075" y="2137"/>
                  </a:cubicBezTo>
                  <a:cubicBezTo>
                    <a:pt x="1337" y="2137"/>
                    <a:pt x="1604" y="2040"/>
                    <a:pt x="1822" y="1822"/>
                  </a:cubicBezTo>
                  <a:cubicBezTo>
                    <a:pt x="2497" y="1147"/>
                    <a:pt x="2017" y="1"/>
                    <a:pt x="1074"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2564;p54">
              <a:extLst>
                <a:ext uri="{FF2B5EF4-FFF2-40B4-BE49-F238E27FC236}">
                  <a16:creationId xmlns:a16="http://schemas.microsoft.com/office/drawing/2014/main" id="{7E34D3D7-D714-4ADF-8B72-F2C3E3EDCF5E}"/>
                </a:ext>
              </a:extLst>
            </p:cNvPr>
            <p:cNvSpPr/>
            <p:nvPr/>
          </p:nvSpPr>
          <p:spPr>
            <a:xfrm>
              <a:off x="6408350" y="2256925"/>
              <a:ext cx="62575" cy="53425"/>
            </a:xfrm>
            <a:custGeom>
              <a:avLst/>
              <a:gdLst/>
              <a:ahLst/>
              <a:cxnLst/>
              <a:rect l="l" t="t" r="r" b="b"/>
              <a:pathLst>
                <a:path w="2503" h="2137" extrusionOk="0">
                  <a:moveTo>
                    <a:pt x="1084" y="0"/>
                  </a:moveTo>
                  <a:cubicBezTo>
                    <a:pt x="1081" y="0"/>
                    <a:pt x="1077" y="0"/>
                    <a:pt x="1074" y="0"/>
                  </a:cubicBezTo>
                  <a:cubicBezTo>
                    <a:pt x="481" y="0"/>
                    <a:pt x="1" y="480"/>
                    <a:pt x="1" y="1065"/>
                  </a:cubicBezTo>
                  <a:cubicBezTo>
                    <a:pt x="1" y="1709"/>
                    <a:pt x="530" y="2137"/>
                    <a:pt x="1081" y="2137"/>
                  </a:cubicBezTo>
                  <a:cubicBezTo>
                    <a:pt x="1344" y="2137"/>
                    <a:pt x="1612" y="2039"/>
                    <a:pt x="1830" y="1821"/>
                  </a:cubicBezTo>
                  <a:cubicBezTo>
                    <a:pt x="2502" y="1149"/>
                    <a:pt x="2029" y="0"/>
                    <a:pt x="1084"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2565;p54">
              <a:extLst>
                <a:ext uri="{FF2B5EF4-FFF2-40B4-BE49-F238E27FC236}">
                  <a16:creationId xmlns:a16="http://schemas.microsoft.com/office/drawing/2014/main" id="{DAE1B203-74D5-437E-BEE9-0B04084186CF}"/>
                </a:ext>
              </a:extLst>
            </p:cNvPr>
            <p:cNvSpPr/>
            <p:nvPr/>
          </p:nvSpPr>
          <p:spPr>
            <a:xfrm>
              <a:off x="6408350" y="2104500"/>
              <a:ext cx="62425" cy="53325"/>
            </a:xfrm>
            <a:custGeom>
              <a:avLst/>
              <a:gdLst/>
              <a:ahLst/>
              <a:cxnLst/>
              <a:rect l="l" t="t" r="r" b="b"/>
              <a:pathLst>
                <a:path w="2497" h="2133" extrusionOk="0">
                  <a:moveTo>
                    <a:pt x="1074" y="0"/>
                  </a:moveTo>
                  <a:cubicBezTo>
                    <a:pt x="481" y="0"/>
                    <a:pt x="9" y="480"/>
                    <a:pt x="1" y="1065"/>
                  </a:cubicBezTo>
                  <a:cubicBezTo>
                    <a:pt x="1" y="1709"/>
                    <a:pt x="526" y="2133"/>
                    <a:pt x="1075" y="2133"/>
                  </a:cubicBezTo>
                  <a:cubicBezTo>
                    <a:pt x="1337" y="2133"/>
                    <a:pt x="1604" y="2036"/>
                    <a:pt x="1822" y="1821"/>
                  </a:cubicBezTo>
                  <a:cubicBezTo>
                    <a:pt x="2497" y="1146"/>
                    <a:pt x="2017" y="0"/>
                    <a:pt x="1074"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2566;p54">
              <a:extLst>
                <a:ext uri="{FF2B5EF4-FFF2-40B4-BE49-F238E27FC236}">
                  <a16:creationId xmlns:a16="http://schemas.microsoft.com/office/drawing/2014/main" id="{B16DB509-27BA-45D2-AFC1-85BAD03254EE}"/>
                </a:ext>
              </a:extLst>
            </p:cNvPr>
            <p:cNvSpPr/>
            <p:nvPr/>
          </p:nvSpPr>
          <p:spPr>
            <a:xfrm>
              <a:off x="6408350" y="1799850"/>
              <a:ext cx="62425" cy="53325"/>
            </a:xfrm>
            <a:custGeom>
              <a:avLst/>
              <a:gdLst/>
              <a:ahLst/>
              <a:cxnLst/>
              <a:rect l="l" t="t" r="r" b="b"/>
              <a:pathLst>
                <a:path w="2497" h="2133" extrusionOk="0">
                  <a:moveTo>
                    <a:pt x="1074" y="0"/>
                  </a:moveTo>
                  <a:cubicBezTo>
                    <a:pt x="481" y="0"/>
                    <a:pt x="9" y="480"/>
                    <a:pt x="1" y="1065"/>
                  </a:cubicBezTo>
                  <a:cubicBezTo>
                    <a:pt x="1" y="1709"/>
                    <a:pt x="526" y="2133"/>
                    <a:pt x="1075" y="2133"/>
                  </a:cubicBezTo>
                  <a:cubicBezTo>
                    <a:pt x="1337" y="2133"/>
                    <a:pt x="1604" y="2036"/>
                    <a:pt x="1822" y="1821"/>
                  </a:cubicBezTo>
                  <a:cubicBezTo>
                    <a:pt x="2497" y="1146"/>
                    <a:pt x="2017" y="0"/>
                    <a:pt x="1074"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2567;p54">
              <a:extLst>
                <a:ext uri="{FF2B5EF4-FFF2-40B4-BE49-F238E27FC236}">
                  <a16:creationId xmlns:a16="http://schemas.microsoft.com/office/drawing/2014/main" id="{5A12507D-BC79-4B5A-A55E-0C61ED5CE449}"/>
                </a:ext>
              </a:extLst>
            </p:cNvPr>
            <p:cNvSpPr/>
            <p:nvPr/>
          </p:nvSpPr>
          <p:spPr>
            <a:xfrm>
              <a:off x="6408350" y="1647400"/>
              <a:ext cx="62425" cy="53450"/>
            </a:xfrm>
            <a:custGeom>
              <a:avLst/>
              <a:gdLst/>
              <a:ahLst/>
              <a:cxnLst/>
              <a:rect l="l" t="t" r="r" b="b"/>
              <a:pathLst>
                <a:path w="2497" h="2138" extrusionOk="0">
                  <a:moveTo>
                    <a:pt x="1074" y="1"/>
                  </a:moveTo>
                  <a:cubicBezTo>
                    <a:pt x="481" y="1"/>
                    <a:pt x="9" y="481"/>
                    <a:pt x="1" y="1066"/>
                  </a:cubicBezTo>
                  <a:cubicBezTo>
                    <a:pt x="1" y="1710"/>
                    <a:pt x="526" y="2138"/>
                    <a:pt x="1075" y="2138"/>
                  </a:cubicBezTo>
                  <a:cubicBezTo>
                    <a:pt x="1337" y="2138"/>
                    <a:pt x="1604" y="2040"/>
                    <a:pt x="1822" y="1822"/>
                  </a:cubicBezTo>
                  <a:cubicBezTo>
                    <a:pt x="2497" y="1155"/>
                    <a:pt x="2017" y="1"/>
                    <a:pt x="1074"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2568;p54">
              <a:extLst>
                <a:ext uri="{FF2B5EF4-FFF2-40B4-BE49-F238E27FC236}">
                  <a16:creationId xmlns:a16="http://schemas.microsoft.com/office/drawing/2014/main" id="{2014FAB6-03FA-4DC7-9D8A-A91482AA8CB7}"/>
                </a:ext>
              </a:extLst>
            </p:cNvPr>
            <p:cNvSpPr/>
            <p:nvPr/>
          </p:nvSpPr>
          <p:spPr>
            <a:xfrm>
              <a:off x="6408350" y="1342750"/>
              <a:ext cx="62425" cy="53450"/>
            </a:xfrm>
            <a:custGeom>
              <a:avLst/>
              <a:gdLst/>
              <a:ahLst/>
              <a:cxnLst/>
              <a:rect l="l" t="t" r="r" b="b"/>
              <a:pathLst>
                <a:path w="2497" h="2138" extrusionOk="0">
                  <a:moveTo>
                    <a:pt x="1074" y="1"/>
                  </a:moveTo>
                  <a:cubicBezTo>
                    <a:pt x="481" y="1"/>
                    <a:pt x="9" y="481"/>
                    <a:pt x="1" y="1066"/>
                  </a:cubicBezTo>
                  <a:cubicBezTo>
                    <a:pt x="1" y="1710"/>
                    <a:pt x="526" y="2138"/>
                    <a:pt x="1075" y="2138"/>
                  </a:cubicBezTo>
                  <a:cubicBezTo>
                    <a:pt x="1337" y="2138"/>
                    <a:pt x="1604" y="2040"/>
                    <a:pt x="1822" y="1822"/>
                  </a:cubicBezTo>
                  <a:cubicBezTo>
                    <a:pt x="2497" y="1147"/>
                    <a:pt x="2017" y="1"/>
                    <a:pt x="1074"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2569;p54">
              <a:extLst>
                <a:ext uri="{FF2B5EF4-FFF2-40B4-BE49-F238E27FC236}">
                  <a16:creationId xmlns:a16="http://schemas.microsoft.com/office/drawing/2014/main" id="{AA1D98E7-1BF1-4667-9D5C-CBB450E9451B}"/>
                </a:ext>
              </a:extLst>
            </p:cNvPr>
            <p:cNvSpPr/>
            <p:nvPr/>
          </p:nvSpPr>
          <p:spPr>
            <a:xfrm>
              <a:off x="6408350" y="1266550"/>
              <a:ext cx="62425" cy="53450"/>
            </a:xfrm>
            <a:custGeom>
              <a:avLst/>
              <a:gdLst/>
              <a:ahLst/>
              <a:cxnLst/>
              <a:rect l="l" t="t" r="r" b="b"/>
              <a:pathLst>
                <a:path w="2497" h="2138" extrusionOk="0">
                  <a:moveTo>
                    <a:pt x="1074" y="0"/>
                  </a:moveTo>
                  <a:cubicBezTo>
                    <a:pt x="481" y="9"/>
                    <a:pt x="9" y="480"/>
                    <a:pt x="1" y="1074"/>
                  </a:cubicBezTo>
                  <a:cubicBezTo>
                    <a:pt x="1" y="1711"/>
                    <a:pt x="525" y="2137"/>
                    <a:pt x="1074" y="2137"/>
                  </a:cubicBezTo>
                  <a:cubicBezTo>
                    <a:pt x="1336" y="2137"/>
                    <a:pt x="1604" y="2040"/>
                    <a:pt x="1822" y="1821"/>
                  </a:cubicBezTo>
                  <a:cubicBezTo>
                    <a:pt x="2497" y="1155"/>
                    <a:pt x="2017" y="0"/>
                    <a:pt x="1074"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2570;p54">
              <a:extLst>
                <a:ext uri="{FF2B5EF4-FFF2-40B4-BE49-F238E27FC236}">
                  <a16:creationId xmlns:a16="http://schemas.microsoft.com/office/drawing/2014/main" id="{C6AE6F56-8381-4C8A-AAF9-9BF04D60E8FC}"/>
                </a:ext>
              </a:extLst>
            </p:cNvPr>
            <p:cNvSpPr/>
            <p:nvPr/>
          </p:nvSpPr>
          <p:spPr>
            <a:xfrm>
              <a:off x="6332350" y="2409350"/>
              <a:ext cx="62225" cy="53350"/>
            </a:xfrm>
            <a:custGeom>
              <a:avLst/>
              <a:gdLst/>
              <a:ahLst/>
              <a:cxnLst/>
              <a:rect l="l" t="t" r="r" b="b"/>
              <a:pathLst>
                <a:path w="2489" h="2134" extrusionOk="0">
                  <a:moveTo>
                    <a:pt x="1066" y="0"/>
                  </a:moveTo>
                  <a:cubicBezTo>
                    <a:pt x="472" y="0"/>
                    <a:pt x="1" y="480"/>
                    <a:pt x="1" y="1065"/>
                  </a:cubicBezTo>
                  <a:cubicBezTo>
                    <a:pt x="1" y="1709"/>
                    <a:pt x="526" y="2133"/>
                    <a:pt x="1072" y="2133"/>
                  </a:cubicBezTo>
                  <a:cubicBezTo>
                    <a:pt x="1333" y="2133"/>
                    <a:pt x="1598" y="2036"/>
                    <a:pt x="1813" y="1821"/>
                  </a:cubicBezTo>
                  <a:cubicBezTo>
                    <a:pt x="2488" y="1146"/>
                    <a:pt x="2009" y="0"/>
                    <a:pt x="106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2571;p54">
              <a:extLst>
                <a:ext uri="{FF2B5EF4-FFF2-40B4-BE49-F238E27FC236}">
                  <a16:creationId xmlns:a16="http://schemas.microsoft.com/office/drawing/2014/main" id="{913B4960-CF92-4018-8527-229085B4839F}"/>
                </a:ext>
              </a:extLst>
            </p:cNvPr>
            <p:cNvSpPr/>
            <p:nvPr/>
          </p:nvSpPr>
          <p:spPr>
            <a:xfrm>
              <a:off x="6332350" y="2333125"/>
              <a:ext cx="62225" cy="53450"/>
            </a:xfrm>
            <a:custGeom>
              <a:avLst/>
              <a:gdLst/>
              <a:ahLst/>
              <a:cxnLst/>
              <a:rect l="l" t="t" r="r" b="b"/>
              <a:pathLst>
                <a:path w="2489" h="2138" extrusionOk="0">
                  <a:moveTo>
                    <a:pt x="1066" y="1"/>
                  </a:moveTo>
                  <a:cubicBezTo>
                    <a:pt x="472" y="1"/>
                    <a:pt x="1" y="480"/>
                    <a:pt x="1" y="1066"/>
                  </a:cubicBezTo>
                  <a:cubicBezTo>
                    <a:pt x="1" y="1709"/>
                    <a:pt x="526" y="2137"/>
                    <a:pt x="1072" y="2137"/>
                  </a:cubicBezTo>
                  <a:cubicBezTo>
                    <a:pt x="1333" y="2137"/>
                    <a:pt x="1598" y="2040"/>
                    <a:pt x="1813" y="1822"/>
                  </a:cubicBezTo>
                  <a:cubicBezTo>
                    <a:pt x="2488" y="1147"/>
                    <a:pt x="2009"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2572;p54">
              <a:extLst>
                <a:ext uri="{FF2B5EF4-FFF2-40B4-BE49-F238E27FC236}">
                  <a16:creationId xmlns:a16="http://schemas.microsoft.com/office/drawing/2014/main" id="{803139AF-BED8-4AAF-A9CE-D2F14BD2F5BE}"/>
                </a:ext>
              </a:extLst>
            </p:cNvPr>
            <p:cNvSpPr/>
            <p:nvPr/>
          </p:nvSpPr>
          <p:spPr>
            <a:xfrm>
              <a:off x="6332350" y="1952050"/>
              <a:ext cx="62225" cy="53450"/>
            </a:xfrm>
            <a:custGeom>
              <a:avLst/>
              <a:gdLst/>
              <a:ahLst/>
              <a:cxnLst/>
              <a:rect l="l" t="t" r="r" b="b"/>
              <a:pathLst>
                <a:path w="2489" h="2138" extrusionOk="0">
                  <a:moveTo>
                    <a:pt x="1066" y="1"/>
                  </a:moveTo>
                  <a:cubicBezTo>
                    <a:pt x="472" y="9"/>
                    <a:pt x="1" y="481"/>
                    <a:pt x="1" y="1074"/>
                  </a:cubicBezTo>
                  <a:cubicBezTo>
                    <a:pt x="1" y="1712"/>
                    <a:pt x="525" y="2138"/>
                    <a:pt x="1071" y="2138"/>
                  </a:cubicBezTo>
                  <a:cubicBezTo>
                    <a:pt x="1332" y="2138"/>
                    <a:pt x="1598" y="2040"/>
                    <a:pt x="1813" y="1822"/>
                  </a:cubicBezTo>
                  <a:cubicBezTo>
                    <a:pt x="2488" y="1155"/>
                    <a:pt x="2009"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2573;p54">
              <a:extLst>
                <a:ext uri="{FF2B5EF4-FFF2-40B4-BE49-F238E27FC236}">
                  <a16:creationId xmlns:a16="http://schemas.microsoft.com/office/drawing/2014/main" id="{5E4A932D-5AD0-4609-B40C-81D66C350308}"/>
                </a:ext>
              </a:extLst>
            </p:cNvPr>
            <p:cNvSpPr/>
            <p:nvPr/>
          </p:nvSpPr>
          <p:spPr>
            <a:xfrm>
              <a:off x="6332350" y="1876050"/>
              <a:ext cx="62225" cy="53275"/>
            </a:xfrm>
            <a:custGeom>
              <a:avLst/>
              <a:gdLst/>
              <a:ahLst/>
              <a:cxnLst/>
              <a:rect l="l" t="t" r="r" b="b"/>
              <a:pathLst>
                <a:path w="2489" h="2131" extrusionOk="0">
                  <a:moveTo>
                    <a:pt x="1066" y="1"/>
                  </a:moveTo>
                  <a:cubicBezTo>
                    <a:pt x="472" y="1"/>
                    <a:pt x="1" y="472"/>
                    <a:pt x="1" y="1066"/>
                  </a:cubicBezTo>
                  <a:cubicBezTo>
                    <a:pt x="1" y="1707"/>
                    <a:pt x="523" y="2131"/>
                    <a:pt x="1067" y="2131"/>
                  </a:cubicBezTo>
                  <a:cubicBezTo>
                    <a:pt x="1329" y="2131"/>
                    <a:pt x="1597" y="2033"/>
                    <a:pt x="1813" y="1813"/>
                  </a:cubicBezTo>
                  <a:cubicBezTo>
                    <a:pt x="2488" y="1147"/>
                    <a:pt x="2009"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2574;p54">
              <a:extLst>
                <a:ext uri="{FF2B5EF4-FFF2-40B4-BE49-F238E27FC236}">
                  <a16:creationId xmlns:a16="http://schemas.microsoft.com/office/drawing/2014/main" id="{64C945EC-C22E-4B24-AB04-1E147A298E36}"/>
                </a:ext>
              </a:extLst>
            </p:cNvPr>
            <p:cNvSpPr/>
            <p:nvPr/>
          </p:nvSpPr>
          <p:spPr>
            <a:xfrm>
              <a:off x="6332350" y="1723625"/>
              <a:ext cx="62225" cy="53350"/>
            </a:xfrm>
            <a:custGeom>
              <a:avLst/>
              <a:gdLst/>
              <a:ahLst/>
              <a:cxnLst/>
              <a:rect l="l" t="t" r="r" b="b"/>
              <a:pathLst>
                <a:path w="2489" h="2134" extrusionOk="0">
                  <a:moveTo>
                    <a:pt x="1066" y="1"/>
                  </a:moveTo>
                  <a:cubicBezTo>
                    <a:pt x="472" y="1"/>
                    <a:pt x="1" y="480"/>
                    <a:pt x="1" y="1065"/>
                  </a:cubicBezTo>
                  <a:cubicBezTo>
                    <a:pt x="1" y="1709"/>
                    <a:pt x="526" y="2133"/>
                    <a:pt x="1072" y="2133"/>
                  </a:cubicBezTo>
                  <a:cubicBezTo>
                    <a:pt x="1333" y="2133"/>
                    <a:pt x="1598" y="2037"/>
                    <a:pt x="1813" y="1822"/>
                  </a:cubicBezTo>
                  <a:cubicBezTo>
                    <a:pt x="2488" y="1147"/>
                    <a:pt x="2009"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2575;p54">
              <a:extLst>
                <a:ext uri="{FF2B5EF4-FFF2-40B4-BE49-F238E27FC236}">
                  <a16:creationId xmlns:a16="http://schemas.microsoft.com/office/drawing/2014/main" id="{4D80B32E-673F-4531-A014-781151B22421}"/>
                </a:ext>
              </a:extLst>
            </p:cNvPr>
            <p:cNvSpPr/>
            <p:nvPr/>
          </p:nvSpPr>
          <p:spPr>
            <a:xfrm>
              <a:off x="6332350" y="1647400"/>
              <a:ext cx="62225" cy="53450"/>
            </a:xfrm>
            <a:custGeom>
              <a:avLst/>
              <a:gdLst/>
              <a:ahLst/>
              <a:cxnLst/>
              <a:rect l="l" t="t" r="r" b="b"/>
              <a:pathLst>
                <a:path w="2489" h="2138" extrusionOk="0">
                  <a:moveTo>
                    <a:pt x="1066" y="1"/>
                  </a:moveTo>
                  <a:cubicBezTo>
                    <a:pt x="472" y="9"/>
                    <a:pt x="1" y="481"/>
                    <a:pt x="1" y="1066"/>
                  </a:cubicBezTo>
                  <a:cubicBezTo>
                    <a:pt x="1" y="1710"/>
                    <a:pt x="526" y="2138"/>
                    <a:pt x="1072" y="2138"/>
                  </a:cubicBezTo>
                  <a:cubicBezTo>
                    <a:pt x="1333" y="2138"/>
                    <a:pt x="1598" y="2040"/>
                    <a:pt x="1813" y="1822"/>
                  </a:cubicBezTo>
                  <a:cubicBezTo>
                    <a:pt x="2488" y="1147"/>
                    <a:pt x="2009"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2576;p54">
              <a:extLst>
                <a:ext uri="{FF2B5EF4-FFF2-40B4-BE49-F238E27FC236}">
                  <a16:creationId xmlns:a16="http://schemas.microsoft.com/office/drawing/2014/main" id="{B09E4C3B-FBDE-45FF-BB60-EDFF17A0540A}"/>
                </a:ext>
              </a:extLst>
            </p:cNvPr>
            <p:cNvSpPr/>
            <p:nvPr/>
          </p:nvSpPr>
          <p:spPr>
            <a:xfrm>
              <a:off x="6332350" y="1342750"/>
              <a:ext cx="62225" cy="53450"/>
            </a:xfrm>
            <a:custGeom>
              <a:avLst/>
              <a:gdLst/>
              <a:ahLst/>
              <a:cxnLst/>
              <a:rect l="l" t="t" r="r" b="b"/>
              <a:pathLst>
                <a:path w="2489" h="2138" extrusionOk="0">
                  <a:moveTo>
                    <a:pt x="1066" y="1"/>
                  </a:moveTo>
                  <a:cubicBezTo>
                    <a:pt x="472" y="1"/>
                    <a:pt x="1" y="481"/>
                    <a:pt x="1" y="1066"/>
                  </a:cubicBezTo>
                  <a:cubicBezTo>
                    <a:pt x="1" y="1710"/>
                    <a:pt x="526" y="2138"/>
                    <a:pt x="1072" y="2138"/>
                  </a:cubicBezTo>
                  <a:cubicBezTo>
                    <a:pt x="1333" y="2138"/>
                    <a:pt x="1598" y="2040"/>
                    <a:pt x="1813" y="1822"/>
                  </a:cubicBezTo>
                  <a:cubicBezTo>
                    <a:pt x="2488" y="1147"/>
                    <a:pt x="2009"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2577;p54">
              <a:extLst>
                <a:ext uri="{FF2B5EF4-FFF2-40B4-BE49-F238E27FC236}">
                  <a16:creationId xmlns:a16="http://schemas.microsoft.com/office/drawing/2014/main" id="{F199F04C-C4E0-464D-94E6-924B53793E8E}"/>
                </a:ext>
              </a:extLst>
            </p:cNvPr>
            <p:cNvSpPr/>
            <p:nvPr/>
          </p:nvSpPr>
          <p:spPr>
            <a:xfrm>
              <a:off x="6256150" y="2485550"/>
              <a:ext cx="62200" cy="53300"/>
            </a:xfrm>
            <a:custGeom>
              <a:avLst/>
              <a:gdLst/>
              <a:ahLst/>
              <a:cxnLst/>
              <a:rect l="l" t="t" r="r" b="b"/>
              <a:pathLst>
                <a:path w="2488" h="2132" extrusionOk="0">
                  <a:moveTo>
                    <a:pt x="1065" y="1"/>
                  </a:moveTo>
                  <a:cubicBezTo>
                    <a:pt x="472" y="1"/>
                    <a:pt x="0" y="472"/>
                    <a:pt x="0" y="1066"/>
                  </a:cubicBezTo>
                  <a:cubicBezTo>
                    <a:pt x="0" y="1708"/>
                    <a:pt x="522" y="2131"/>
                    <a:pt x="1067" y="2131"/>
                  </a:cubicBezTo>
                  <a:cubicBezTo>
                    <a:pt x="1329" y="2131"/>
                    <a:pt x="1596" y="2033"/>
                    <a:pt x="1813" y="1814"/>
                  </a:cubicBezTo>
                  <a:cubicBezTo>
                    <a:pt x="2488"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2578;p54">
              <a:extLst>
                <a:ext uri="{FF2B5EF4-FFF2-40B4-BE49-F238E27FC236}">
                  <a16:creationId xmlns:a16="http://schemas.microsoft.com/office/drawing/2014/main" id="{E521682C-F979-4CC7-B74F-BF0265D36CA7}"/>
                </a:ext>
              </a:extLst>
            </p:cNvPr>
            <p:cNvSpPr/>
            <p:nvPr/>
          </p:nvSpPr>
          <p:spPr>
            <a:xfrm>
              <a:off x="6256150" y="2409350"/>
              <a:ext cx="62200" cy="53350"/>
            </a:xfrm>
            <a:custGeom>
              <a:avLst/>
              <a:gdLst/>
              <a:ahLst/>
              <a:cxnLst/>
              <a:rect l="l" t="t" r="r" b="b"/>
              <a:pathLst>
                <a:path w="2488" h="2134" extrusionOk="0">
                  <a:moveTo>
                    <a:pt x="1065" y="0"/>
                  </a:moveTo>
                  <a:cubicBezTo>
                    <a:pt x="480" y="0"/>
                    <a:pt x="0" y="480"/>
                    <a:pt x="0" y="1065"/>
                  </a:cubicBezTo>
                  <a:cubicBezTo>
                    <a:pt x="0" y="1709"/>
                    <a:pt x="525" y="2133"/>
                    <a:pt x="1071" y="2133"/>
                  </a:cubicBezTo>
                  <a:cubicBezTo>
                    <a:pt x="1332" y="2133"/>
                    <a:pt x="1598" y="2036"/>
                    <a:pt x="1813" y="1821"/>
                  </a:cubicBezTo>
                  <a:cubicBezTo>
                    <a:pt x="2488" y="1146"/>
                    <a:pt x="2016"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2579;p54">
              <a:extLst>
                <a:ext uri="{FF2B5EF4-FFF2-40B4-BE49-F238E27FC236}">
                  <a16:creationId xmlns:a16="http://schemas.microsoft.com/office/drawing/2014/main" id="{81E311C6-8864-46BB-84B4-4A559CB837D3}"/>
                </a:ext>
              </a:extLst>
            </p:cNvPr>
            <p:cNvSpPr/>
            <p:nvPr/>
          </p:nvSpPr>
          <p:spPr>
            <a:xfrm>
              <a:off x="6256150" y="2028275"/>
              <a:ext cx="62200" cy="53450"/>
            </a:xfrm>
            <a:custGeom>
              <a:avLst/>
              <a:gdLst/>
              <a:ahLst/>
              <a:cxnLst/>
              <a:rect l="l" t="t" r="r" b="b"/>
              <a:pathLst>
                <a:path w="2488" h="2138" extrusionOk="0">
                  <a:moveTo>
                    <a:pt x="1065" y="1"/>
                  </a:moveTo>
                  <a:cubicBezTo>
                    <a:pt x="480" y="1"/>
                    <a:pt x="0" y="480"/>
                    <a:pt x="0" y="1065"/>
                  </a:cubicBezTo>
                  <a:cubicBezTo>
                    <a:pt x="0" y="1709"/>
                    <a:pt x="525" y="2137"/>
                    <a:pt x="1071" y="2137"/>
                  </a:cubicBezTo>
                  <a:cubicBezTo>
                    <a:pt x="1332" y="2137"/>
                    <a:pt x="1597" y="2040"/>
                    <a:pt x="1813" y="1821"/>
                  </a:cubicBezTo>
                  <a:cubicBezTo>
                    <a:pt x="2488"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2580;p54">
              <a:extLst>
                <a:ext uri="{FF2B5EF4-FFF2-40B4-BE49-F238E27FC236}">
                  <a16:creationId xmlns:a16="http://schemas.microsoft.com/office/drawing/2014/main" id="{BBF813B6-B046-4C6F-9666-05BC0FAD96A2}"/>
                </a:ext>
              </a:extLst>
            </p:cNvPr>
            <p:cNvSpPr/>
            <p:nvPr/>
          </p:nvSpPr>
          <p:spPr>
            <a:xfrm>
              <a:off x="6256150" y="1952050"/>
              <a:ext cx="62200" cy="53450"/>
            </a:xfrm>
            <a:custGeom>
              <a:avLst/>
              <a:gdLst/>
              <a:ahLst/>
              <a:cxnLst/>
              <a:rect l="l" t="t" r="r" b="b"/>
              <a:pathLst>
                <a:path w="2488" h="2138" extrusionOk="0">
                  <a:moveTo>
                    <a:pt x="1065" y="1"/>
                  </a:moveTo>
                  <a:cubicBezTo>
                    <a:pt x="480" y="9"/>
                    <a:pt x="0" y="481"/>
                    <a:pt x="0" y="1074"/>
                  </a:cubicBezTo>
                  <a:cubicBezTo>
                    <a:pt x="0" y="1712"/>
                    <a:pt x="524" y="2138"/>
                    <a:pt x="1070" y="2138"/>
                  </a:cubicBezTo>
                  <a:cubicBezTo>
                    <a:pt x="1331" y="2138"/>
                    <a:pt x="1597" y="2040"/>
                    <a:pt x="1813" y="1822"/>
                  </a:cubicBezTo>
                  <a:cubicBezTo>
                    <a:pt x="2488" y="1155"/>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2581;p54">
              <a:extLst>
                <a:ext uri="{FF2B5EF4-FFF2-40B4-BE49-F238E27FC236}">
                  <a16:creationId xmlns:a16="http://schemas.microsoft.com/office/drawing/2014/main" id="{5E9AAC7E-0614-4662-A50A-911E31F846AD}"/>
                </a:ext>
              </a:extLst>
            </p:cNvPr>
            <p:cNvSpPr/>
            <p:nvPr/>
          </p:nvSpPr>
          <p:spPr>
            <a:xfrm>
              <a:off x="6256150" y="1876050"/>
              <a:ext cx="62200" cy="53350"/>
            </a:xfrm>
            <a:custGeom>
              <a:avLst/>
              <a:gdLst/>
              <a:ahLst/>
              <a:cxnLst/>
              <a:rect l="l" t="t" r="r" b="b"/>
              <a:pathLst>
                <a:path w="2488" h="2134" extrusionOk="0">
                  <a:moveTo>
                    <a:pt x="1065" y="1"/>
                  </a:moveTo>
                  <a:cubicBezTo>
                    <a:pt x="480" y="1"/>
                    <a:pt x="0" y="472"/>
                    <a:pt x="0" y="1066"/>
                  </a:cubicBezTo>
                  <a:cubicBezTo>
                    <a:pt x="0" y="1709"/>
                    <a:pt x="525" y="2133"/>
                    <a:pt x="1071" y="2133"/>
                  </a:cubicBezTo>
                  <a:cubicBezTo>
                    <a:pt x="1332" y="2133"/>
                    <a:pt x="1598" y="2037"/>
                    <a:pt x="1813" y="1822"/>
                  </a:cubicBezTo>
                  <a:cubicBezTo>
                    <a:pt x="2488"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2582;p54">
              <a:extLst>
                <a:ext uri="{FF2B5EF4-FFF2-40B4-BE49-F238E27FC236}">
                  <a16:creationId xmlns:a16="http://schemas.microsoft.com/office/drawing/2014/main" id="{B600A559-08F6-4003-9DBD-9DDE4A58DEEB}"/>
                </a:ext>
              </a:extLst>
            </p:cNvPr>
            <p:cNvSpPr/>
            <p:nvPr/>
          </p:nvSpPr>
          <p:spPr>
            <a:xfrm>
              <a:off x="6256150" y="1799850"/>
              <a:ext cx="62200" cy="53325"/>
            </a:xfrm>
            <a:custGeom>
              <a:avLst/>
              <a:gdLst/>
              <a:ahLst/>
              <a:cxnLst/>
              <a:rect l="l" t="t" r="r" b="b"/>
              <a:pathLst>
                <a:path w="2488" h="2133" extrusionOk="0">
                  <a:moveTo>
                    <a:pt x="1065" y="0"/>
                  </a:moveTo>
                  <a:cubicBezTo>
                    <a:pt x="480" y="0"/>
                    <a:pt x="0" y="480"/>
                    <a:pt x="0" y="1065"/>
                  </a:cubicBezTo>
                  <a:cubicBezTo>
                    <a:pt x="0" y="1709"/>
                    <a:pt x="525" y="2133"/>
                    <a:pt x="1071" y="2133"/>
                  </a:cubicBezTo>
                  <a:cubicBezTo>
                    <a:pt x="1332" y="2133"/>
                    <a:pt x="1598" y="2036"/>
                    <a:pt x="1813" y="1821"/>
                  </a:cubicBezTo>
                  <a:cubicBezTo>
                    <a:pt x="2488" y="1146"/>
                    <a:pt x="2016"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2583;p54">
              <a:extLst>
                <a:ext uri="{FF2B5EF4-FFF2-40B4-BE49-F238E27FC236}">
                  <a16:creationId xmlns:a16="http://schemas.microsoft.com/office/drawing/2014/main" id="{A108A803-2CA5-4E28-A87D-B363C0EDBC53}"/>
                </a:ext>
              </a:extLst>
            </p:cNvPr>
            <p:cNvSpPr/>
            <p:nvPr/>
          </p:nvSpPr>
          <p:spPr>
            <a:xfrm>
              <a:off x="6256150" y="1723625"/>
              <a:ext cx="62200" cy="53350"/>
            </a:xfrm>
            <a:custGeom>
              <a:avLst/>
              <a:gdLst/>
              <a:ahLst/>
              <a:cxnLst/>
              <a:rect l="l" t="t" r="r" b="b"/>
              <a:pathLst>
                <a:path w="2488" h="2134" extrusionOk="0">
                  <a:moveTo>
                    <a:pt x="1065" y="1"/>
                  </a:moveTo>
                  <a:cubicBezTo>
                    <a:pt x="480" y="1"/>
                    <a:pt x="0" y="480"/>
                    <a:pt x="0" y="1065"/>
                  </a:cubicBezTo>
                  <a:cubicBezTo>
                    <a:pt x="0" y="1709"/>
                    <a:pt x="525" y="2133"/>
                    <a:pt x="1071" y="2133"/>
                  </a:cubicBezTo>
                  <a:cubicBezTo>
                    <a:pt x="1332" y="2133"/>
                    <a:pt x="1598" y="2037"/>
                    <a:pt x="1813" y="1822"/>
                  </a:cubicBezTo>
                  <a:cubicBezTo>
                    <a:pt x="2488"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2584;p54">
              <a:extLst>
                <a:ext uri="{FF2B5EF4-FFF2-40B4-BE49-F238E27FC236}">
                  <a16:creationId xmlns:a16="http://schemas.microsoft.com/office/drawing/2014/main" id="{531B74CF-3CB0-4961-BD53-E5E2D84F62DA}"/>
                </a:ext>
              </a:extLst>
            </p:cNvPr>
            <p:cNvSpPr/>
            <p:nvPr/>
          </p:nvSpPr>
          <p:spPr>
            <a:xfrm>
              <a:off x="6256150" y="1342750"/>
              <a:ext cx="62200" cy="53450"/>
            </a:xfrm>
            <a:custGeom>
              <a:avLst/>
              <a:gdLst/>
              <a:ahLst/>
              <a:cxnLst/>
              <a:rect l="l" t="t" r="r" b="b"/>
              <a:pathLst>
                <a:path w="2488" h="2138" extrusionOk="0">
                  <a:moveTo>
                    <a:pt x="1065" y="1"/>
                  </a:moveTo>
                  <a:cubicBezTo>
                    <a:pt x="480" y="1"/>
                    <a:pt x="0" y="481"/>
                    <a:pt x="0" y="1066"/>
                  </a:cubicBezTo>
                  <a:cubicBezTo>
                    <a:pt x="0" y="1710"/>
                    <a:pt x="525" y="2138"/>
                    <a:pt x="1071" y="2138"/>
                  </a:cubicBezTo>
                  <a:cubicBezTo>
                    <a:pt x="1332" y="2138"/>
                    <a:pt x="1597" y="2040"/>
                    <a:pt x="1813" y="1822"/>
                  </a:cubicBezTo>
                  <a:cubicBezTo>
                    <a:pt x="2488"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2585;p54">
              <a:extLst>
                <a:ext uri="{FF2B5EF4-FFF2-40B4-BE49-F238E27FC236}">
                  <a16:creationId xmlns:a16="http://schemas.microsoft.com/office/drawing/2014/main" id="{3CEED275-A2DE-49BF-BFB1-B7D6E3798C0C}"/>
                </a:ext>
              </a:extLst>
            </p:cNvPr>
            <p:cNvSpPr/>
            <p:nvPr/>
          </p:nvSpPr>
          <p:spPr>
            <a:xfrm>
              <a:off x="6179925" y="2485550"/>
              <a:ext cx="62225" cy="53300"/>
            </a:xfrm>
            <a:custGeom>
              <a:avLst/>
              <a:gdLst/>
              <a:ahLst/>
              <a:cxnLst/>
              <a:rect l="l" t="t" r="r" b="b"/>
              <a:pathLst>
                <a:path w="2489" h="2132" extrusionOk="0">
                  <a:moveTo>
                    <a:pt x="1065" y="1"/>
                  </a:moveTo>
                  <a:cubicBezTo>
                    <a:pt x="480" y="1"/>
                    <a:pt x="0" y="472"/>
                    <a:pt x="0" y="1066"/>
                  </a:cubicBezTo>
                  <a:cubicBezTo>
                    <a:pt x="0" y="1708"/>
                    <a:pt x="523" y="2131"/>
                    <a:pt x="1070" y="2131"/>
                  </a:cubicBezTo>
                  <a:cubicBezTo>
                    <a:pt x="1333" y="2131"/>
                    <a:pt x="1602" y="2033"/>
                    <a:pt x="1821" y="1814"/>
                  </a:cubicBezTo>
                  <a:cubicBezTo>
                    <a:pt x="2488" y="1147"/>
                    <a:pt x="2017"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2586;p54">
              <a:extLst>
                <a:ext uri="{FF2B5EF4-FFF2-40B4-BE49-F238E27FC236}">
                  <a16:creationId xmlns:a16="http://schemas.microsoft.com/office/drawing/2014/main" id="{E1C1890A-9392-4CE8-BF98-BF8FD80D5B4C}"/>
                </a:ext>
              </a:extLst>
            </p:cNvPr>
            <p:cNvSpPr/>
            <p:nvPr/>
          </p:nvSpPr>
          <p:spPr>
            <a:xfrm>
              <a:off x="6179925" y="2409350"/>
              <a:ext cx="62225" cy="53350"/>
            </a:xfrm>
            <a:custGeom>
              <a:avLst/>
              <a:gdLst/>
              <a:ahLst/>
              <a:cxnLst/>
              <a:rect l="l" t="t" r="r" b="b"/>
              <a:pathLst>
                <a:path w="2489" h="2134"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7"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2587;p54">
              <a:extLst>
                <a:ext uri="{FF2B5EF4-FFF2-40B4-BE49-F238E27FC236}">
                  <a16:creationId xmlns:a16="http://schemas.microsoft.com/office/drawing/2014/main" id="{CC780F80-D400-4A79-A24B-E915EE669EE7}"/>
                </a:ext>
              </a:extLst>
            </p:cNvPr>
            <p:cNvSpPr/>
            <p:nvPr/>
          </p:nvSpPr>
          <p:spPr>
            <a:xfrm>
              <a:off x="6179925" y="2104500"/>
              <a:ext cx="62225" cy="53325"/>
            </a:xfrm>
            <a:custGeom>
              <a:avLst/>
              <a:gdLst/>
              <a:ahLst/>
              <a:cxnLst/>
              <a:rect l="l" t="t" r="r" b="b"/>
              <a:pathLst>
                <a:path w="2489" h="2133"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7"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2588;p54">
              <a:extLst>
                <a:ext uri="{FF2B5EF4-FFF2-40B4-BE49-F238E27FC236}">
                  <a16:creationId xmlns:a16="http://schemas.microsoft.com/office/drawing/2014/main" id="{71FFF106-7D50-47C3-B4C5-570E803CFAE5}"/>
                </a:ext>
              </a:extLst>
            </p:cNvPr>
            <p:cNvSpPr/>
            <p:nvPr/>
          </p:nvSpPr>
          <p:spPr>
            <a:xfrm>
              <a:off x="6179925" y="1342750"/>
              <a:ext cx="62225" cy="53450"/>
            </a:xfrm>
            <a:custGeom>
              <a:avLst/>
              <a:gdLst/>
              <a:ahLst/>
              <a:cxnLst/>
              <a:rect l="l" t="t" r="r" b="b"/>
              <a:pathLst>
                <a:path w="2489" h="2138" extrusionOk="0">
                  <a:moveTo>
                    <a:pt x="1065" y="1"/>
                  </a:moveTo>
                  <a:cubicBezTo>
                    <a:pt x="480" y="1"/>
                    <a:pt x="0" y="481"/>
                    <a:pt x="0" y="1066"/>
                  </a:cubicBezTo>
                  <a:cubicBezTo>
                    <a:pt x="0" y="1710"/>
                    <a:pt x="526" y="2138"/>
                    <a:pt x="1074" y="2138"/>
                  </a:cubicBezTo>
                  <a:cubicBezTo>
                    <a:pt x="1336" y="2138"/>
                    <a:pt x="1603" y="2040"/>
                    <a:pt x="1821" y="1822"/>
                  </a:cubicBezTo>
                  <a:cubicBezTo>
                    <a:pt x="2488" y="1147"/>
                    <a:pt x="2017"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2589;p54">
              <a:extLst>
                <a:ext uri="{FF2B5EF4-FFF2-40B4-BE49-F238E27FC236}">
                  <a16:creationId xmlns:a16="http://schemas.microsoft.com/office/drawing/2014/main" id="{0D07145B-36FB-4585-9CBC-6972871670A0}"/>
                </a:ext>
              </a:extLst>
            </p:cNvPr>
            <p:cNvSpPr/>
            <p:nvPr/>
          </p:nvSpPr>
          <p:spPr>
            <a:xfrm>
              <a:off x="6103700" y="2333125"/>
              <a:ext cx="62425" cy="53450"/>
            </a:xfrm>
            <a:custGeom>
              <a:avLst/>
              <a:gdLst/>
              <a:ahLst/>
              <a:cxnLst/>
              <a:rect l="l" t="t" r="r" b="b"/>
              <a:pathLst>
                <a:path w="2497" h="2138" extrusionOk="0">
                  <a:moveTo>
                    <a:pt x="1066" y="1"/>
                  </a:moveTo>
                  <a:cubicBezTo>
                    <a:pt x="481" y="1"/>
                    <a:pt x="1" y="480"/>
                    <a:pt x="1" y="1066"/>
                  </a:cubicBezTo>
                  <a:cubicBezTo>
                    <a:pt x="1" y="1709"/>
                    <a:pt x="526" y="2137"/>
                    <a:pt x="1075" y="2137"/>
                  </a:cubicBezTo>
                  <a:cubicBezTo>
                    <a:pt x="1337" y="2137"/>
                    <a:pt x="1604" y="2040"/>
                    <a:pt x="1822" y="1822"/>
                  </a:cubicBezTo>
                  <a:cubicBezTo>
                    <a:pt x="2497"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2590;p54">
              <a:extLst>
                <a:ext uri="{FF2B5EF4-FFF2-40B4-BE49-F238E27FC236}">
                  <a16:creationId xmlns:a16="http://schemas.microsoft.com/office/drawing/2014/main" id="{5A72DAA3-E84C-4E85-A642-B2F2FB89F866}"/>
                </a:ext>
              </a:extLst>
            </p:cNvPr>
            <p:cNvSpPr/>
            <p:nvPr/>
          </p:nvSpPr>
          <p:spPr>
            <a:xfrm>
              <a:off x="6103700" y="2256925"/>
              <a:ext cx="62575" cy="53425"/>
            </a:xfrm>
            <a:custGeom>
              <a:avLst/>
              <a:gdLst/>
              <a:ahLst/>
              <a:cxnLst/>
              <a:rect l="l" t="t" r="r" b="b"/>
              <a:pathLst>
                <a:path w="2503" h="2137" extrusionOk="0">
                  <a:moveTo>
                    <a:pt x="1076" y="0"/>
                  </a:moveTo>
                  <a:cubicBezTo>
                    <a:pt x="1073" y="0"/>
                    <a:pt x="1069" y="0"/>
                    <a:pt x="1066" y="0"/>
                  </a:cubicBezTo>
                  <a:cubicBezTo>
                    <a:pt x="481" y="0"/>
                    <a:pt x="1" y="480"/>
                    <a:pt x="1" y="1065"/>
                  </a:cubicBezTo>
                  <a:cubicBezTo>
                    <a:pt x="1" y="1709"/>
                    <a:pt x="530" y="2137"/>
                    <a:pt x="1081" y="2137"/>
                  </a:cubicBezTo>
                  <a:cubicBezTo>
                    <a:pt x="1344" y="2137"/>
                    <a:pt x="1612" y="2039"/>
                    <a:pt x="1830" y="1821"/>
                  </a:cubicBezTo>
                  <a:cubicBezTo>
                    <a:pt x="2502" y="1149"/>
                    <a:pt x="2029" y="0"/>
                    <a:pt x="107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2591;p54">
              <a:extLst>
                <a:ext uri="{FF2B5EF4-FFF2-40B4-BE49-F238E27FC236}">
                  <a16:creationId xmlns:a16="http://schemas.microsoft.com/office/drawing/2014/main" id="{7A58E5E2-BECA-4F78-9058-7C270526CC50}"/>
                </a:ext>
              </a:extLst>
            </p:cNvPr>
            <p:cNvSpPr/>
            <p:nvPr/>
          </p:nvSpPr>
          <p:spPr>
            <a:xfrm>
              <a:off x="6103700" y="2180700"/>
              <a:ext cx="62425" cy="53350"/>
            </a:xfrm>
            <a:custGeom>
              <a:avLst/>
              <a:gdLst/>
              <a:ahLst/>
              <a:cxnLst/>
              <a:rect l="l" t="t" r="r" b="b"/>
              <a:pathLst>
                <a:path w="2497" h="2134" extrusionOk="0">
                  <a:moveTo>
                    <a:pt x="1066" y="1"/>
                  </a:moveTo>
                  <a:cubicBezTo>
                    <a:pt x="481" y="1"/>
                    <a:pt x="9" y="480"/>
                    <a:pt x="1" y="1066"/>
                  </a:cubicBezTo>
                  <a:cubicBezTo>
                    <a:pt x="1" y="1709"/>
                    <a:pt x="526" y="2133"/>
                    <a:pt x="1075" y="2133"/>
                  </a:cubicBezTo>
                  <a:cubicBezTo>
                    <a:pt x="1337" y="2133"/>
                    <a:pt x="1604" y="2037"/>
                    <a:pt x="1822" y="1822"/>
                  </a:cubicBezTo>
                  <a:cubicBezTo>
                    <a:pt x="2497"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2592;p54">
              <a:extLst>
                <a:ext uri="{FF2B5EF4-FFF2-40B4-BE49-F238E27FC236}">
                  <a16:creationId xmlns:a16="http://schemas.microsoft.com/office/drawing/2014/main" id="{2FABCED4-813B-445B-A484-E680EDB8A9FF}"/>
                </a:ext>
              </a:extLst>
            </p:cNvPr>
            <p:cNvSpPr/>
            <p:nvPr/>
          </p:nvSpPr>
          <p:spPr>
            <a:xfrm>
              <a:off x="6103700" y="2104500"/>
              <a:ext cx="62425" cy="53325"/>
            </a:xfrm>
            <a:custGeom>
              <a:avLst/>
              <a:gdLst/>
              <a:ahLst/>
              <a:cxnLst/>
              <a:rect l="l" t="t" r="r" b="b"/>
              <a:pathLst>
                <a:path w="2497" h="2133" extrusionOk="0">
                  <a:moveTo>
                    <a:pt x="1066" y="0"/>
                  </a:moveTo>
                  <a:cubicBezTo>
                    <a:pt x="481" y="0"/>
                    <a:pt x="9" y="480"/>
                    <a:pt x="1" y="1065"/>
                  </a:cubicBezTo>
                  <a:cubicBezTo>
                    <a:pt x="1" y="1709"/>
                    <a:pt x="526" y="2133"/>
                    <a:pt x="1075" y="2133"/>
                  </a:cubicBezTo>
                  <a:cubicBezTo>
                    <a:pt x="1337" y="2133"/>
                    <a:pt x="1604" y="2036"/>
                    <a:pt x="1822" y="1821"/>
                  </a:cubicBezTo>
                  <a:cubicBezTo>
                    <a:pt x="2497" y="1146"/>
                    <a:pt x="2017" y="0"/>
                    <a:pt x="106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2593;p54">
              <a:extLst>
                <a:ext uri="{FF2B5EF4-FFF2-40B4-BE49-F238E27FC236}">
                  <a16:creationId xmlns:a16="http://schemas.microsoft.com/office/drawing/2014/main" id="{C3E9DD5C-7947-4EDE-A0CA-878397403758}"/>
                </a:ext>
              </a:extLst>
            </p:cNvPr>
            <p:cNvSpPr/>
            <p:nvPr/>
          </p:nvSpPr>
          <p:spPr>
            <a:xfrm>
              <a:off x="6103700" y="1342750"/>
              <a:ext cx="62425" cy="53450"/>
            </a:xfrm>
            <a:custGeom>
              <a:avLst/>
              <a:gdLst/>
              <a:ahLst/>
              <a:cxnLst/>
              <a:rect l="l" t="t" r="r" b="b"/>
              <a:pathLst>
                <a:path w="2497" h="2138" extrusionOk="0">
                  <a:moveTo>
                    <a:pt x="1066" y="1"/>
                  </a:moveTo>
                  <a:cubicBezTo>
                    <a:pt x="481" y="1"/>
                    <a:pt x="9" y="481"/>
                    <a:pt x="1" y="1066"/>
                  </a:cubicBezTo>
                  <a:cubicBezTo>
                    <a:pt x="1" y="1710"/>
                    <a:pt x="526" y="2138"/>
                    <a:pt x="1075" y="2138"/>
                  </a:cubicBezTo>
                  <a:cubicBezTo>
                    <a:pt x="1337" y="2138"/>
                    <a:pt x="1604" y="2040"/>
                    <a:pt x="1822" y="1822"/>
                  </a:cubicBezTo>
                  <a:cubicBezTo>
                    <a:pt x="2497"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2594;p54">
              <a:extLst>
                <a:ext uri="{FF2B5EF4-FFF2-40B4-BE49-F238E27FC236}">
                  <a16:creationId xmlns:a16="http://schemas.microsoft.com/office/drawing/2014/main" id="{CE1206B0-39EC-4D66-9299-6F54B5948E86}"/>
                </a:ext>
              </a:extLst>
            </p:cNvPr>
            <p:cNvSpPr/>
            <p:nvPr/>
          </p:nvSpPr>
          <p:spPr>
            <a:xfrm>
              <a:off x="6027500" y="2180700"/>
              <a:ext cx="62425" cy="53350"/>
            </a:xfrm>
            <a:custGeom>
              <a:avLst/>
              <a:gdLst/>
              <a:ahLst/>
              <a:cxnLst/>
              <a:rect l="l" t="t" r="r" b="b"/>
              <a:pathLst>
                <a:path w="2497" h="2134" extrusionOk="0">
                  <a:moveTo>
                    <a:pt x="1073" y="1"/>
                  </a:moveTo>
                  <a:cubicBezTo>
                    <a:pt x="480" y="1"/>
                    <a:pt x="9" y="480"/>
                    <a:pt x="0" y="1066"/>
                  </a:cubicBezTo>
                  <a:cubicBezTo>
                    <a:pt x="0" y="1709"/>
                    <a:pt x="529" y="2133"/>
                    <a:pt x="1078" y="2133"/>
                  </a:cubicBezTo>
                  <a:cubicBezTo>
                    <a:pt x="1340" y="2133"/>
                    <a:pt x="1606" y="2037"/>
                    <a:pt x="1821" y="1822"/>
                  </a:cubicBezTo>
                  <a:cubicBezTo>
                    <a:pt x="2496" y="1147"/>
                    <a:pt x="2016" y="1"/>
                    <a:pt x="1073"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2595;p54">
              <a:extLst>
                <a:ext uri="{FF2B5EF4-FFF2-40B4-BE49-F238E27FC236}">
                  <a16:creationId xmlns:a16="http://schemas.microsoft.com/office/drawing/2014/main" id="{61BA332B-EF7D-4FB6-8AF2-FBA5CE936132}"/>
                </a:ext>
              </a:extLst>
            </p:cNvPr>
            <p:cNvSpPr/>
            <p:nvPr/>
          </p:nvSpPr>
          <p:spPr>
            <a:xfrm>
              <a:off x="6027500" y="1342750"/>
              <a:ext cx="62425" cy="53450"/>
            </a:xfrm>
            <a:custGeom>
              <a:avLst/>
              <a:gdLst/>
              <a:ahLst/>
              <a:cxnLst/>
              <a:rect l="l" t="t" r="r" b="b"/>
              <a:pathLst>
                <a:path w="2497" h="2138" extrusionOk="0">
                  <a:moveTo>
                    <a:pt x="1073" y="1"/>
                  </a:moveTo>
                  <a:cubicBezTo>
                    <a:pt x="480" y="1"/>
                    <a:pt x="9" y="481"/>
                    <a:pt x="0" y="1066"/>
                  </a:cubicBezTo>
                  <a:cubicBezTo>
                    <a:pt x="0" y="1710"/>
                    <a:pt x="529" y="2138"/>
                    <a:pt x="1078" y="2138"/>
                  </a:cubicBezTo>
                  <a:cubicBezTo>
                    <a:pt x="1340" y="2138"/>
                    <a:pt x="1606" y="2040"/>
                    <a:pt x="1821" y="1822"/>
                  </a:cubicBezTo>
                  <a:cubicBezTo>
                    <a:pt x="2496" y="1147"/>
                    <a:pt x="2016" y="1"/>
                    <a:pt x="1073"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2596;p54">
              <a:extLst>
                <a:ext uri="{FF2B5EF4-FFF2-40B4-BE49-F238E27FC236}">
                  <a16:creationId xmlns:a16="http://schemas.microsoft.com/office/drawing/2014/main" id="{802EC031-3EC2-4705-8148-66F751B3A359}"/>
                </a:ext>
              </a:extLst>
            </p:cNvPr>
            <p:cNvSpPr/>
            <p:nvPr/>
          </p:nvSpPr>
          <p:spPr>
            <a:xfrm>
              <a:off x="5951475" y="2485550"/>
              <a:ext cx="62225" cy="53300"/>
            </a:xfrm>
            <a:custGeom>
              <a:avLst/>
              <a:gdLst/>
              <a:ahLst/>
              <a:cxnLst/>
              <a:rect l="l" t="t" r="r" b="b"/>
              <a:pathLst>
                <a:path w="2489" h="2132" extrusionOk="0">
                  <a:moveTo>
                    <a:pt x="1066" y="1"/>
                  </a:moveTo>
                  <a:cubicBezTo>
                    <a:pt x="472" y="1"/>
                    <a:pt x="1" y="480"/>
                    <a:pt x="1" y="1066"/>
                  </a:cubicBezTo>
                  <a:cubicBezTo>
                    <a:pt x="1" y="1708"/>
                    <a:pt x="523" y="2131"/>
                    <a:pt x="1070" y="2131"/>
                  </a:cubicBezTo>
                  <a:cubicBezTo>
                    <a:pt x="1333" y="2131"/>
                    <a:pt x="1603" y="2033"/>
                    <a:pt x="1822" y="1814"/>
                  </a:cubicBezTo>
                  <a:cubicBezTo>
                    <a:pt x="2489"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2597;p54">
              <a:extLst>
                <a:ext uri="{FF2B5EF4-FFF2-40B4-BE49-F238E27FC236}">
                  <a16:creationId xmlns:a16="http://schemas.microsoft.com/office/drawing/2014/main" id="{DC0AB356-45D8-4161-B4F0-32F61F526C1A}"/>
                </a:ext>
              </a:extLst>
            </p:cNvPr>
            <p:cNvSpPr/>
            <p:nvPr/>
          </p:nvSpPr>
          <p:spPr>
            <a:xfrm>
              <a:off x="5951475" y="2409350"/>
              <a:ext cx="62225" cy="53350"/>
            </a:xfrm>
            <a:custGeom>
              <a:avLst/>
              <a:gdLst/>
              <a:ahLst/>
              <a:cxnLst/>
              <a:rect l="l" t="t" r="r" b="b"/>
              <a:pathLst>
                <a:path w="2489" h="2134" extrusionOk="0">
                  <a:moveTo>
                    <a:pt x="1066" y="0"/>
                  </a:moveTo>
                  <a:cubicBezTo>
                    <a:pt x="472" y="0"/>
                    <a:pt x="1" y="480"/>
                    <a:pt x="1" y="1065"/>
                  </a:cubicBezTo>
                  <a:cubicBezTo>
                    <a:pt x="1" y="1709"/>
                    <a:pt x="526" y="2133"/>
                    <a:pt x="1072" y="2133"/>
                  </a:cubicBezTo>
                  <a:cubicBezTo>
                    <a:pt x="1333" y="2133"/>
                    <a:pt x="1598" y="2036"/>
                    <a:pt x="1814" y="1821"/>
                  </a:cubicBezTo>
                  <a:cubicBezTo>
                    <a:pt x="2489" y="1146"/>
                    <a:pt x="2017" y="0"/>
                    <a:pt x="106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2598;p54">
              <a:extLst>
                <a:ext uri="{FF2B5EF4-FFF2-40B4-BE49-F238E27FC236}">
                  <a16:creationId xmlns:a16="http://schemas.microsoft.com/office/drawing/2014/main" id="{2E764EC4-D2BF-47F5-BA9E-6F69744AF0DA}"/>
                </a:ext>
              </a:extLst>
            </p:cNvPr>
            <p:cNvSpPr/>
            <p:nvPr/>
          </p:nvSpPr>
          <p:spPr>
            <a:xfrm>
              <a:off x="5951475" y="2333125"/>
              <a:ext cx="62225" cy="53450"/>
            </a:xfrm>
            <a:custGeom>
              <a:avLst/>
              <a:gdLst/>
              <a:ahLst/>
              <a:cxnLst/>
              <a:rect l="l" t="t" r="r" b="b"/>
              <a:pathLst>
                <a:path w="2489" h="2138" extrusionOk="0">
                  <a:moveTo>
                    <a:pt x="1066" y="1"/>
                  </a:moveTo>
                  <a:cubicBezTo>
                    <a:pt x="472" y="1"/>
                    <a:pt x="1" y="480"/>
                    <a:pt x="1" y="1066"/>
                  </a:cubicBezTo>
                  <a:cubicBezTo>
                    <a:pt x="1" y="1709"/>
                    <a:pt x="526" y="2137"/>
                    <a:pt x="1072" y="2137"/>
                  </a:cubicBezTo>
                  <a:cubicBezTo>
                    <a:pt x="1333" y="2137"/>
                    <a:pt x="1598" y="2040"/>
                    <a:pt x="1814" y="1822"/>
                  </a:cubicBezTo>
                  <a:cubicBezTo>
                    <a:pt x="2489"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2599;p54">
              <a:extLst>
                <a:ext uri="{FF2B5EF4-FFF2-40B4-BE49-F238E27FC236}">
                  <a16:creationId xmlns:a16="http://schemas.microsoft.com/office/drawing/2014/main" id="{0271DFEA-D6FE-4E10-80DD-4891BB16C7D9}"/>
                </a:ext>
              </a:extLst>
            </p:cNvPr>
            <p:cNvSpPr/>
            <p:nvPr/>
          </p:nvSpPr>
          <p:spPr>
            <a:xfrm>
              <a:off x="5951475" y="2180700"/>
              <a:ext cx="62225" cy="53350"/>
            </a:xfrm>
            <a:custGeom>
              <a:avLst/>
              <a:gdLst/>
              <a:ahLst/>
              <a:cxnLst/>
              <a:rect l="l" t="t" r="r" b="b"/>
              <a:pathLst>
                <a:path w="2489" h="2134" extrusionOk="0">
                  <a:moveTo>
                    <a:pt x="1066" y="1"/>
                  </a:moveTo>
                  <a:cubicBezTo>
                    <a:pt x="472" y="1"/>
                    <a:pt x="1" y="480"/>
                    <a:pt x="1" y="1066"/>
                  </a:cubicBezTo>
                  <a:cubicBezTo>
                    <a:pt x="1" y="1709"/>
                    <a:pt x="526" y="2133"/>
                    <a:pt x="1072" y="2133"/>
                  </a:cubicBezTo>
                  <a:cubicBezTo>
                    <a:pt x="1333" y="2133"/>
                    <a:pt x="1598" y="2037"/>
                    <a:pt x="1814" y="1822"/>
                  </a:cubicBezTo>
                  <a:cubicBezTo>
                    <a:pt x="2489"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2600;p54">
              <a:extLst>
                <a:ext uri="{FF2B5EF4-FFF2-40B4-BE49-F238E27FC236}">
                  <a16:creationId xmlns:a16="http://schemas.microsoft.com/office/drawing/2014/main" id="{CCB6601E-2CFD-4035-95B3-53FE33D3616E}"/>
                </a:ext>
              </a:extLst>
            </p:cNvPr>
            <p:cNvSpPr/>
            <p:nvPr/>
          </p:nvSpPr>
          <p:spPr>
            <a:xfrm>
              <a:off x="5951475" y="1342750"/>
              <a:ext cx="62225" cy="53450"/>
            </a:xfrm>
            <a:custGeom>
              <a:avLst/>
              <a:gdLst/>
              <a:ahLst/>
              <a:cxnLst/>
              <a:rect l="l" t="t" r="r" b="b"/>
              <a:pathLst>
                <a:path w="2489" h="2138" extrusionOk="0">
                  <a:moveTo>
                    <a:pt x="1066" y="1"/>
                  </a:moveTo>
                  <a:cubicBezTo>
                    <a:pt x="472" y="1"/>
                    <a:pt x="1" y="481"/>
                    <a:pt x="1" y="1066"/>
                  </a:cubicBezTo>
                  <a:cubicBezTo>
                    <a:pt x="1" y="1710"/>
                    <a:pt x="526" y="2138"/>
                    <a:pt x="1072" y="2138"/>
                  </a:cubicBezTo>
                  <a:cubicBezTo>
                    <a:pt x="1333" y="2138"/>
                    <a:pt x="1598" y="2040"/>
                    <a:pt x="1814" y="1822"/>
                  </a:cubicBezTo>
                  <a:cubicBezTo>
                    <a:pt x="2489"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2601;p54">
              <a:extLst>
                <a:ext uri="{FF2B5EF4-FFF2-40B4-BE49-F238E27FC236}">
                  <a16:creationId xmlns:a16="http://schemas.microsoft.com/office/drawing/2014/main" id="{E0CB90FC-A804-42E5-B6AC-F441B928B1BA}"/>
                </a:ext>
              </a:extLst>
            </p:cNvPr>
            <p:cNvSpPr/>
            <p:nvPr/>
          </p:nvSpPr>
          <p:spPr>
            <a:xfrm>
              <a:off x="5875275" y="2714000"/>
              <a:ext cx="62225" cy="53350"/>
            </a:xfrm>
            <a:custGeom>
              <a:avLst/>
              <a:gdLst/>
              <a:ahLst/>
              <a:cxnLst/>
              <a:rect l="l" t="t" r="r" b="b"/>
              <a:pathLst>
                <a:path w="2489" h="2134"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7"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2602;p54">
              <a:extLst>
                <a:ext uri="{FF2B5EF4-FFF2-40B4-BE49-F238E27FC236}">
                  <a16:creationId xmlns:a16="http://schemas.microsoft.com/office/drawing/2014/main" id="{B3235A4A-7FA1-41E0-B0C2-254A776DC32F}"/>
                </a:ext>
              </a:extLst>
            </p:cNvPr>
            <p:cNvSpPr/>
            <p:nvPr/>
          </p:nvSpPr>
          <p:spPr>
            <a:xfrm>
              <a:off x="5875275" y="2637775"/>
              <a:ext cx="62225" cy="53450"/>
            </a:xfrm>
            <a:custGeom>
              <a:avLst/>
              <a:gdLst/>
              <a:ahLst/>
              <a:cxnLst/>
              <a:rect l="l" t="t" r="r" b="b"/>
              <a:pathLst>
                <a:path w="2489" h="2138" extrusionOk="0">
                  <a:moveTo>
                    <a:pt x="1065" y="1"/>
                  </a:moveTo>
                  <a:cubicBezTo>
                    <a:pt x="480" y="1"/>
                    <a:pt x="0" y="480"/>
                    <a:pt x="0" y="1074"/>
                  </a:cubicBezTo>
                  <a:cubicBezTo>
                    <a:pt x="0" y="1712"/>
                    <a:pt x="525" y="2137"/>
                    <a:pt x="1073" y="2137"/>
                  </a:cubicBezTo>
                  <a:cubicBezTo>
                    <a:pt x="1335" y="2137"/>
                    <a:pt x="1603" y="2040"/>
                    <a:pt x="1821" y="1822"/>
                  </a:cubicBezTo>
                  <a:cubicBezTo>
                    <a:pt x="2488" y="1155"/>
                    <a:pt x="2017"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2603;p54">
              <a:extLst>
                <a:ext uri="{FF2B5EF4-FFF2-40B4-BE49-F238E27FC236}">
                  <a16:creationId xmlns:a16="http://schemas.microsoft.com/office/drawing/2014/main" id="{7821303A-6F8A-433D-9DD2-DF6BC660D15D}"/>
                </a:ext>
              </a:extLst>
            </p:cNvPr>
            <p:cNvSpPr/>
            <p:nvPr/>
          </p:nvSpPr>
          <p:spPr>
            <a:xfrm>
              <a:off x="5875275" y="2561575"/>
              <a:ext cx="62225" cy="53425"/>
            </a:xfrm>
            <a:custGeom>
              <a:avLst/>
              <a:gdLst/>
              <a:ahLst/>
              <a:cxnLst/>
              <a:rect l="l" t="t" r="r" b="b"/>
              <a:pathLst>
                <a:path w="2489" h="2137" extrusionOk="0">
                  <a:moveTo>
                    <a:pt x="1065" y="0"/>
                  </a:moveTo>
                  <a:cubicBezTo>
                    <a:pt x="480" y="8"/>
                    <a:pt x="0" y="480"/>
                    <a:pt x="0" y="1073"/>
                  </a:cubicBezTo>
                  <a:cubicBezTo>
                    <a:pt x="0" y="1711"/>
                    <a:pt x="525" y="2137"/>
                    <a:pt x="1073" y="2137"/>
                  </a:cubicBezTo>
                  <a:cubicBezTo>
                    <a:pt x="1335" y="2137"/>
                    <a:pt x="1603" y="2039"/>
                    <a:pt x="1821" y="1821"/>
                  </a:cubicBezTo>
                  <a:cubicBezTo>
                    <a:pt x="2488" y="1154"/>
                    <a:pt x="2017"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2604;p54">
              <a:extLst>
                <a:ext uri="{FF2B5EF4-FFF2-40B4-BE49-F238E27FC236}">
                  <a16:creationId xmlns:a16="http://schemas.microsoft.com/office/drawing/2014/main" id="{04AC6EF1-5452-4B5E-A5C6-FEDED25CADB3}"/>
                </a:ext>
              </a:extLst>
            </p:cNvPr>
            <p:cNvSpPr/>
            <p:nvPr/>
          </p:nvSpPr>
          <p:spPr>
            <a:xfrm>
              <a:off x="5875275" y="2485550"/>
              <a:ext cx="62225" cy="53300"/>
            </a:xfrm>
            <a:custGeom>
              <a:avLst/>
              <a:gdLst/>
              <a:ahLst/>
              <a:cxnLst/>
              <a:rect l="l" t="t" r="r" b="b"/>
              <a:pathLst>
                <a:path w="2489" h="2132" extrusionOk="0">
                  <a:moveTo>
                    <a:pt x="1065" y="1"/>
                  </a:moveTo>
                  <a:cubicBezTo>
                    <a:pt x="480" y="1"/>
                    <a:pt x="0" y="472"/>
                    <a:pt x="0" y="1066"/>
                  </a:cubicBezTo>
                  <a:cubicBezTo>
                    <a:pt x="0" y="1708"/>
                    <a:pt x="523" y="2131"/>
                    <a:pt x="1070" y="2131"/>
                  </a:cubicBezTo>
                  <a:cubicBezTo>
                    <a:pt x="1333" y="2131"/>
                    <a:pt x="1602" y="2033"/>
                    <a:pt x="1821" y="1814"/>
                  </a:cubicBezTo>
                  <a:cubicBezTo>
                    <a:pt x="2488" y="1147"/>
                    <a:pt x="2017"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2605;p54">
              <a:extLst>
                <a:ext uri="{FF2B5EF4-FFF2-40B4-BE49-F238E27FC236}">
                  <a16:creationId xmlns:a16="http://schemas.microsoft.com/office/drawing/2014/main" id="{567FD2D5-4775-4ACA-B453-5198DD91F379}"/>
                </a:ext>
              </a:extLst>
            </p:cNvPr>
            <p:cNvSpPr/>
            <p:nvPr/>
          </p:nvSpPr>
          <p:spPr>
            <a:xfrm>
              <a:off x="5875275" y="2333125"/>
              <a:ext cx="62225" cy="53450"/>
            </a:xfrm>
            <a:custGeom>
              <a:avLst/>
              <a:gdLst/>
              <a:ahLst/>
              <a:cxnLst/>
              <a:rect l="l" t="t" r="r" b="b"/>
              <a:pathLst>
                <a:path w="2489" h="2138" extrusionOk="0">
                  <a:moveTo>
                    <a:pt x="1065" y="1"/>
                  </a:moveTo>
                  <a:cubicBezTo>
                    <a:pt x="480" y="1"/>
                    <a:pt x="0" y="480"/>
                    <a:pt x="0" y="1066"/>
                  </a:cubicBezTo>
                  <a:cubicBezTo>
                    <a:pt x="0" y="1709"/>
                    <a:pt x="526" y="2137"/>
                    <a:pt x="1074" y="2137"/>
                  </a:cubicBezTo>
                  <a:cubicBezTo>
                    <a:pt x="1336" y="2137"/>
                    <a:pt x="1603" y="2040"/>
                    <a:pt x="1821" y="1822"/>
                  </a:cubicBezTo>
                  <a:cubicBezTo>
                    <a:pt x="2488" y="1147"/>
                    <a:pt x="2017"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2606;p54">
              <a:extLst>
                <a:ext uri="{FF2B5EF4-FFF2-40B4-BE49-F238E27FC236}">
                  <a16:creationId xmlns:a16="http://schemas.microsoft.com/office/drawing/2014/main" id="{9F804960-A837-41C6-A0CD-3429FB79255A}"/>
                </a:ext>
              </a:extLst>
            </p:cNvPr>
            <p:cNvSpPr/>
            <p:nvPr/>
          </p:nvSpPr>
          <p:spPr>
            <a:xfrm>
              <a:off x="5875275" y="2256925"/>
              <a:ext cx="62350" cy="53425"/>
            </a:xfrm>
            <a:custGeom>
              <a:avLst/>
              <a:gdLst/>
              <a:ahLst/>
              <a:cxnLst/>
              <a:rect l="l" t="t" r="r" b="b"/>
              <a:pathLst>
                <a:path w="2494" h="2137" extrusionOk="0">
                  <a:moveTo>
                    <a:pt x="1075" y="0"/>
                  </a:moveTo>
                  <a:cubicBezTo>
                    <a:pt x="1072" y="0"/>
                    <a:pt x="1069" y="0"/>
                    <a:pt x="1065" y="0"/>
                  </a:cubicBezTo>
                  <a:cubicBezTo>
                    <a:pt x="480" y="0"/>
                    <a:pt x="0" y="480"/>
                    <a:pt x="0" y="1065"/>
                  </a:cubicBezTo>
                  <a:cubicBezTo>
                    <a:pt x="0" y="1709"/>
                    <a:pt x="529" y="2137"/>
                    <a:pt x="1078" y="2137"/>
                  </a:cubicBezTo>
                  <a:cubicBezTo>
                    <a:pt x="1340" y="2137"/>
                    <a:pt x="1606" y="2039"/>
                    <a:pt x="1821" y="1821"/>
                  </a:cubicBezTo>
                  <a:cubicBezTo>
                    <a:pt x="2494" y="1149"/>
                    <a:pt x="2020" y="0"/>
                    <a:pt x="107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2607;p54">
              <a:extLst>
                <a:ext uri="{FF2B5EF4-FFF2-40B4-BE49-F238E27FC236}">
                  <a16:creationId xmlns:a16="http://schemas.microsoft.com/office/drawing/2014/main" id="{DD3CB448-D32A-4C3B-9571-1D614F881C88}"/>
                </a:ext>
              </a:extLst>
            </p:cNvPr>
            <p:cNvSpPr/>
            <p:nvPr/>
          </p:nvSpPr>
          <p:spPr>
            <a:xfrm>
              <a:off x="5875275" y="1342750"/>
              <a:ext cx="62225" cy="53450"/>
            </a:xfrm>
            <a:custGeom>
              <a:avLst/>
              <a:gdLst/>
              <a:ahLst/>
              <a:cxnLst/>
              <a:rect l="l" t="t" r="r" b="b"/>
              <a:pathLst>
                <a:path w="2489" h="2138" extrusionOk="0">
                  <a:moveTo>
                    <a:pt x="1065" y="1"/>
                  </a:moveTo>
                  <a:cubicBezTo>
                    <a:pt x="480" y="1"/>
                    <a:pt x="0" y="481"/>
                    <a:pt x="0" y="1066"/>
                  </a:cubicBezTo>
                  <a:cubicBezTo>
                    <a:pt x="0" y="1710"/>
                    <a:pt x="526" y="2138"/>
                    <a:pt x="1074" y="2138"/>
                  </a:cubicBezTo>
                  <a:cubicBezTo>
                    <a:pt x="1336" y="2138"/>
                    <a:pt x="1603" y="2040"/>
                    <a:pt x="1821" y="1822"/>
                  </a:cubicBezTo>
                  <a:cubicBezTo>
                    <a:pt x="2488" y="1147"/>
                    <a:pt x="2017"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2608;p54">
              <a:extLst>
                <a:ext uri="{FF2B5EF4-FFF2-40B4-BE49-F238E27FC236}">
                  <a16:creationId xmlns:a16="http://schemas.microsoft.com/office/drawing/2014/main" id="{5C81B059-EE84-464C-A363-995F1D8C6C85}"/>
                </a:ext>
              </a:extLst>
            </p:cNvPr>
            <p:cNvSpPr/>
            <p:nvPr/>
          </p:nvSpPr>
          <p:spPr>
            <a:xfrm>
              <a:off x="5799275" y="2714000"/>
              <a:ext cx="62200" cy="53350"/>
            </a:xfrm>
            <a:custGeom>
              <a:avLst/>
              <a:gdLst/>
              <a:ahLst/>
              <a:cxnLst/>
              <a:rect l="l" t="t" r="r" b="b"/>
              <a:pathLst>
                <a:path w="2488" h="2134" extrusionOk="0">
                  <a:moveTo>
                    <a:pt x="1057" y="0"/>
                  </a:moveTo>
                  <a:cubicBezTo>
                    <a:pt x="472" y="0"/>
                    <a:pt x="0" y="480"/>
                    <a:pt x="0" y="1065"/>
                  </a:cubicBezTo>
                  <a:cubicBezTo>
                    <a:pt x="0" y="1709"/>
                    <a:pt x="525" y="2133"/>
                    <a:pt x="1071" y="2133"/>
                  </a:cubicBezTo>
                  <a:cubicBezTo>
                    <a:pt x="1332" y="2133"/>
                    <a:pt x="1598" y="2036"/>
                    <a:pt x="1813" y="1821"/>
                  </a:cubicBezTo>
                  <a:cubicBezTo>
                    <a:pt x="2488" y="1146"/>
                    <a:pt x="2008" y="0"/>
                    <a:pt x="1057"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2609;p54">
              <a:extLst>
                <a:ext uri="{FF2B5EF4-FFF2-40B4-BE49-F238E27FC236}">
                  <a16:creationId xmlns:a16="http://schemas.microsoft.com/office/drawing/2014/main" id="{3B41A0A1-DE9E-4E65-97B9-0837AF7F5AC5}"/>
                </a:ext>
              </a:extLst>
            </p:cNvPr>
            <p:cNvSpPr/>
            <p:nvPr/>
          </p:nvSpPr>
          <p:spPr>
            <a:xfrm>
              <a:off x="5799275" y="1342750"/>
              <a:ext cx="62200" cy="53450"/>
            </a:xfrm>
            <a:custGeom>
              <a:avLst/>
              <a:gdLst/>
              <a:ahLst/>
              <a:cxnLst/>
              <a:rect l="l" t="t" r="r" b="b"/>
              <a:pathLst>
                <a:path w="2488" h="2138" extrusionOk="0">
                  <a:moveTo>
                    <a:pt x="1057" y="1"/>
                  </a:moveTo>
                  <a:cubicBezTo>
                    <a:pt x="472" y="9"/>
                    <a:pt x="0" y="481"/>
                    <a:pt x="0" y="1066"/>
                  </a:cubicBezTo>
                  <a:cubicBezTo>
                    <a:pt x="0" y="1710"/>
                    <a:pt x="525" y="2138"/>
                    <a:pt x="1071" y="2138"/>
                  </a:cubicBezTo>
                  <a:cubicBezTo>
                    <a:pt x="1332" y="2138"/>
                    <a:pt x="1597" y="2040"/>
                    <a:pt x="1813" y="1822"/>
                  </a:cubicBezTo>
                  <a:cubicBezTo>
                    <a:pt x="2488" y="1147"/>
                    <a:pt x="2008" y="1"/>
                    <a:pt x="1057"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2610;p54">
              <a:extLst>
                <a:ext uri="{FF2B5EF4-FFF2-40B4-BE49-F238E27FC236}">
                  <a16:creationId xmlns:a16="http://schemas.microsoft.com/office/drawing/2014/main" id="{91032CDB-F864-42C0-959E-B7E06E3E3D8C}"/>
                </a:ext>
              </a:extLst>
            </p:cNvPr>
            <p:cNvSpPr/>
            <p:nvPr/>
          </p:nvSpPr>
          <p:spPr>
            <a:xfrm>
              <a:off x="5799125" y="1190550"/>
              <a:ext cx="62350" cy="53425"/>
            </a:xfrm>
            <a:custGeom>
              <a:avLst/>
              <a:gdLst/>
              <a:ahLst/>
              <a:cxnLst/>
              <a:rect l="l" t="t" r="r" b="b"/>
              <a:pathLst>
                <a:path w="2494" h="2137" extrusionOk="0">
                  <a:moveTo>
                    <a:pt x="1063" y="0"/>
                  </a:moveTo>
                  <a:cubicBezTo>
                    <a:pt x="478" y="0"/>
                    <a:pt x="6" y="480"/>
                    <a:pt x="6" y="1065"/>
                  </a:cubicBezTo>
                  <a:cubicBezTo>
                    <a:pt x="1" y="1709"/>
                    <a:pt x="528" y="2137"/>
                    <a:pt x="1076" y="2137"/>
                  </a:cubicBezTo>
                  <a:cubicBezTo>
                    <a:pt x="1337" y="2137"/>
                    <a:pt x="1603" y="2039"/>
                    <a:pt x="1819" y="1821"/>
                  </a:cubicBezTo>
                  <a:cubicBezTo>
                    <a:pt x="2494" y="1146"/>
                    <a:pt x="2014" y="0"/>
                    <a:pt x="1063"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2611;p54">
              <a:extLst>
                <a:ext uri="{FF2B5EF4-FFF2-40B4-BE49-F238E27FC236}">
                  <a16:creationId xmlns:a16="http://schemas.microsoft.com/office/drawing/2014/main" id="{A4D1830D-BDFC-4539-9D03-7024E721CDA3}"/>
                </a:ext>
              </a:extLst>
            </p:cNvPr>
            <p:cNvSpPr/>
            <p:nvPr/>
          </p:nvSpPr>
          <p:spPr>
            <a:xfrm>
              <a:off x="5723050" y="3094850"/>
              <a:ext cx="62225" cy="53350"/>
            </a:xfrm>
            <a:custGeom>
              <a:avLst/>
              <a:gdLst/>
              <a:ahLst/>
              <a:cxnLst/>
              <a:rect l="l" t="t" r="r" b="b"/>
              <a:pathLst>
                <a:path w="2489" h="2134" extrusionOk="0">
                  <a:moveTo>
                    <a:pt x="1065" y="1"/>
                  </a:moveTo>
                  <a:cubicBezTo>
                    <a:pt x="472" y="1"/>
                    <a:pt x="0" y="480"/>
                    <a:pt x="0" y="1066"/>
                  </a:cubicBezTo>
                  <a:cubicBezTo>
                    <a:pt x="0" y="1709"/>
                    <a:pt x="526" y="2134"/>
                    <a:pt x="1072" y="2134"/>
                  </a:cubicBezTo>
                  <a:cubicBezTo>
                    <a:pt x="1333" y="2134"/>
                    <a:pt x="1598" y="2037"/>
                    <a:pt x="1813" y="1822"/>
                  </a:cubicBezTo>
                  <a:cubicBezTo>
                    <a:pt x="2488" y="1147"/>
                    <a:pt x="2008"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2612;p54">
              <a:extLst>
                <a:ext uri="{FF2B5EF4-FFF2-40B4-BE49-F238E27FC236}">
                  <a16:creationId xmlns:a16="http://schemas.microsoft.com/office/drawing/2014/main" id="{66043A17-7312-41E7-A4B3-904EA9816096}"/>
                </a:ext>
              </a:extLst>
            </p:cNvPr>
            <p:cNvSpPr/>
            <p:nvPr/>
          </p:nvSpPr>
          <p:spPr>
            <a:xfrm>
              <a:off x="5723050" y="3018650"/>
              <a:ext cx="62225" cy="53425"/>
            </a:xfrm>
            <a:custGeom>
              <a:avLst/>
              <a:gdLst/>
              <a:ahLst/>
              <a:cxnLst/>
              <a:rect l="l" t="t" r="r" b="b"/>
              <a:pathLst>
                <a:path w="2489" h="2137" extrusionOk="0">
                  <a:moveTo>
                    <a:pt x="1065" y="0"/>
                  </a:moveTo>
                  <a:cubicBezTo>
                    <a:pt x="472" y="0"/>
                    <a:pt x="0" y="480"/>
                    <a:pt x="0" y="1065"/>
                  </a:cubicBezTo>
                  <a:cubicBezTo>
                    <a:pt x="0" y="1709"/>
                    <a:pt x="526" y="2137"/>
                    <a:pt x="1072" y="2137"/>
                  </a:cubicBezTo>
                  <a:cubicBezTo>
                    <a:pt x="1332" y="2137"/>
                    <a:pt x="1598" y="2039"/>
                    <a:pt x="1813" y="1821"/>
                  </a:cubicBezTo>
                  <a:cubicBezTo>
                    <a:pt x="2488" y="1146"/>
                    <a:pt x="2008"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2613;p54">
              <a:extLst>
                <a:ext uri="{FF2B5EF4-FFF2-40B4-BE49-F238E27FC236}">
                  <a16:creationId xmlns:a16="http://schemas.microsoft.com/office/drawing/2014/main" id="{625105FD-3806-40FF-9705-F3A440AE67C6}"/>
                </a:ext>
              </a:extLst>
            </p:cNvPr>
            <p:cNvSpPr/>
            <p:nvPr/>
          </p:nvSpPr>
          <p:spPr>
            <a:xfrm>
              <a:off x="5723050" y="2942425"/>
              <a:ext cx="62225" cy="53450"/>
            </a:xfrm>
            <a:custGeom>
              <a:avLst/>
              <a:gdLst/>
              <a:ahLst/>
              <a:cxnLst/>
              <a:rect l="l" t="t" r="r" b="b"/>
              <a:pathLst>
                <a:path w="2489" h="2138" extrusionOk="0">
                  <a:moveTo>
                    <a:pt x="1065" y="1"/>
                  </a:moveTo>
                  <a:cubicBezTo>
                    <a:pt x="472" y="9"/>
                    <a:pt x="0" y="480"/>
                    <a:pt x="0" y="1074"/>
                  </a:cubicBezTo>
                  <a:cubicBezTo>
                    <a:pt x="0" y="1712"/>
                    <a:pt x="525" y="2137"/>
                    <a:pt x="1071" y="2137"/>
                  </a:cubicBezTo>
                  <a:cubicBezTo>
                    <a:pt x="1332" y="2137"/>
                    <a:pt x="1598" y="2040"/>
                    <a:pt x="1813" y="1822"/>
                  </a:cubicBezTo>
                  <a:cubicBezTo>
                    <a:pt x="2488" y="1147"/>
                    <a:pt x="2008"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2614;p54">
              <a:extLst>
                <a:ext uri="{FF2B5EF4-FFF2-40B4-BE49-F238E27FC236}">
                  <a16:creationId xmlns:a16="http://schemas.microsoft.com/office/drawing/2014/main" id="{343532AE-725C-48E6-A598-34CCBBDC9ED1}"/>
                </a:ext>
              </a:extLst>
            </p:cNvPr>
            <p:cNvSpPr/>
            <p:nvPr/>
          </p:nvSpPr>
          <p:spPr>
            <a:xfrm>
              <a:off x="5723050" y="2714000"/>
              <a:ext cx="62225" cy="53350"/>
            </a:xfrm>
            <a:custGeom>
              <a:avLst/>
              <a:gdLst/>
              <a:ahLst/>
              <a:cxnLst/>
              <a:rect l="l" t="t" r="r" b="b"/>
              <a:pathLst>
                <a:path w="2489" h="2134" extrusionOk="0">
                  <a:moveTo>
                    <a:pt x="1065" y="0"/>
                  </a:moveTo>
                  <a:cubicBezTo>
                    <a:pt x="472" y="0"/>
                    <a:pt x="0" y="480"/>
                    <a:pt x="0" y="1065"/>
                  </a:cubicBezTo>
                  <a:cubicBezTo>
                    <a:pt x="0" y="1709"/>
                    <a:pt x="526" y="2133"/>
                    <a:pt x="1072" y="2133"/>
                  </a:cubicBezTo>
                  <a:cubicBezTo>
                    <a:pt x="1333" y="2133"/>
                    <a:pt x="1598" y="2036"/>
                    <a:pt x="1813" y="1821"/>
                  </a:cubicBezTo>
                  <a:cubicBezTo>
                    <a:pt x="2488" y="1146"/>
                    <a:pt x="2008"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2615;p54">
              <a:extLst>
                <a:ext uri="{FF2B5EF4-FFF2-40B4-BE49-F238E27FC236}">
                  <a16:creationId xmlns:a16="http://schemas.microsoft.com/office/drawing/2014/main" id="{E6E89B1B-2D5B-4947-9932-BE2486527E99}"/>
                </a:ext>
              </a:extLst>
            </p:cNvPr>
            <p:cNvSpPr/>
            <p:nvPr/>
          </p:nvSpPr>
          <p:spPr>
            <a:xfrm>
              <a:off x="5723050" y="1342750"/>
              <a:ext cx="62225" cy="53450"/>
            </a:xfrm>
            <a:custGeom>
              <a:avLst/>
              <a:gdLst/>
              <a:ahLst/>
              <a:cxnLst/>
              <a:rect l="l" t="t" r="r" b="b"/>
              <a:pathLst>
                <a:path w="2489" h="2138" extrusionOk="0">
                  <a:moveTo>
                    <a:pt x="1065" y="1"/>
                  </a:moveTo>
                  <a:cubicBezTo>
                    <a:pt x="472" y="1"/>
                    <a:pt x="0" y="481"/>
                    <a:pt x="0" y="1066"/>
                  </a:cubicBezTo>
                  <a:cubicBezTo>
                    <a:pt x="0" y="1710"/>
                    <a:pt x="526" y="2138"/>
                    <a:pt x="1072" y="2138"/>
                  </a:cubicBezTo>
                  <a:cubicBezTo>
                    <a:pt x="1332" y="2138"/>
                    <a:pt x="1598" y="2040"/>
                    <a:pt x="1813" y="1822"/>
                  </a:cubicBezTo>
                  <a:cubicBezTo>
                    <a:pt x="2488" y="1147"/>
                    <a:pt x="2008"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2616;p54">
              <a:extLst>
                <a:ext uri="{FF2B5EF4-FFF2-40B4-BE49-F238E27FC236}">
                  <a16:creationId xmlns:a16="http://schemas.microsoft.com/office/drawing/2014/main" id="{695AC28C-B530-49E6-94B8-2F3248A30267}"/>
                </a:ext>
              </a:extLst>
            </p:cNvPr>
            <p:cNvSpPr/>
            <p:nvPr/>
          </p:nvSpPr>
          <p:spPr>
            <a:xfrm>
              <a:off x="5722900" y="1190550"/>
              <a:ext cx="62375" cy="53425"/>
            </a:xfrm>
            <a:custGeom>
              <a:avLst/>
              <a:gdLst/>
              <a:ahLst/>
              <a:cxnLst/>
              <a:rect l="l" t="t" r="r" b="b"/>
              <a:pathLst>
                <a:path w="2495" h="2137" extrusionOk="0">
                  <a:moveTo>
                    <a:pt x="1071" y="0"/>
                  </a:moveTo>
                  <a:cubicBezTo>
                    <a:pt x="478" y="0"/>
                    <a:pt x="6" y="480"/>
                    <a:pt x="6" y="1065"/>
                  </a:cubicBezTo>
                  <a:cubicBezTo>
                    <a:pt x="1" y="1709"/>
                    <a:pt x="524" y="2137"/>
                    <a:pt x="1072" y="2137"/>
                  </a:cubicBezTo>
                  <a:cubicBezTo>
                    <a:pt x="1334" y="2137"/>
                    <a:pt x="1601" y="2039"/>
                    <a:pt x="1819" y="1821"/>
                  </a:cubicBezTo>
                  <a:cubicBezTo>
                    <a:pt x="2494" y="1146"/>
                    <a:pt x="2014" y="0"/>
                    <a:pt x="1071"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2617;p54">
              <a:extLst>
                <a:ext uri="{FF2B5EF4-FFF2-40B4-BE49-F238E27FC236}">
                  <a16:creationId xmlns:a16="http://schemas.microsoft.com/office/drawing/2014/main" id="{8916401C-2629-4D4B-AD6D-144C1722C156}"/>
                </a:ext>
              </a:extLst>
            </p:cNvPr>
            <p:cNvSpPr/>
            <p:nvPr/>
          </p:nvSpPr>
          <p:spPr>
            <a:xfrm>
              <a:off x="5646825" y="3018650"/>
              <a:ext cx="62225" cy="53425"/>
            </a:xfrm>
            <a:custGeom>
              <a:avLst/>
              <a:gdLst/>
              <a:ahLst/>
              <a:cxnLst/>
              <a:rect l="l" t="t" r="r" b="b"/>
              <a:pathLst>
                <a:path w="2489" h="2137" extrusionOk="0">
                  <a:moveTo>
                    <a:pt x="1066" y="0"/>
                  </a:moveTo>
                  <a:cubicBezTo>
                    <a:pt x="472" y="0"/>
                    <a:pt x="1" y="480"/>
                    <a:pt x="1" y="1065"/>
                  </a:cubicBezTo>
                  <a:cubicBezTo>
                    <a:pt x="1" y="1709"/>
                    <a:pt x="526" y="2137"/>
                    <a:pt x="1072" y="2137"/>
                  </a:cubicBezTo>
                  <a:cubicBezTo>
                    <a:pt x="1333" y="2137"/>
                    <a:pt x="1598" y="2039"/>
                    <a:pt x="1814" y="1821"/>
                  </a:cubicBezTo>
                  <a:cubicBezTo>
                    <a:pt x="2489" y="1146"/>
                    <a:pt x="2017" y="0"/>
                    <a:pt x="106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2618;p54">
              <a:extLst>
                <a:ext uri="{FF2B5EF4-FFF2-40B4-BE49-F238E27FC236}">
                  <a16:creationId xmlns:a16="http://schemas.microsoft.com/office/drawing/2014/main" id="{FB1A87F1-5837-4567-9F95-A3AB0C6710F9}"/>
                </a:ext>
              </a:extLst>
            </p:cNvPr>
            <p:cNvSpPr/>
            <p:nvPr/>
          </p:nvSpPr>
          <p:spPr>
            <a:xfrm>
              <a:off x="5646825" y="2866425"/>
              <a:ext cx="62225" cy="53275"/>
            </a:xfrm>
            <a:custGeom>
              <a:avLst/>
              <a:gdLst/>
              <a:ahLst/>
              <a:cxnLst/>
              <a:rect l="l" t="t" r="r" b="b"/>
              <a:pathLst>
                <a:path w="2489" h="2131" extrusionOk="0">
                  <a:moveTo>
                    <a:pt x="1066" y="0"/>
                  </a:moveTo>
                  <a:cubicBezTo>
                    <a:pt x="472" y="0"/>
                    <a:pt x="1" y="472"/>
                    <a:pt x="1" y="1065"/>
                  </a:cubicBezTo>
                  <a:cubicBezTo>
                    <a:pt x="1" y="1707"/>
                    <a:pt x="523" y="2131"/>
                    <a:pt x="1068" y="2131"/>
                  </a:cubicBezTo>
                  <a:cubicBezTo>
                    <a:pt x="1330" y="2131"/>
                    <a:pt x="1597" y="2032"/>
                    <a:pt x="1814" y="1813"/>
                  </a:cubicBezTo>
                  <a:cubicBezTo>
                    <a:pt x="2489" y="1146"/>
                    <a:pt x="2017" y="0"/>
                    <a:pt x="106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2619;p54">
              <a:extLst>
                <a:ext uri="{FF2B5EF4-FFF2-40B4-BE49-F238E27FC236}">
                  <a16:creationId xmlns:a16="http://schemas.microsoft.com/office/drawing/2014/main" id="{3DC7FAB7-887B-4AE8-A39B-179C091C9C3A}"/>
                </a:ext>
              </a:extLst>
            </p:cNvPr>
            <p:cNvSpPr/>
            <p:nvPr/>
          </p:nvSpPr>
          <p:spPr>
            <a:xfrm>
              <a:off x="5646825" y="2790200"/>
              <a:ext cx="62225" cy="53350"/>
            </a:xfrm>
            <a:custGeom>
              <a:avLst/>
              <a:gdLst/>
              <a:ahLst/>
              <a:cxnLst/>
              <a:rect l="l" t="t" r="r" b="b"/>
              <a:pathLst>
                <a:path w="2489" h="2134" extrusionOk="0">
                  <a:moveTo>
                    <a:pt x="1066" y="1"/>
                  </a:moveTo>
                  <a:cubicBezTo>
                    <a:pt x="472" y="1"/>
                    <a:pt x="1" y="480"/>
                    <a:pt x="1" y="1066"/>
                  </a:cubicBezTo>
                  <a:cubicBezTo>
                    <a:pt x="1" y="1709"/>
                    <a:pt x="526" y="2134"/>
                    <a:pt x="1072" y="2134"/>
                  </a:cubicBezTo>
                  <a:cubicBezTo>
                    <a:pt x="1333" y="2134"/>
                    <a:pt x="1598" y="2037"/>
                    <a:pt x="1814" y="1822"/>
                  </a:cubicBezTo>
                  <a:cubicBezTo>
                    <a:pt x="2489"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2620;p54">
              <a:extLst>
                <a:ext uri="{FF2B5EF4-FFF2-40B4-BE49-F238E27FC236}">
                  <a16:creationId xmlns:a16="http://schemas.microsoft.com/office/drawing/2014/main" id="{F0262A44-4308-432E-AA4F-0CB87EB2D33D}"/>
                </a:ext>
              </a:extLst>
            </p:cNvPr>
            <p:cNvSpPr/>
            <p:nvPr/>
          </p:nvSpPr>
          <p:spPr>
            <a:xfrm>
              <a:off x="5646825" y="1342750"/>
              <a:ext cx="62225" cy="53450"/>
            </a:xfrm>
            <a:custGeom>
              <a:avLst/>
              <a:gdLst/>
              <a:ahLst/>
              <a:cxnLst/>
              <a:rect l="l" t="t" r="r" b="b"/>
              <a:pathLst>
                <a:path w="2489" h="2138" extrusionOk="0">
                  <a:moveTo>
                    <a:pt x="1066" y="1"/>
                  </a:moveTo>
                  <a:cubicBezTo>
                    <a:pt x="472" y="1"/>
                    <a:pt x="1" y="481"/>
                    <a:pt x="1" y="1066"/>
                  </a:cubicBezTo>
                  <a:cubicBezTo>
                    <a:pt x="1" y="1710"/>
                    <a:pt x="526" y="2138"/>
                    <a:pt x="1072" y="2138"/>
                  </a:cubicBezTo>
                  <a:cubicBezTo>
                    <a:pt x="1333" y="2138"/>
                    <a:pt x="1598" y="2040"/>
                    <a:pt x="1814" y="1822"/>
                  </a:cubicBezTo>
                  <a:cubicBezTo>
                    <a:pt x="2489"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2621;p54">
              <a:extLst>
                <a:ext uri="{FF2B5EF4-FFF2-40B4-BE49-F238E27FC236}">
                  <a16:creationId xmlns:a16="http://schemas.microsoft.com/office/drawing/2014/main" id="{C2C28A1C-46E4-4176-A6F8-F3E623C1241E}"/>
                </a:ext>
              </a:extLst>
            </p:cNvPr>
            <p:cNvSpPr/>
            <p:nvPr/>
          </p:nvSpPr>
          <p:spPr>
            <a:xfrm>
              <a:off x="5646825" y="1266550"/>
              <a:ext cx="62225" cy="53450"/>
            </a:xfrm>
            <a:custGeom>
              <a:avLst/>
              <a:gdLst/>
              <a:ahLst/>
              <a:cxnLst/>
              <a:rect l="l" t="t" r="r" b="b"/>
              <a:pathLst>
                <a:path w="2489" h="2138" extrusionOk="0">
                  <a:moveTo>
                    <a:pt x="1066" y="0"/>
                  </a:moveTo>
                  <a:cubicBezTo>
                    <a:pt x="472" y="9"/>
                    <a:pt x="1" y="480"/>
                    <a:pt x="1" y="1074"/>
                  </a:cubicBezTo>
                  <a:cubicBezTo>
                    <a:pt x="1" y="1711"/>
                    <a:pt x="525" y="2137"/>
                    <a:pt x="1071" y="2137"/>
                  </a:cubicBezTo>
                  <a:cubicBezTo>
                    <a:pt x="1332" y="2137"/>
                    <a:pt x="1598" y="2040"/>
                    <a:pt x="1814" y="1821"/>
                  </a:cubicBezTo>
                  <a:cubicBezTo>
                    <a:pt x="2489" y="1155"/>
                    <a:pt x="2017" y="0"/>
                    <a:pt x="106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2622;p54">
              <a:extLst>
                <a:ext uri="{FF2B5EF4-FFF2-40B4-BE49-F238E27FC236}">
                  <a16:creationId xmlns:a16="http://schemas.microsoft.com/office/drawing/2014/main" id="{613E688D-AAA4-4D22-B7CB-CC615A86E6E2}"/>
                </a:ext>
              </a:extLst>
            </p:cNvPr>
            <p:cNvSpPr/>
            <p:nvPr/>
          </p:nvSpPr>
          <p:spPr>
            <a:xfrm>
              <a:off x="5646700" y="1190550"/>
              <a:ext cx="62350" cy="53425"/>
            </a:xfrm>
            <a:custGeom>
              <a:avLst/>
              <a:gdLst/>
              <a:ahLst/>
              <a:cxnLst/>
              <a:rect l="l" t="t" r="r" b="b"/>
              <a:pathLst>
                <a:path w="2494" h="2137" extrusionOk="0">
                  <a:moveTo>
                    <a:pt x="1071" y="0"/>
                  </a:moveTo>
                  <a:cubicBezTo>
                    <a:pt x="486" y="0"/>
                    <a:pt x="6" y="480"/>
                    <a:pt x="6" y="1065"/>
                  </a:cubicBezTo>
                  <a:cubicBezTo>
                    <a:pt x="0" y="1709"/>
                    <a:pt x="524" y="2137"/>
                    <a:pt x="1072" y="2137"/>
                  </a:cubicBezTo>
                  <a:cubicBezTo>
                    <a:pt x="1333" y="2137"/>
                    <a:pt x="1601" y="2039"/>
                    <a:pt x="1819" y="1821"/>
                  </a:cubicBezTo>
                  <a:cubicBezTo>
                    <a:pt x="2494" y="1154"/>
                    <a:pt x="2022" y="0"/>
                    <a:pt x="1071"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2623;p54">
              <a:extLst>
                <a:ext uri="{FF2B5EF4-FFF2-40B4-BE49-F238E27FC236}">
                  <a16:creationId xmlns:a16="http://schemas.microsoft.com/office/drawing/2014/main" id="{EA12634F-45B6-4943-97AD-F4C2A8B82EAD}"/>
                </a:ext>
              </a:extLst>
            </p:cNvPr>
            <p:cNvSpPr/>
            <p:nvPr/>
          </p:nvSpPr>
          <p:spPr>
            <a:xfrm>
              <a:off x="5570625" y="3018650"/>
              <a:ext cx="62200" cy="53425"/>
            </a:xfrm>
            <a:custGeom>
              <a:avLst/>
              <a:gdLst/>
              <a:ahLst/>
              <a:cxnLst/>
              <a:rect l="l" t="t" r="r" b="b"/>
              <a:pathLst>
                <a:path w="2488" h="2137" extrusionOk="0">
                  <a:moveTo>
                    <a:pt x="1065" y="0"/>
                  </a:moveTo>
                  <a:cubicBezTo>
                    <a:pt x="472" y="0"/>
                    <a:pt x="0" y="480"/>
                    <a:pt x="0" y="1065"/>
                  </a:cubicBezTo>
                  <a:cubicBezTo>
                    <a:pt x="0" y="1709"/>
                    <a:pt x="526" y="2137"/>
                    <a:pt x="1072" y="2137"/>
                  </a:cubicBezTo>
                  <a:cubicBezTo>
                    <a:pt x="1332" y="2137"/>
                    <a:pt x="1598" y="2039"/>
                    <a:pt x="1813" y="1821"/>
                  </a:cubicBezTo>
                  <a:cubicBezTo>
                    <a:pt x="2488" y="1155"/>
                    <a:pt x="2016"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2624;p54">
              <a:extLst>
                <a:ext uri="{FF2B5EF4-FFF2-40B4-BE49-F238E27FC236}">
                  <a16:creationId xmlns:a16="http://schemas.microsoft.com/office/drawing/2014/main" id="{216F5EDF-0413-45DA-B2E5-2308B33AC1DB}"/>
                </a:ext>
              </a:extLst>
            </p:cNvPr>
            <p:cNvSpPr/>
            <p:nvPr/>
          </p:nvSpPr>
          <p:spPr>
            <a:xfrm>
              <a:off x="5570625" y="2942425"/>
              <a:ext cx="62200" cy="53450"/>
            </a:xfrm>
            <a:custGeom>
              <a:avLst/>
              <a:gdLst/>
              <a:ahLst/>
              <a:cxnLst/>
              <a:rect l="l" t="t" r="r" b="b"/>
              <a:pathLst>
                <a:path w="2488" h="2138" extrusionOk="0">
                  <a:moveTo>
                    <a:pt x="1065" y="1"/>
                  </a:moveTo>
                  <a:cubicBezTo>
                    <a:pt x="472" y="1"/>
                    <a:pt x="0" y="480"/>
                    <a:pt x="0" y="1074"/>
                  </a:cubicBezTo>
                  <a:cubicBezTo>
                    <a:pt x="0" y="1712"/>
                    <a:pt x="525" y="2137"/>
                    <a:pt x="1071" y="2137"/>
                  </a:cubicBezTo>
                  <a:cubicBezTo>
                    <a:pt x="1332" y="2137"/>
                    <a:pt x="1598" y="2040"/>
                    <a:pt x="1813" y="1822"/>
                  </a:cubicBezTo>
                  <a:cubicBezTo>
                    <a:pt x="2488" y="1155"/>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2625;p54">
              <a:extLst>
                <a:ext uri="{FF2B5EF4-FFF2-40B4-BE49-F238E27FC236}">
                  <a16:creationId xmlns:a16="http://schemas.microsoft.com/office/drawing/2014/main" id="{83918464-40D7-4C2B-8157-510B39689195}"/>
                </a:ext>
              </a:extLst>
            </p:cNvPr>
            <p:cNvSpPr/>
            <p:nvPr/>
          </p:nvSpPr>
          <p:spPr>
            <a:xfrm>
              <a:off x="5570475" y="1190550"/>
              <a:ext cx="62350" cy="53325"/>
            </a:xfrm>
            <a:custGeom>
              <a:avLst/>
              <a:gdLst/>
              <a:ahLst/>
              <a:cxnLst/>
              <a:rect l="l" t="t" r="r" b="b"/>
              <a:pathLst>
                <a:path w="2494" h="2133" extrusionOk="0">
                  <a:moveTo>
                    <a:pt x="1071" y="0"/>
                  </a:moveTo>
                  <a:cubicBezTo>
                    <a:pt x="486" y="0"/>
                    <a:pt x="6" y="472"/>
                    <a:pt x="6" y="1065"/>
                  </a:cubicBezTo>
                  <a:cubicBezTo>
                    <a:pt x="1" y="1709"/>
                    <a:pt x="524" y="2133"/>
                    <a:pt x="1073" y="2133"/>
                  </a:cubicBezTo>
                  <a:cubicBezTo>
                    <a:pt x="1334" y="2133"/>
                    <a:pt x="1601" y="2036"/>
                    <a:pt x="1819" y="1821"/>
                  </a:cubicBezTo>
                  <a:cubicBezTo>
                    <a:pt x="2494" y="1154"/>
                    <a:pt x="2022" y="0"/>
                    <a:pt x="1071"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2626;p54">
              <a:extLst>
                <a:ext uri="{FF2B5EF4-FFF2-40B4-BE49-F238E27FC236}">
                  <a16:creationId xmlns:a16="http://schemas.microsoft.com/office/drawing/2014/main" id="{D5BA00D3-C953-4634-A2A6-5C9F16334841}"/>
                </a:ext>
              </a:extLst>
            </p:cNvPr>
            <p:cNvSpPr/>
            <p:nvPr/>
          </p:nvSpPr>
          <p:spPr>
            <a:xfrm>
              <a:off x="5494400" y="2942425"/>
              <a:ext cx="62225" cy="53450"/>
            </a:xfrm>
            <a:custGeom>
              <a:avLst/>
              <a:gdLst/>
              <a:ahLst/>
              <a:cxnLst/>
              <a:rect l="l" t="t" r="r" b="b"/>
              <a:pathLst>
                <a:path w="2489" h="2138" extrusionOk="0">
                  <a:moveTo>
                    <a:pt x="1066" y="1"/>
                  </a:moveTo>
                  <a:cubicBezTo>
                    <a:pt x="480" y="1"/>
                    <a:pt x="1" y="480"/>
                    <a:pt x="1" y="1066"/>
                  </a:cubicBezTo>
                  <a:cubicBezTo>
                    <a:pt x="1" y="1709"/>
                    <a:pt x="526" y="2137"/>
                    <a:pt x="1075" y="2137"/>
                  </a:cubicBezTo>
                  <a:cubicBezTo>
                    <a:pt x="1337" y="2137"/>
                    <a:pt x="1604" y="2040"/>
                    <a:pt x="1822" y="1822"/>
                  </a:cubicBezTo>
                  <a:cubicBezTo>
                    <a:pt x="2488" y="1155"/>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2627;p54">
              <a:extLst>
                <a:ext uri="{FF2B5EF4-FFF2-40B4-BE49-F238E27FC236}">
                  <a16:creationId xmlns:a16="http://schemas.microsoft.com/office/drawing/2014/main" id="{A7C6A18B-2B75-4FC5-A02B-3708FFE9B5F9}"/>
                </a:ext>
              </a:extLst>
            </p:cNvPr>
            <p:cNvSpPr/>
            <p:nvPr/>
          </p:nvSpPr>
          <p:spPr>
            <a:xfrm>
              <a:off x="5494400" y="2866425"/>
              <a:ext cx="62225" cy="53275"/>
            </a:xfrm>
            <a:custGeom>
              <a:avLst/>
              <a:gdLst/>
              <a:ahLst/>
              <a:cxnLst/>
              <a:rect l="l" t="t" r="r" b="b"/>
              <a:pathLst>
                <a:path w="2489" h="2131" extrusionOk="0">
                  <a:moveTo>
                    <a:pt x="1066" y="0"/>
                  </a:moveTo>
                  <a:cubicBezTo>
                    <a:pt x="480" y="0"/>
                    <a:pt x="1" y="472"/>
                    <a:pt x="1" y="1065"/>
                  </a:cubicBezTo>
                  <a:cubicBezTo>
                    <a:pt x="1" y="1707"/>
                    <a:pt x="523" y="2131"/>
                    <a:pt x="1070" y="2131"/>
                  </a:cubicBezTo>
                  <a:cubicBezTo>
                    <a:pt x="1333" y="2131"/>
                    <a:pt x="1603" y="2032"/>
                    <a:pt x="1822" y="1813"/>
                  </a:cubicBezTo>
                  <a:cubicBezTo>
                    <a:pt x="2488" y="1146"/>
                    <a:pt x="2017" y="0"/>
                    <a:pt x="106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2628;p54">
              <a:extLst>
                <a:ext uri="{FF2B5EF4-FFF2-40B4-BE49-F238E27FC236}">
                  <a16:creationId xmlns:a16="http://schemas.microsoft.com/office/drawing/2014/main" id="{540E3201-9C8B-48F1-A858-0D5E6AEC82E0}"/>
                </a:ext>
              </a:extLst>
            </p:cNvPr>
            <p:cNvSpPr/>
            <p:nvPr/>
          </p:nvSpPr>
          <p:spPr>
            <a:xfrm>
              <a:off x="5494275" y="1190550"/>
              <a:ext cx="62350" cy="53325"/>
            </a:xfrm>
            <a:custGeom>
              <a:avLst/>
              <a:gdLst/>
              <a:ahLst/>
              <a:cxnLst/>
              <a:rect l="l" t="t" r="r" b="b"/>
              <a:pathLst>
                <a:path w="2494" h="2133" extrusionOk="0">
                  <a:moveTo>
                    <a:pt x="1071" y="0"/>
                  </a:moveTo>
                  <a:cubicBezTo>
                    <a:pt x="485" y="0"/>
                    <a:pt x="6" y="472"/>
                    <a:pt x="6" y="1065"/>
                  </a:cubicBezTo>
                  <a:cubicBezTo>
                    <a:pt x="0" y="1709"/>
                    <a:pt x="524" y="2133"/>
                    <a:pt x="1072" y="2133"/>
                  </a:cubicBezTo>
                  <a:cubicBezTo>
                    <a:pt x="1334" y="2133"/>
                    <a:pt x="1601" y="2036"/>
                    <a:pt x="1819" y="1821"/>
                  </a:cubicBezTo>
                  <a:cubicBezTo>
                    <a:pt x="2493" y="1154"/>
                    <a:pt x="2022" y="0"/>
                    <a:pt x="1071"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2629;p54">
              <a:extLst>
                <a:ext uri="{FF2B5EF4-FFF2-40B4-BE49-F238E27FC236}">
                  <a16:creationId xmlns:a16="http://schemas.microsoft.com/office/drawing/2014/main" id="{C3279A27-B4C6-4280-B796-4E9D0C417482}"/>
                </a:ext>
              </a:extLst>
            </p:cNvPr>
            <p:cNvSpPr/>
            <p:nvPr/>
          </p:nvSpPr>
          <p:spPr>
            <a:xfrm>
              <a:off x="5418200" y="2866425"/>
              <a:ext cx="62425" cy="53275"/>
            </a:xfrm>
            <a:custGeom>
              <a:avLst/>
              <a:gdLst/>
              <a:ahLst/>
              <a:cxnLst/>
              <a:rect l="l" t="t" r="r" b="b"/>
              <a:pathLst>
                <a:path w="2497" h="2131" extrusionOk="0">
                  <a:moveTo>
                    <a:pt x="1065" y="0"/>
                  </a:moveTo>
                  <a:cubicBezTo>
                    <a:pt x="480" y="0"/>
                    <a:pt x="0" y="472"/>
                    <a:pt x="0" y="1065"/>
                  </a:cubicBezTo>
                  <a:cubicBezTo>
                    <a:pt x="0" y="1707"/>
                    <a:pt x="526" y="2131"/>
                    <a:pt x="1073" y="2131"/>
                  </a:cubicBezTo>
                  <a:cubicBezTo>
                    <a:pt x="1336" y="2131"/>
                    <a:pt x="1605" y="2032"/>
                    <a:pt x="1821" y="1813"/>
                  </a:cubicBezTo>
                  <a:cubicBezTo>
                    <a:pt x="2496" y="1146"/>
                    <a:pt x="2016"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2630;p54">
              <a:extLst>
                <a:ext uri="{FF2B5EF4-FFF2-40B4-BE49-F238E27FC236}">
                  <a16:creationId xmlns:a16="http://schemas.microsoft.com/office/drawing/2014/main" id="{3D788161-DD44-45CD-97F0-4B698BA6413B}"/>
                </a:ext>
              </a:extLst>
            </p:cNvPr>
            <p:cNvSpPr/>
            <p:nvPr/>
          </p:nvSpPr>
          <p:spPr>
            <a:xfrm>
              <a:off x="5418200" y="2790200"/>
              <a:ext cx="62425" cy="53350"/>
            </a:xfrm>
            <a:custGeom>
              <a:avLst/>
              <a:gdLst/>
              <a:ahLst/>
              <a:cxnLst/>
              <a:rect l="l" t="t" r="r" b="b"/>
              <a:pathLst>
                <a:path w="2497" h="2134" extrusionOk="0">
                  <a:moveTo>
                    <a:pt x="1065" y="1"/>
                  </a:moveTo>
                  <a:cubicBezTo>
                    <a:pt x="480" y="1"/>
                    <a:pt x="0" y="480"/>
                    <a:pt x="0" y="1066"/>
                  </a:cubicBezTo>
                  <a:cubicBezTo>
                    <a:pt x="0" y="1709"/>
                    <a:pt x="526" y="2134"/>
                    <a:pt x="1074" y="2134"/>
                  </a:cubicBezTo>
                  <a:cubicBezTo>
                    <a:pt x="1336" y="2134"/>
                    <a:pt x="1603" y="2037"/>
                    <a:pt x="1821" y="1822"/>
                  </a:cubicBezTo>
                  <a:cubicBezTo>
                    <a:pt x="2496"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2631;p54">
              <a:extLst>
                <a:ext uri="{FF2B5EF4-FFF2-40B4-BE49-F238E27FC236}">
                  <a16:creationId xmlns:a16="http://schemas.microsoft.com/office/drawing/2014/main" id="{11A5E88B-989E-42FE-8031-E6191F4BB50A}"/>
                </a:ext>
              </a:extLst>
            </p:cNvPr>
            <p:cNvSpPr/>
            <p:nvPr/>
          </p:nvSpPr>
          <p:spPr>
            <a:xfrm>
              <a:off x="5418200" y="1266550"/>
              <a:ext cx="62425" cy="53450"/>
            </a:xfrm>
            <a:custGeom>
              <a:avLst/>
              <a:gdLst/>
              <a:ahLst/>
              <a:cxnLst/>
              <a:rect l="l" t="t" r="r" b="b"/>
              <a:pathLst>
                <a:path w="2497" h="2138" extrusionOk="0">
                  <a:moveTo>
                    <a:pt x="1065" y="0"/>
                  </a:moveTo>
                  <a:cubicBezTo>
                    <a:pt x="480" y="9"/>
                    <a:pt x="0" y="480"/>
                    <a:pt x="0" y="1074"/>
                  </a:cubicBezTo>
                  <a:cubicBezTo>
                    <a:pt x="0" y="1711"/>
                    <a:pt x="525" y="2137"/>
                    <a:pt x="1073" y="2137"/>
                  </a:cubicBezTo>
                  <a:cubicBezTo>
                    <a:pt x="1335" y="2137"/>
                    <a:pt x="1603" y="2040"/>
                    <a:pt x="1821" y="1821"/>
                  </a:cubicBezTo>
                  <a:cubicBezTo>
                    <a:pt x="2496" y="1155"/>
                    <a:pt x="2016"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2632;p54">
              <a:extLst>
                <a:ext uri="{FF2B5EF4-FFF2-40B4-BE49-F238E27FC236}">
                  <a16:creationId xmlns:a16="http://schemas.microsoft.com/office/drawing/2014/main" id="{54CFC861-9260-4827-8719-E86FB3446345}"/>
                </a:ext>
              </a:extLst>
            </p:cNvPr>
            <p:cNvSpPr/>
            <p:nvPr/>
          </p:nvSpPr>
          <p:spPr>
            <a:xfrm>
              <a:off x="5418200" y="1190550"/>
              <a:ext cx="62425" cy="53325"/>
            </a:xfrm>
            <a:custGeom>
              <a:avLst/>
              <a:gdLst/>
              <a:ahLst/>
              <a:cxnLst/>
              <a:rect l="l" t="t" r="r" b="b"/>
              <a:pathLst>
                <a:path w="2497" h="2133" extrusionOk="0">
                  <a:moveTo>
                    <a:pt x="1065" y="0"/>
                  </a:moveTo>
                  <a:cubicBezTo>
                    <a:pt x="480" y="0"/>
                    <a:pt x="0" y="480"/>
                    <a:pt x="0" y="1065"/>
                  </a:cubicBezTo>
                  <a:cubicBezTo>
                    <a:pt x="0" y="1709"/>
                    <a:pt x="526" y="2133"/>
                    <a:pt x="1074" y="2133"/>
                  </a:cubicBezTo>
                  <a:cubicBezTo>
                    <a:pt x="1336" y="2133"/>
                    <a:pt x="1603" y="2036"/>
                    <a:pt x="1821" y="1821"/>
                  </a:cubicBezTo>
                  <a:cubicBezTo>
                    <a:pt x="2496" y="1146"/>
                    <a:pt x="2016"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2633;p54">
              <a:extLst>
                <a:ext uri="{FF2B5EF4-FFF2-40B4-BE49-F238E27FC236}">
                  <a16:creationId xmlns:a16="http://schemas.microsoft.com/office/drawing/2014/main" id="{441D29EB-4132-497A-BDD9-05F70F06E5AA}"/>
                </a:ext>
              </a:extLst>
            </p:cNvPr>
            <p:cNvSpPr/>
            <p:nvPr/>
          </p:nvSpPr>
          <p:spPr>
            <a:xfrm>
              <a:off x="5341975" y="2714000"/>
              <a:ext cx="62425" cy="53350"/>
            </a:xfrm>
            <a:custGeom>
              <a:avLst/>
              <a:gdLst/>
              <a:ahLst/>
              <a:cxnLst/>
              <a:rect l="l" t="t" r="r" b="b"/>
              <a:pathLst>
                <a:path w="2497" h="2134" extrusionOk="0">
                  <a:moveTo>
                    <a:pt x="1074" y="0"/>
                  </a:moveTo>
                  <a:cubicBezTo>
                    <a:pt x="480" y="0"/>
                    <a:pt x="9" y="480"/>
                    <a:pt x="1" y="1065"/>
                  </a:cubicBezTo>
                  <a:cubicBezTo>
                    <a:pt x="1" y="1709"/>
                    <a:pt x="530" y="2133"/>
                    <a:pt x="1078" y="2133"/>
                  </a:cubicBezTo>
                  <a:cubicBezTo>
                    <a:pt x="1340" y="2133"/>
                    <a:pt x="1606" y="2036"/>
                    <a:pt x="1822" y="1821"/>
                  </a:cubicBezTo>
                  <a:cubicBezTo>
                    <a:pt x="2497" y="1146"/>
                    <a:pt x="2017" y="0"/>
                    <a:pt x="1074"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2634;p54">
              <a:extLst>
                <a:ext uri="{FF2B5EF4-FFF2-40B4-BE49-F238E27FC236}">
                  <a16:creationId xmlns:a16="http://schemas.microsoft.com/office/drawing/2014/main" id="{2243DE05-D65D-449B-8AC2-10914125FCB2}"/>
                </a:ext>
              </a:extLst>
            </p:cNvPr>
            <p:cNvSpPr/>
            <p:nvPr/>
          </p:nvSpPr>
          <p:spPr>
            <a:xfrm>
              <a:off x="5341975" y="1266550"/>
              <a:ext cx="62425" cy="53450"/>
            </a:xfrm>
            <a:custGeom>
              <a:avLst/>
              <a:gdLst/>
              <a:ahLst/>
              <a:cxnLst/>
              <a:rect l="l" t="t" r="r" b="b"/>
              <a:pathLst>
                <a:path w="2497" h="2138" extrusionOk="0">
                  <a:moveTo>
                    <a:pt x="1074" y="0"/>
                  </a:moveTo>
                  <a:cubicBezTo>
                    <a:pt x="480" y="9"/>
                    <a:pt x="9" y="480"/>
                    <a:pt x="1" y="1074"/>
                  </a:cubicBezTo>
                  <a:cubicBezTo>
                    <a:pt x="1" y="1711"/>
                    <a:pt x="529" y="2137"/>
                    <a:pt x="1077" y="2137"/>
                  </a:cubicBezTo>
                  <a:cubicBezTo>
                    <a:pt x="1339" y="2137"/>
                    <a:pt x="1606" y="2040"/>
                    <a:pt x="1822" y="1821"/>
                  </a:cubicBezTo>
                  <a:cubicBezTo>
                    <a:pt x="2497" y="1155"/>
                    <a:pt x="2017" y="0"/>
                    <a:pt x="1074"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2635;p54">
              <a:extLst>
                <a:ext uri="{FF2B5EF4-FFF2-40B4-BE49-F238E27FC236}">
                  <a16:creationId xmlns:a16="http://schemas.microsoft.com/office/drawing/2014/main" id="{A83DB33E-F5EA-40F1-B16E-53F5507BAEE8}"/>
                </a:ext>
              </a:extLst>
            </p:cNvPr>
            <p:cNvSpPr/>
            <p:nvPr/>
          </p:nvSpPr>
          <p:spPr>
            <a:xfrm>
              <a:off x="5265775" y="2790200"/>
              <a:ext cx="62200" cy="53350"/>
            </a:xfrm>
            <a:custGeom>
              <a:avLst/>
              <a:gdLst/>
              <a:ahLst/>
              <a:cxnLst/>
              <a:rect l="l" t="t" r="r" b="b"/>
              <a:pathLst>
                <a:path w="2488" h="2134" extrusionOk="0">
                  <a:moveTo>
                    <a:pt x="1065" y="1"/>
                  </a:moveTo>
                  <a:cubicBezTo>
                    <a:pt x="480" y="1"/>
                    <a:pt x="0" y="472"/>
                    <a:pt x="0" y="1066"/>
                  </a:cubicBezTo>
                  <a:cubicBezTo>
                    <a:pt x="0" y="1709"/>
                    <a:pt x="522" y="2134"/>
                    <a:pt x="1068" y="2134"/>
                  </a:cubicBezTo>
                  <a:cubicBezTo>
                    <a:pt x="1329" y="2134"/>
                    <a:pt x="1595" y="2037"/>
                    <a:pt x="1813" y="1822"/>
                  </a:cubicBezTo>
                  <a:cubicBezTo>
                    <a:pt x="2488" y="1155"/>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2636;p54">
              <a:extLst>
                <a:ext uri="{FF2B5EF4-FFF2-40B4-BE49-F238E27FC236}">
                  <a16:creationId xmlns:a16="http://schemas.microsoft.com/office/drawing/2014/main" id="{F801FCC7-2056-4D98-AE64-9F329BA95113}"/>
                </a:ext>
              </a:extLst>
            </p:cNvPr>
            <p:cNvSpPr/>
            <p:nvPr/>
          </p:nvSpPr>
          <p:spPr>
            <a:xfrm>
              <a:off x="5265775" y="2714000"/>
              <a:ext cx="62200" cy="53350"/>
            </a:xfrm>
            <a:custGeom>
              <a:avLst/>
              <a:gdLst/>
              <a:ahLst/>
              <a:cxnLst/>
              <a:rect l="l" t="t" r="r" b="b"/>
              <a:pathLst>
                <a:path w="2488" h="2134" extrusionOk="0">
                  <a:moveTo>
                    <a:pt x="1065" y="0"/>
                  </a:moveTo>
                  <a:cubicBezTo>
                    <a:pt x="480" y="0"/>
                    <a:pt x="0" y="480"/>
                    <a:pt x="0" y="1065"/>
                  </a:cubicBezTo>
                  <a:cubicBezTo>
                    <a:pt x="0" y="1709"/>
                    <a:pt x="522" y="2133"/>
                    <a:pt x="1068" y="2133"/>
                  </a:cubicBezTo>
                  <a:cubicBezTo>
                    <a:pt x="1329" y="2133"/>
                    <a:pt x="1595" y="2036"/>
                    <a:pt x="1813" y="1821"/>
                  </a:cubicBezTo>
                  <a:cubicBezTo>
                    <a:pt x="2488" y="1155"/>
                    <a:pt x="2016" y="8"/>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2637;p54">
              <a:extLst>
                <a:ext uri="{FF2B5EF4-FFF2-40B4-BE49-F238E27FC236}">
                  <a16:creationId xmlns:a16="http://schemas.microsoft.com/office/drawing/2014/main" id="{60EDEAA3-FC72-4385-A1F5-4E9D52152BFF}"/>
                </a:ext>
              </a:extLst>
            </p:cNvPr>
            <p:cNvSpPr/>
            <p:nvPr/>
          </p:nvSpPr>
          <p:spPr>
            <a:xfrm>
              <a:off x="5265775" y="1266550"/>
              <a:ext cx="62200" cy="53450"/>
            </a:xfrm>
            <a:custGeom>
              <a:avLst/>
              <a:gdLst/>
              <a:ahLst/>
              <a:cxnLst/>
              <a:rect l="l" t="t" r="r" b="b"/>
              <a:pathLst>
                <a:path w="2488" h="2138" extrusionOk="0">
                  <a:moveTo>
                    <a:pt x="1065" y="0"/>
                  </a:moveTo>
                  <a:cubicBezTo>
                    <a:pt x="480" y="0"/>
                    <a:pt x="0" y="480"/>
                    <a:pt x="0" y="1074"/>
                  </a:cubicBezTo>
                  <a:cubicBezTo>
                    <a:pt x="0" y="1711"/>
                    <a:pt x="521" y="2137"/>
                    <a:pt x="1067" y="2137"/>
                  </a:cubicBezTo>
                  <a:cubicBezTo>
                    <a:pt x="1328" y="2137"/>
                    <a:pt x="1595" y="2040"/>
                    <a:pt x="1813" y="1821"/>
                  </a:cubicBezTo>
                  <a:cubicBezTo>
                    <a:pt x="2488" y="1155"/>
                    <a:pt x="2016" y="9"/>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2638;p54">
              <a:extLst>
                <a:ext uri="{FF2B5EF4-FFF2-40B4-BE49-F238E27FC236}">
                  <a16:creationId xmlns:a16="http://schemas.microsoft.com/office/drawing/2014/main" id="{ADB40AC5-9470-441C-8E50-CD5E660D77CB}"/>
                </a:ext>
              </a:extLst>
            </p:cNvPr>
            <p:cNvSpPr/>
            <p:nvPr/>
          </p:nvSpPr>
          <p:spPr>
            <a:xfrm>
              <a:off x="5189550" y="2866425"/>
              <a:ext cx="62425" cy="53275"/>
            </a:xfrm>
            <a:custGeom>
              <a:avLst/>
              <a:gdLst/>
              <a:ahLst/>
              <a:cxnLst/>
              <a:rect l="l" t="t" r="r" b="b"/>
              <a:pathLst>
                <a:path w="2497" h="2131" extrusionOk="0">
                  <a:moveTo>
                    <a:pt x="1066" y="0"/>
                  </a:moveTo>
                  <a:cubicBezTo>
                    <a:pt x="480" y="0"/>
                    <a:pt x="1" y="472"/>
                    <a:pt x="1" y="1065"/>
                  </a:cubicBezTo>
                  <a:cubicBezTo>
                    <a:pt x="1" y="1707"/>
                    <a:pt x="523" y="2131"/>
                    <a:pt x="1070" y="2131"/>
                  </a:cubicBezTo>
                  <a:cubicBezTo>
                    <a:pt x="1333" y="2131"/>
                    <a:pt x="1602" y="2032"/>
                    <a:pt x="1822" y="1813"/>
                  </a:cubicBezTo>
                  <a:cubicBezTo>
                    <a:pt x="2496" y="1146"/>
                    <a:pt x="2017" y="0"/>
                    <a:pt x="106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2639;p54">
              <a:extLst>
                <a:ext uri="{FF2B5EF4-FFF2-40B4-BE49-F238E27FC236}">
                  <a16:creationId xmlns:a16="http://schemas.microsoft.com/office/drawing/2014/main" id="{08FFDB16-30CE-4B13-929F-C28F9A6B5F95}"/>
                </a:ext>
              </a:extLst>
            </p:cNvPr>
            <p:cNvSpPr/>
            <p:nvPr/>
          </p:nvSpPr>
          <p:spPr>
            <a:xfrm>
              <a:off x="5189550" y="2790200"/>
              <a:ext cx="62225" cy="53350"/>
            </a:xfrm>
            <a:custGeom>
              <a:avLst/>
              <a:gdLst/>
              <a:ahLst/>
              <a:cxnLst/>
              <a:rect l="l" t="t" r="r" b="b"/>
              <a:pathLst>
                <a:path w="2489" h="2134" extrusionOk="0">
                  <a:moveTo>
                    <a:pt x="1066" y="1"/>
                  </a:moveTo>
                  <a:cubicBezTo>
                    <a:pt x="480" y="1"/>
                    <a:pt x="1" y="472"/>
                    <a:pt x="1" y="1066"/>
                  </a:cubicBezTo>
                  <a:cubicBezTo>
                    <a:pt x="1" y="1709"/>
                    <a:pt x="522" y="2134"/>
                    <a:pt x="1069" y="2134"/>
                  </a:cubicBezTo>
                  <a:cubicBezTo>
                    <a:pt x="1329" y="2134"/>
                    <a:pt x="1596" y="2037"/>
                    <a:pt x="1814" y="1822"/>
                  </a:cubicBezTo>
                  <a:cubicBezTo>
                    <a:pt x="2488" y="1155"/>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2640;p54">
              <a:extLst>
                <a:ext uri="{FF2B5EF4-FFF2-40B4-BE49-F238E27FC236}">
                  <a16:creationId xmlns:a16="http://schemas.microsoft.com/office/drawing/2014/main" id="{C2A01AAA-3AFC-4172-BA0A-408791D59128}"/>
                </a:ext>
              </a:extLst>
            </p:cNvPr>
            <p:cNvSpPr/>
            <p:nvPr/>
          </p:nvSpPr>
          <p:spPr>
            <a:xfrm>
              <a:off x="5189550" y="1342750"/>
              <a:ext cx="62225" cy="53350"/>
            </a:xfrm>
            <a:custGeom>
              <a:avLst/>
              <a:gdLst/>
              <a:ahLst/>
              <a:cxnLst/>
              <a:rect l="l" t="t" r="r" b="b"/>
              <a:pathLst>
                <a:path w="2489" h="2134" extrusionOk="0">
                  <a:moveTo>
                    <a:pt x="1066" y="1"/>
                  </a:moveTo>
                  <a:cubicBezTo>
                    <a:pt x="480" y="1"/>
                    <a:pt x="1" y="481"/>
                    <a:pt x="1" y="1066"/>
                  </a:cubicBezTo>
                  <a:cubicBezTo>
                    <a:pt x="1" y="1710"/>
                    <a:pt x="522" y="2134"/>
                    <a:pt x="1069" y="2134"/>
                  </a:cubicBezTo>
                  <a:cubicBezTo>
                    <a:pt x="1329" y="2134"/>
                    <a:pt x="1596" y="2037"/>
                    <a:pt x="1814" y="1822"/>
                  </a:cubicBezTo>
                  <a:cubicBezTo>
                    <a:pt x="2488" y="1155"/>
                    <a:pt x="2017" y="9"/>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2641;p54">
              <a:extLst>
                <a:ext uri="{FF2B5EF4-FFF2-40B4-BE49-F238E27FC236}">
                  <a16:creationId xmlns:a16="http://schemas.microsoft.com/office/drawing/2014/main" id="{63D96F3C-CC8B-4BF6-839D-918513118450}"/>
                </a:ext>
              </a:extLst>
            </p:cNvPr>
            <p:cNvSpPr/>
            <p:nvPr/>
          </p:nvSpPr>
          <p:spPr>
            <a:xfrm>
              <a:off x="5113350" y="3094850"/>
              <a:ext cx="62400" cy="53350"/>
            </a:xfrm>
            <a:custGeom>
              <a:avLst/>
              <a:gdLst/>
              <a:ahLst/>
              <a:cxnLst/>
              <a:rect l="l" t="t" r="r" b="b"/>
              <a:pathLst>
                <a:path w="2496" h="2134" extrusionOk="0">
                  <a:moveTo>
                    <a:pt x="1073" y="1"/>
                  </a:moveTo>
                  <a:cubicBezTo>
                    <a:pt x="480" y="1"/>
                    <a:pt x="0" y="480"/>
                    <a:pt x="0" y="1066"/>
                  </a:cubicBezTo>
                  <a:cubicBezTo>
                    <a:pt x="0" y="1709"/>
                    <a:pt x="525" y="2134"/>
                    <a:pt x="1074" y="2134"/>
                  </a:cubicBezTo>
                  <a:cubicBezTo>
                    <a:pt x="1336" y="2134"/>
                    <a:pt x="1603" y="2037"/>
                    <a:pt x="1821" y="1822"/>
                  </a:cubicBezTo>
                  <a:cubicBezTo>
                    <a:pt x="2496" y="1147"/>
                    <a:pt x="2016" y="1"/>
                    <a:pt x="1073"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2642;p54">
              <a:extLst>
                <a:ext uri="{FF2B5EF4-FFF2-40B4-BE49-F238E27FC236}">
                  <a16:creationId xmlns:a16="http://schemas.microsoft.com/office/drawing/2014/main" id="{391B6654-7A7E-4003-879F-440F348E975C}"/>
                </a:ext>
              </a:extLst>
            </p:cNvPr>
            <p:cNvSpPr/>
            <p:nvPr/>
          </p:nvSpPr>
          <p:spPr>
            <a:xfrm>
              <a:off x="5113350" y="3018650"/>
              <a:ext cx="62400" cy="53425"/>
            </a:xfrm>
            <a:custGeom>
              <a:avLst/>
              <a:gdLst/>
              <a:ahLst/>
              <a:cxnLst/>
              <a:rect l="l" t="t" r="r" b="b"/>
              <a:pathLst>
                <a:path w="2496" h="2137" extrusionOk="0">
                  <a:moveTo>
                    <a:pt x="1073" y="0"/>
                  </a:moveTo>
                  <a:cubicBezTo>
                    <a:pt x="480" y="0"/>
                    <a:pt x="0" y="480"/>
                    <a:pt x="0" y="1065"/>
                  </a:cubicBezTo>
                  <a:cubicBezTo>
                    <a:pt x="0" y="1709"/>
                    <a:pt x="529" y="2137"/>
                    <a:pt x="1078" y="2137"/>
                  </a:cubicBezTo>
                  <a:cubicBezTo>
                    <a:pt x="1339" y="2137"/>
                    <a:pt x="1606" y="2039"/>
                    <a:pt x="1821" y="1821"/>
                  </a:cubicBezTo>
                  <a:cubicBezTo>
                    <a:pt x="2496" y="1146"/>
                    <a:pt x="2016" y="0"/>
                    <a:pt x="1073"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2643;p54">
              <a:extLst>
                <a:ext uri="{FF2B5EF4-FFF2-40B4-BE49-F238E27FC236}">
                  <a16:creationId xmlns:a16="http://schemas.microsoft.com/office/drawing/2014/main" id="{1A39FD31-AE8B-4D99-8BEE-2CFA3AA5FEE9}"/>
                </a:ext>
              </a:extLst>
            </p:cNvPr>
            <p:cNvSpPr/>
            <p:nvPr/>
          </p:nvSpPr>
          <p:spPr>
            <a:xfrm>
              <a:off x="5113350" y="2942425"/>
              <a:ext cx="62400" cy="53450"/>
            </a:xfrm>
            <a:custGeom>
              <a:avLst/>
              <a:gdLst/>
              <a:ahLst/>
              <a:cxnLst/>
              <a:rect l="l" t="t" r="r" b="b"/>
              <a:pathLst>
                <a:path w="2496" h="2138" extrusionOk="0">
                  <a:moveTo>
                    <a:pt x="1073" y="1"/>
                  </a:moveTo>
                  <a:cubicBezTo>
                    <a:pt x="480" y="1"/>
                    <a:pt x="8" y="480"/>
                    <a:pt x="0" y="1066"/>
                  </a:cubicBezTo>
                  <a:cubicBezTo>
                    <a:pt x="0" y="1709"/>
                    <a:pt x="525" y="2137"/>
                    <a:pt x="1074" y="2137"/>
                  </a:cubicBezTo>
                  <a:cubicBezTo>
                    <a:pt x="1336" y="2137"/>
                    <a:pt x="1603" y="2040"/>
                    <a:pt x="1821" y="1822"/>
                  </a:cubicBezTo>
                  <a:cubicBezTo>
                    <a:pt x="2496" y="1155"/>
                    <a:pt x="2016" y="1"/>
                    <a:pt x="1073"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2644;p54">
              <a:extLst>
                <a:ext uri="{FF2B5EF4-FFF2-40B4-BE49-F238E27FC236}">
                  <a16:creationId xmlns:a16="http://schemas.microsoft.com/office/drawing/2014/main" id="{FC531629-FB23-40A4-B2AF-11B312BE057D}"/>
                </a:ext>
              </a:extLst>
            </p:cNvPr>
            <p:cNvSpPr/>
            <p:nvPr/>
          </p:nvSpPr>
          <p:spPr>
            <a:xfrm>
              <a:off x="5113350" y="2866425"/>
              <a:ext cx="62400" cy="53275"/>
            </a:xfrm>
            <a:custGeom>
              <a:avLst/>
              <a:gdLst/>
              <a:ahLst/>
              <a:cxnLst/>
              <a:rect l="l" t="t" r="r" b="b"/>
              <a:pathLst>
                <a:path w="2496" h="2131" extrusionOk="0">
                  <a:moveTo>
                    <a:pt x="1073" y="0"/>
                  </a:moveTo>
                  <a:cubicBezTo>
                    <a:pt x="480" y="0"/>
                    <a:pt x="0" y="472"/>
                    <a:pt x="0" y="1065"/>
                  </a:cubicBezTo>
                  <a:cubicBezTo>
                    <a:pt x="0" y="1707"/>
                    <a:pt x="526" y="2131"/>
                    <a:pt x="1073" y="2131"/>
                  </a:cubicBezTo>
                  <a:cubicBezTo>
                    <a:pt x="1336" y="2131"/>
                    <a:pt x="1604" y="2032"/>
                    <a:pt x="1821" y="1813"/>
                  </a:cubicBezTo>
                  <a:cubicBezTo>
                    <a:pt x="2496" y="1146"/>
                    <a:pt x="2016" y="0"/>
                    <a:pt x="1073"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2645;p54">
              <a:extLst>
                <a:ext uri="{FF2B5EF4-FFF2-40B4-BE49-F238E27FC236}">
                  <a16:creationId xmlns:a16="http://schemas.microsoft.com/office/drawing/2014/main" id="{D7D96465-7DCE-42C1-B223-3014FB590825}"/>
                </a:ext>
              </a:extLst>
            </p:cNvPr>
            <p:cNvSpPr/>
            <p:nvPr/>
          </p:nvSpPr>
          <p:spPr>
            <a:xfrm>
              <a:off x="5113350" y="2790200"/>
              <a:ext cx="62400" cy="53350"/>
            </a:xfrm>
            <a:custGeom>
              <a:avLst/>
              <a:gdLst/>
              <a:ahLst/>
              <a:cxnLst/>
              <a:rect l="l" t="t" r="r" b="b"/>
              <a:pathLst>
                <a:path w="2496" h="2134" extrusionOk="0">
                  <a:moveTo>
                    <a:pt x="1073" y="1"/>
                  </a:moveTo>
                  <a:cubicBezTo>
                    <a:pt x="480" y="1"/>
                    <a:pt x="8" y="480"/>
                    <a:pt x="0" y="1066"/>
                  </a:cubicBezTo>
                  <a:cubicBezTo>
                    <a:pt x="0" y="1709"/>
                    <a:pt x="525" y="2134"/>
                    <a:pt x="1074" y="2134"/>
                  </a:cubicBezTo>
                  <a:cubicBezTo>
                    <a:pt x="1336" y="2134"/>
                    <a:pt x="1603" y="2037"/>
                    <a:pt x="1821" y="1822"/>
                  </a:cubicBezTo>
                  <a:cubicBezTo>
                    <a:pt x="2496" y="1147"/>
                    <a:pt x="2016" y="1"/>
                    <a:pt x="1073"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2646;p54">
              <a:extLst>
                <a:ext uri="{FF2B5EF4-FFF2-40B4-BE49-F238E27FC236}">
                  <a16:creationId xmlns:a16="http://schemas.microsoft.com/office/drawing/2014/main" id="{7F4F0F71-02C3-4918-B1B6-8B342C03A0D5}"/>
                </a:ext>
              </a:extLst>
            </p:cNvPr>
            <p:cNvSpPr/>
            <p:nvPr/>
          </p:nvSpPr>
          <p:spPr>
            <a:xfrm>
              <a:off x="5113350" y="2714000"/>
              <a:ext cx="62400" cy="53350"/>
            </a:xfrm>
            <a:custGeom>
              <a:avLst/>
              <a:gdLst/>
              <a:ahLst/>
              <a:cxnLst/>
              <a:rect l="l" t="t" r="r" b="b"/>
              <a:pathLst>
                <a:path w="2496" h="2134" extrusionOk="0">
                  <a:moveTo>
                    <a:pt x="1073" y="0"/>
                  </a:moveTo>
                  <a:cubicBezTo>
                    <a:pt x="480" y="0"/>
                    <a:pt x="0" y="480"/>
                    <a:pt x="0" y="1065"/>
                  </a:cubicBezTo>
                  <a:cubicBezTo>
                    <a:pt x="0" y="1709"/>
                    <a:pt x="525" y="2133"/>
                    <a:pt x="1074" y="2133"/>
                  </a:cubicBezTo>
                  <a:cubicBezTo>
                    <a:pt x="1336" y="2133"/>
                    <a:pt x="1603" y="2036"/>
                    <a:pt x="1821" y="1821"/>
                  </a:cubicBezTo>
                  <a:cubicBezTo>
                    <a:pt x="2496" y="1146"/>
                    <a:pt x="2016" y="0"/>
                    <a:pt x="1073"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2647;p54">
              <a:extLst>
                <a:ext uri="{FF2B5EF4-FFF2-40B4-BE49-F238E27FC236}">
                  <a16:creationId xmlns:a16="http://schemas.microsoft.com/office/drawing/2014/main" id="{E0852A8B-26BC-4B97-804D-6664A56016A6}"/>
                </a:ext>
              </a:extLst>
            </p:cNvPr>
            <p:cNvSpPr/>
            <p:nvPr/>
          </p:nvSpPr>
          <p:spPr>
            <a:xfrm>
              <a:off x="5113350" y="1418975"/>
              <a:ext cx="62400" cy="53350"/>
            </a:xfrm>
            <a:custGeom>
              <a:avLst/>
              <a:gdLst/>
              <a:ahLst/>
              <a:cxnLst/>
              <a:rect l="l" t="t" r="r" b="b"/>
              <a:pathLst>
                <a:path w="2496" h="2134" extrusionOk="0">
                  <a:moveTo>
                    <a:pt x="1073" y="1"/>
                  </a:moveTo>
                  <a:cubicBezTo>
                    <a:pt x="480" y="1"/>
                    <a:pt x="8" y="480"/>
                    <a:pt x="0" y="1065"/>
                  </a:cubicBezTo>
                  <a:cubicBezTo>
                    <a:pt x="0" y="1709"/>
                    <a:pt x="525" y="2133"/>
                    <a:pt x="1074" y="2133"/>
                  </a:cubicBezTo>
                  <a:cubicBezTo>
                    <a:pt x="1336" y="2133"/>
                    <a:pt x="1603" y="2037"/>
                    <a:pt x="1821" y="1822"/>
                  </a:cubicBezTo>
                  <a:cubicBezTo>
                    <a:pt x="2496" y="1147"/>
                    <a:pt x="2016" y="1"/>
                    <a:pt x="1073"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2648;p54">
              <a:extLst>
                <a:ext uri="{FF2B5EF4-FFF2-40B4-BE49-F238E27FC236}">
                  <a16:creationId xmlns:a16="http://schemas.microsoft.com/office/drawing/2014/main" id="{1CEC800D-3323-4789-B44B-AB40ED27A338}"/>
                </a:ext>
              </a:extLst>
            </p:cNvPr>
            <p:cNvSpPr/>
            <p:nvPr/>
          </p:nvSpPr>
          <p:spPr>
            <a:xfrm>
              <a:off x="5113350" y="1342750"/>
              <a:ext cx="62400" cy="53450"/>
            </a:xfrm>
            <a:custGeom>
              <a:avLst/>
              <a:gdLst/>
              <a:ahLst/>
              <a:cxnLst/>
              <a:rect l="l" t="t" r="r" b="b"/>
              <a:pathLst>
                <a:path w="2496" h="2138" extrusionOk="0">
                  <a:moveTo>
                    <a:pt x="1073" y="1"/>
                  </a:moveTo>
                  <a:cubicBezTo>
                    <a:pt x="480" y="1"/>
                    <a:pt x="8" y="481"/>
                    <a:pt x="0" y="1066"/>
                  </a:cubicBezTo>
                  <a:cubicBezTo>
                    <a:pt x="0" y="1710"/>
                    <a:pt x="525" y="2138"/>
                    <a:pt x="1074" y="2138"/>
                  </a:cubicBezTo>
                  <a:cubicBezTo>
                    <a:pt x="1336" y="2138"/>
                    <a:pt x="1603" y="2040"/>
                    <a:pt x="1821" y="1822"/>
                  </a:cubicBezTo>
                  <a:cubicBezTo>
                    <a:pt x="2496" y="1147"/>
                    <a:pt x="2016" y="1"/>
                    <a:pt x="1073"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2649;p54">
              <a:extLst>
                <a:ext uri="{FF2B5EF4-FFF2-40B4-BE49-F238E27FC236}">
                  <a16:creationId xmlns:a16="http://schemas.microsoft.com/office/drawing/2014/main" id="{D47D15E0-32FF-4EB8-973A-B8CA44558D61}"/>
                </a:ext>
              </a:extLst>
            </p:cNvPr>
            <p:cNvSpPr/>
            <p:nvPr/>
          </p:nvSpPr>
          <p:spPr>
            <a:xfrm>
              <a:off x="5037325" y="3018650"/>
              <a:ext cx="62225" cy="53425"/>
            </a:xfrm>
            <a:custGeom>
              <a:avLst/>
              <a:gdLst/>
              <a:ahLst/>
              <a:cxnLst/>
              <a:rect l="l" t="t" r="r" b="b"/>
              <a:pathLst>
                <a:path w="2489" h="2137" extrusionOk="0">
                  <a:moveTo>
                    <a:pt x="1066" y="0"/>
                  </a:moveTo>
                  <a:cubicBezTo>
                    <a:pt x="472" y="0"/>
                    <a:pt x="1" y="480"/>
                    <a:pt x="1" y="1065"/>
                  </a:cubicBezTo>
                  <a:cubicBezTo>
                    <a:pt x="1" y="1709"/>
                    <a:pt x="526" y="2137"/>
                    <a:pt x="1072" y="2137"/>
                  </a:cubicBezTo>
                  <a:cubicBezTo>
                    <a:pt x="1333" y="2137"/>
                    <a:pt x="1598" y="2039"/>
                    <a:pt x="1814" y="1821"/>
                  </a:cubicBezTo>
                  <a:cubicBezTo>
                    <a:pt x="2488" y="1146"/>
                    <a:pt x="2009" y="0"/>
                    <a:pt x="106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2650;p54">
              <a:extLst>
                <a:ext uri="{FF2B5EF4-FFF2-40B4-BE49-F238E27FC236}">
                  <a16:creationId xmlns:a16="http://schemas.microsoft.com/office/drawing/2014/main" id="{3951D2FB-0F76-4429-9A46-4AEAD53FBD83}"/>
                </a:ext>
              </a:extLst>
            </p:cNvPr>
            <p:cNvSpPr/>
            <p:nvPr/>
          </p:nvSpPr>
          <p:spPr>
            <a:xfrm>
              <a:off x="5037325" y="2942425"/>
              <a:ext cx="62225" cy="53450"/>
            </a:xfrm>
            <a:custGeom>
              <a:avLst/>
              <a:gdLst/>
              <a:ahLst/>
              <a:cxnLst/>
              <a:rect l="l" t="t" r="r" b="b"/>
              <a:pathLst>
                <a:path w="2489" h="2138" extrusionOk="0">
                  <a:moveTo>
                    <a:pt x="1066" y="1"/>
                  </a:moveTo>
                  <a:cubicBezTo>
                    <a:pt x="472" y="9"/>
                    <a:pt x="1" y="480"/>
                    <a:pt x="1" y="1066"/>
                  </a:cubicBezTo>
                  <a:cubicBezTo>
                    <a:pt x="1" y="1709"/>
                    <a:pt x="526" y="2137"/>
                    <a:pt x="1072" y="2137"/>
                  </a:cubicBezTo>
                  <a:cubicBezTo>
                    <a:pt x="1333" y="2137"/>
                    <a:pt x="1598" y="2040"/>
                    <a:pt x="1814" y="1822"/>
                  </a:cubicBezTo>
                  <a:cubicBezTo>
                    <a:pt x="2488" y="1147"/>
                    <a:pt x="2009"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2651;p54">
              <a:extLst>
                <a:ext uri="{FF2B5EF4-FFF2-40B4-BE49-F238E27FC236}">
                  <a16:creationId xmlns:a16="http://schemas.microsoft.com/office/drawing/2014/main" id="{8AFEF1DF-F3ED-4FED-BB38-AB1226717818}"/>
                </a:ext>
              </a:extLst>
            </p:cNvPr>
            <p:cNvSpPr/>
            <p:nvPr/>
          </p:nvSpPr>
          <p:spPr>
            <a:xfrm>
              <a:off x="5037325" y="2866425"/>
              <a:ext cx="62225" cy="53275"/>
            </a:xfrm>
            <a:custGeom>
              <a:avLst/>
              <a:gdLst/>
              <a:ahLst/>
              <a:cxnLst/>
              <a:rect l="l" t="t" r="r" b="b"/>
              <a:pathLst>
                <a:path w="2489" h="2131" extrusionOk="0">
                  <a:moveTo>
                    <a:pt x="1066" y="0"/>
                  </a:moveTo>
                  <a:cubicBezTo>
                    <a:pt x="472" y="0"/>
                    <a:pt x="1" y="472"/>
                    <a:pt x="1" y="1065"/>
                  </a:cubicBezTo>
                  <a:cubicBezTo>
                    <a:pt x="1" y="1707"/>
                    <a:pt x="523" y="2131"/>
                    <a:pt x="1067" y="2131"/>
                  </a:cubicBezTo>
                  <a:cubicBezTo>
                    <a:pt x="1330" y="2131"/>
                    <a:pt x="1597" y="2032"/>
                    <a:pt x="1814" y="1813"/>
                  </a:cubicBezTo>
                  <a:cubicBezTo>
                    <a:pt x="2488" y="1146"/>
                    <a:pt x="2009" y="0"/>
                    <a:pt x="106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2652;p54">
              <a:extLst>
                <a:ext uri="{FF2B5EF4-FFF2-40B4-BE49-F238E27FC236}">
                  <a16:creationId xmlns:a16="http://schemas.microsoft.com/office/drawing/2014/main" id="{3FB0DCE4-BFFE-4BC2-8BA9-2FC59201231D}"/>
                </a:ext>
              </a:extLst>
            </p:cNvPr>
            <p:cNvSpPr/>
            <p:nvPr/>
          </p:nvSpPr>
          <p:spPr>
            <a:xfrm>
              <a:off x="5037325" y="2790200"/>
              <a:ext cx="62225" cy="53350"/>
            </a:xfrm>
            <a:custGeom>
              <a:avLst/>
              <a:gdLst/>
              <a:ahLst/>
              <a:cxnLst/>
              <a:rect l="l" t="t" r="r" b="b"/>
              <a:pathLst>
                <a:path w="2489" h="2134" extrusionOk="0">
                  <a:moveTo>
                    <a:pt x="1066" y="1"/>
                  </a:moveTo>
                  <a:cubicBezTo>
                    <a:pt x="472" y="1"/>
                    <a:pt x="1" y="480"/>
                    <a:pt x="1" y="1066"/>
                  </a:cubicBezTo>
                  <a:cubicBezTo>
                    <a:pt x="1" y="1709"/>
                    <a:pt x="526" y="2134"/>
                    <a:pt x="1072" y="2134"/>
                  </a:cubicBezTo>
                  <a:cubicBezTo>
                    <a:pt x="1333" y="2134"/>
                    <a:pt x="1598" y="2037"/>
                    <a:pt x="1814" y="1822"/>
                  </a:cubicBezTo>
                  <a:cubicBezTo>
                    <a:pt x="2488" y="1147"/>
                    <a:pt x="2009"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2653;p54">
              <a:extLst>
                <a:ext uri="{FF2B5EF4-FFF2-40B4-BE49-F238E27FC236}">
                  <a16:creationId xmlns:a16="http://schemas.microsoft.com/office/drawing/2014/main" id="{7268CA0F-7246-4A72-9AFF-4A26B2B874CD}"/>
                </a:ext>
              </a:extLst>
            </p:cNvPr>
            <p:cNvSpPr/>
            <p:nvPr/>
          </p:nvSpPr>
          <p:spPr>
            <a:xfrm>
              <a:off x="5037325" y="2714000"/>
              <a:ext cx="62225" cy="53350"/>
            </a:xfrm>
            <a:custGeom>
              <a:avLst/>
              <a:gdLst/>
              <a:ahLst/>
              <a:cxnLst/>
              <a:rect l="l" t="t" r="r" b="b"/>
              <a:pathLst>
                <a:path w="2489" h="2134" extrusionOk="0">
                  <a:moveTo>
                    <a:pt x="1066" y="0"/>
                  </a:moveTo>
                  <a:cubicBezTo>
                    <a:pt x="472" y="0"/>
                    <a:pt x="1" y="480"/>
                    <a:pt x="1" y="1065"/>
                  </a:cubicBezTo>
                  <a:cubicBezTo>
                    <a:pt x="1" y="1709"/>
                    <a:pt x="526" y="2133"/>
                    <a:pt x="1072" y="2133"/>
                  </a:cubicBezTo>
                  <a:cubicBezTo>
                    <a:pt x="1333" y="2133"/>
                    <a:pt x="1598" y="2036"/>
                    <a:pt x="1814" y="1821"/>
                  </a:cubicBezTo>
                  <a:cubicBezTo>
                    <a:pt x="2488" y="1146"/>
                    <a:pt x="2009" y="0"/>
                    <a:pt x="106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2654;p54">
              <a:extLst>
                <a:ext uri="{FF2B5EF4-FFF2-40B4-BE49-F238E27FC236}">
                  <a16:creationId xmlns:a16="http://schemas.microsoft.com/office/drawing/2014/main" id="{CDF6A84B-A14D-483F-88E9-A224EDF8BB3A}"/>
                </a:ext>
              </a:extLst>
            </p:cNvPr>
            <p:cNvSpPr/>
            <p:nvPr/>
          </p:nvSpPr>
          <p:spPr>
            <a:xfrm>
              <a:off x="5037325" y="2637775"/>
              <a:ext cx="62225" cy="53450"/>
            </a:xfrm>
            <a:custGeom>
              <a:avLst/>
              <a:gdLst/>
              <a:ahLst/>
              <a:cxnLst/>
              <a:rect l="l" t="t" r="r" b="b"/>
              <a:pathLst>
                <a:path w="2489" h="2138" extrusionOk="0">
                  <a:moveTo>
                    <a:pt x="1066" y="1"/>
                  </a:moveTo>
                  <a:cubicBezTo>
                    <a:pt x="472" y="9"/>
                    <a:pt x="1" y="480"/>
                    <a:pt x="1" y="1074"/>
                  </a:cubicBezTo>
                  <a:cubicBezTo>
                    <a:pt x="1" y="1712"/>
                    <a:pt x="525" y="2137"/>
                    <a:pt x="1071" y="2137"/>
                  </a:cubicBezTo>
                  <a:cubicBezTo>
                    <a:pt x="1332" y="2137"/>
                    <a:pt x="1598" y="2040"/>
                    <a:pt x="1814" y="1822"/>
                  </a:cubicBezTo>
                  <a:cubicBezTo>
                    <a:pt x="2488" y="1147"/>
                    <a:pt x="2009"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2655;p54">
              <a:extLst>
                <a:ext uri="{FF2B5EF4-FFF2-40B4-BE49-F238E27FC236}">
                  <a16:creationId xmlns:a16="http://schemas.microsoft.com/office/drawing/2014/main" id="{1C146C9C-26F0-4959-9B79-6B428C02F9FA}"/>
                </a:ext>
              </a:extLst>
            </p:cNvPr>
            <p:cNvSpPr/>
            <p:nvPr/>
          </p:nvSpPr>
          <p:spPr>
            <a:xfrm>
              <a:off x="5037325" y="1495200"/>
              <a:ext cx="62225" cy="53325"/>
            </a:xfrm>
            <a:custGeom>
              <a:avLst/>
              <a:gdLst/>
              <a:ahLst/>
              <a:cxnLst/>
              <a:rect l="l" t="t" r="r" b="b"/>
              <a:pathLst>
                <a:path w="2489" h="2133" extrusionOk="0">
                  <a:moveTo>
                    <a:pt x="1066" y="0"/>
                  </a:moveTo>
                  <a:cubicBezTo>
                    <a:pt x="472" y="0"/>
                    <a:pt x="1" y="480"/>
                    <a:pt x="1" y="1065"/>
                  </a:cubicBezTo>
                  <a:cubicBezTo>
                    <a:pt x="1" y="1709"/>
                    <a:pt x="526" y="2133"/>
                    <a:pt x="1072" y="2133"/>
                  </a:cubicBezTo>
                  <a:cubicBezTo>
                    <a:pt x="1333" y="2133"/>
                    <a:pt x="1598" y="2036"/>
                    <a:pt x="1814" y="1821"/>
                  </a:cubicBezTo>
                  <a:cubicBezTo>
                    <a:pt x="2488" y="1146"/>
                    <a:pt x="2009" y="0"/>
                    <a:pt x="106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2656;p54">
              <a:extLst>
                <a:ext uri="{FF2B5EF4-FFF2-40B4-BE49-F238E27FC236}">
                  <a16:creationId xmlns:a16="http://schemas.microsoft.com/office/drawing/2014/main" id="{71A7CC4F-2F12-4734-A3A3-F3928C1201BA}"/>
                </a:ext>
              </a:extLst>
            </p:cNvPr>
            <p:cNvSpPr/>
            <p:nvPr/>
          </p:nvSpPr>
          <p:spPr>
            <a:xfrm>
              <a:off x="4961125" y="2714000"/>
              <a:ext cx="62200" cy="53350"/>
            </a:xfrm>
            <a:custGeom>
              <a:avLst/>
              <a:gdLst/>
              <a:ahLst/>
              <a:cxnLst/>
              <a:rect l="l" t="t" r="r" b="b"/>
              <a:pathLst>
                <a:path w="2488" h="2134" extrusionOk="0">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2657;p54">
              <a:extLst>
                <a:ext uri="{FF2B5EF4-FFF2-40B4-BE49-F238E27FC236}">
                  <a16:creationId xmlns:a16="http://schemas.microsoft.com/office/drawing/2014/main" id="{ED49D718-077D-44CA-B61C-96D52B46BD91}"/>
                </a:ext>
              </a:extLst>
            </p:cNvPr>
            <p:cNvSpPr/>
            <p:nvPr/>
          </p:nvSpPr>
          <p:spPr>
            <a:xfrm>
              <a:off x="4961125" y="2637775"/>
              <a:ext cx="62200" cy="53450"/>
            </a:xfrm>
            <a:custGeom>
              <a:avLst/>
              <a:gdLst/>
              <a:ahLst/>
              <a:cxnLst/>
              <a:rect l="l" t="t" r="r" b="b"/>
              <a:pathLst>
                <a:path w="2488" h="2138" extrusionOk="0">
                  <a:moveTo>
                    <a:pt x="1065" y="1"/>
                  </a:moveTo>
                  <a:cubicBezTo>
                    <a:pt x="480" y="9"/>
                    <a:pt x="0" y="480"/>
                    <a:pt x="0" y="1074"/>
                  </a:cubicBezTo>
                  <a:cubicBezTo>
                    <a:pt x="0" y="1712"/>
                    <a:pt x="525" y="2137"/>
                    <a:pt x="1073" y="2137"/>
                  </a:cubicBezTo>
                  <a:cubicBezTo>
                    <a:pt x="1335" y="2137"/>
                    <a:pt x="1603" y="2040"/>
                    <a:pt x="1821" y="1822"/>
                  </a:cubicBezTo>
                  <a:cubicBezTo>
                    <a:pt x="2488"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2658;p54">
              <a:extLst>
                <a:ext uri="{FF2B5EF4-FFF2-40B4-BE49-F238E27FC236}">
                  <a16:creationId xmlns:a16="http://schemas.microsoft.com/office/drawing/2014/main" id="{6A495B9E-567B-4D59-BC98-45B27CCCE469}"/>
                </a:ext>
              </a:extLst>
            </p:cNvPr>
            <p:cNvSpPr/>
            <p:nvPr/>
          </p:nvSpPr>
          <p:spPr>
            <a:xfrm>
              <a:off x="4961125" y="1495200"/>
              <a:ext cx="62200" cy="53325"/>
            </a:xfrm>
            <a:custGeom>
              <a:avLst/>
              <a:gdLst/>
              <a:ahLst/>
              <a:cxnLst/>
              <a:rect l="l" t="t" r="r" b="b"/>
              <a:pathLst>
                <a:path w="2488" h="2133" extrusionOk="0">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2659;p54">
              <a:extLst>
                <a:ext uri="{FF2B5EF4-FFF2-40B4-BE49-F238E27FC236}">
                  <a16:creationId xmlns:a16="http://schemas.microsoft.com/office/drawing/2014/main" id="{63E63BE0-FC26-4432-A0D3-611573BA4E67}"/>
                </a:ext>
              </a:extLst>
            </p:cNvPr>
            <p:cNvSpPr/>
            <p:nvPr/>
          </p:nvSpPr>
          <p:spPr>
            <a:xfrm>
              <a:off x="4961125" y="1418975"/>
              <a:ext cx="62200" cy="53350"/>
            </a:xfrm>
            <a:custGeom>
              <a:avLst/>
              <a:gdLst/>
              <a:ahLst/>
              <a:cxnLst/>
              <a:rect l="l" t="t" r="r" b="b"/>
              <a:pathLst>
                <a:path w="2488" h="2134" extrusionOk="0">
                  <a:moveTo>
                    <a:pt x="1065" y="1"/>
                  </a:moveTo>
                  <a:cubicBezTo>
                    <a:pt x="480" y="1"/>
                    <a:pt x="0" y="480"/>
                    <a:pt x="0" y="1065"/>
                  </a:cubicBezTo>
                  <a:cubicBezTo>
                    <a:pt x="0" y="1709"/>
                    <a:pt x="525" y="2133"/>
                    <a:pt x="1074" y="2133"/>
                  </a:cubicBezTo>
                  <a:cubicBezTo>
                    <a:pt x="1336" y="2133"/>
                    <a:pt x="1603" y="2037"/>
                    <a:pt x="1821" y="1822"/>
                  </a:cubicBezTo>
                  <a:cubicBezTo>
                    <a:pt x="2488"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2660;p54">
              <a:extLst>
                <a:ext uri="{FF2B5EF4-FFF2-40B4-BE49-F238E27FC236}">
                  <a16:creationId xmlns:a16="http://schemas.microsoft.com/office/drawing/2014/main" id="{A8B859EB-4D08-4206-9C47-5F9B0FB38CA0}"/>
                </a:ext>
              </a:extLst>
            </p:cNvPr>
            <p:cNvSpPr/>
            <p:nvPr/>
          </p:nvSpPr>
          <p:spPr>
            <a:xfrm>
              <a:off x="4961125" y="1342750"/>
              <a:ext cx="62200" cy="53450"/>
            </a:xfrm>
            <a:custGeom>
              <a:avLst/>
              <a:gdLst/>
              <a:ahLst/>
              <a:cxnLst/>
              <a:rect l="l" t="t" r="r" b="b"/>
              <a:pathLst>
                <a:path w="2488" h="2138" extrusionOk="0">
                  <a:moveTo>
                    <a:pt x="1065" y="1"/>
                  </a:moveTo>
                  <a:cubicBezTo>
                    <a:pt x="480" y="1"/>
                    <a:pt x="0" y="481"/>
                    <a:pt x="0" y="1066"/>
                  </a:cubicBezTo>
                  <a:cubicBezTo>
                    <a:pt x="0" y="1710"/>
                    <a:pt x="525" y="2138"/>
                    <a:pt x="1074" y="2138"/>
                  </a:cubicBezTo>
                  <a:cubicBezTo>
                    <a:pt x="1336" y="2138"/>
                    <a:pt x="1603" y="2040"/>
                    <a:pt x="1821" y="1822"/>
                  </a:cubicBezTo>
                  <a:cubicBezTo>
                    <a:pt x="2488"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2661;p54">
              <a:extLst>
                <a:ext uri="{FF2B5EF4-FFF2-40B4-BE49-F238E27FC236}">
                  <a16:creationId xmlns:a16="http://schemas.microsoft.com/office/drawing/2014/main" id="{2F71298F-7C23-4D17-B0DE-44156538F16B}"/>
                </a:ext>
              </a:extLst>
            </p:cNvPr>
            <p:cNvSpPr/>
            <p:nvPr/>
          </p:nvSpPr>
          <p:spPr>
            <a:xfrm>
              <a:off x="4961125" y="1266550"/>
              <a:ext cx="62200" cy="53450"/>
            </a:xfrm>
            <a:custGeom>
              <a:avLst/>
              <a:gdLst/>
              <a:ahLst/>
              <a:cxnLst/>
              <a:rect l="l" t="t" r="r" b="b"/>
              <a:pathLst>
                <a:path w="2488" h="2138" extrusionOk="0">
                  <a:moveTo>
                    <a:pt x="1065" y="0"/>
                  </a:moveTo>
                  <a:cubicBezTo>
                    <a:pt x="480" y="9"/>
                    <a:pt x="0" y="480"/>
                    <a:pt x="0" y="1074"/>
                  </a:cubicBezTo>
                  <a:cubicBezTo>
                    <a:pt x="0" y="1711"/>
                    <a:pt x="525" y="2137"/>
                    <a:pt x="1073" y="2137"/>
                  </a:cubicBezTo>
                  <a:cubicBezTo>
                    <a:pt x="1335" y="2137"/>
                    <a:pt x="1603" y="2040"/>
                    <a:pt x="1821" y="1821"/>
                  </a:cubicBezTo>
                  <a:cubicBezTo>
                    <a:pt x="2488" y="1155"/>
                    <a:pt x="2016"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2662;p54">
              <a:extLst>
                <a:ext uri="{FF2B5EF4-FFF2-40B4-BE49-F238E27FC236}">
                  <a16:creationId xmlns:a16="http://schemas.microsoft.com/office/drawing/2014/main" id="{8AB101CA-45C4-48FF-92CF-13346A5BC722}"/>
                </a:ext>
              </a:extLst>
            </p:cNvPr>
            <p:cNvSpPr/>
            <p:nvPr/>
          </p:nvSpPr>
          <p:spPr>
            <a:xfrm>
              <a:off x="4884900" y="2637775"/>
              <a:ext cx="62225" cy="53450"/>
            </a:xfrm>
            <a:custGeom>
              <a:avLst/>
              <a:gdLst/>
              <a:ahLst/>
              <a:cxnLst/>
              <a:rect l="l" t="t" r="r" b="b"/>
              <a:pathLst>
                <a:path w="2489" h="2138" extrusionOk="0">
                  <a:moveTo>
                    <a:pt x="1066" y="1"/>
                  </a:moveTo>
                  <a:cubicBezTo>
                    <a:pt x="480" y="1"/>
                    <a:pt x="1" y="480"/>
                    <a:pt x="1" y="1074"/>
                  </a:cubicBezTo>
                  <a:cubicBezTo>
                    <a:pt x="1" y="1712"/>
                    <a:pt x="525" y="2137"/>
                    <a:pt x="1073" y="2137"/>
                  </a:cubicBezTo>
                  <a:cubicBezTo>
                    <a:pt x="1336" y="2137"/>
                    <a:pt x="1603" y="2040"/>
                    <a:pt x="1822" y="1822"/>
                  </a:cubicBezTo>
                  <a:cubicBezTo>
                    <a:pt x="2488" y="1155"/>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2663;p54">
              <a:extLst>
                <a:ext uri="{FF2B5EF4-FFF2-40B4-BE49-F238E27FC236}">
                  <a16:creationId xmlns:a16="http://schemas.microsoft.com/office/drawing/2014/main" id="{BB57A33D-3911-409E-A490-2AD1C1E32720}"/>
                </a:ext>
              </a:extLst>
            </p:cNvPr>
            <p:cNvSpPr/>
            <p:nvPr/>
          </p:nvSpPr>
          <p:spPr>
            <a:xfrm>
              <a:off x="4884900" y="1418975"/>
              <a:ext cx="62225" cy="53350"/>
            </a:xfrm>
            <a:custGeom>
              <a:avLst/>
              <a:gdLst/>
              <a:ahLst/>
              <a:cxnLst/>
              <a:rect l="l" t="t" r="r" b="b"/>
              <a:pathLst>
                <a:path w="2489" h="2134" extrusionOk="0">
                  <a:moveTo>
                    <a:pt x="1066" y="1"/>
                  </a:moveTo>
                  <a:cubicBezTo>
                    <a:pt x="480" y="1"/>
                    <a:pt x="1" y="480"/>
                    <a:pt x="1" y="1065"/>
                  </a:cubicBezTo>
                  <a:cubicBezTo>
                    <a:pt x="1" y="1709"/>
                    <a:pt x="526" y="2133"/>
                    <a:pt x="1075" y="2133"/>
                  </a:cubicBezTo>
                  <a:cubicBezTo>
                    <a:pt x="1336" y="2133"/>
                    <a:pt x="1604" y="2037"/>
                    <a:pt x="1822" y="1822"/>
                  </a:cubicBezTo>
                  <a:cubicBezTo>
                    <a:pt x="2488"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2664;p54">
              <a:extLst>
                <a:ext uri="{FF2B5EF4-FFF2-40B4-BE49-F238E27FC236}">
                  <a16:creationId xmlns:a16="http://schemas.microsoft.com/office/drawing/2014/main" id="{246A37A0-12A8-47C4-BB19-D6AA21A2D2E0}"/>
                </a:ext>
              </a:extLst>
            </p:cNvPr>
            <p:cNvSpPr/>
            <p:nvPr/>
          </p:nvSpPr>
          <p:spPr>
            <a:xfrm>
              <a:off x="4884900" y="1342750"/>
              <a:ext cx="62225" cy="53450"/>
            </a:xfrm>
            <a:custGeom>
              <a:avLst/>
              <a:gdLst/>
              <a:ahLst/>
              <a:cxnLst/>
              <a:rect l="l" t="t" r="r" b="b"/>
              <a:pathLst>
                <a:path w="2489" h="2138" extrusionOk="0">
                  <a:moveTo>
                    <a:pt x="1066" y="1"/>
                  </a:moveTo>
                  <a:cubicBezTo>
                    <a:pt x="480" y="1"/>
                    <a:pt x="1" y="481"/>
                    <a:pt x="1" y="1066"/>
                  </a:cubicBezTo>
                  <a:cubicBezTo>
                    <a:pt x="1" y="1710"/>
                    <a:pt x="526" y="2138"/>
                    <a:pt x="1074" y="2138"/>
                  </a:cubicBezTo>
                  <a:cubicBezTo>
                    <a:pt x="1336" y="2138"/>
                    <a:pt x="1604" y="2040"/>
                    <a:pt x="1822" y="1822"/>
                  </a:cubicBezTo>
                  <a:cubicBezTo>
                    <a:pt x="2488"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2665;p54">
              <a:extLst>
                <a:ext uri="{FF2B5EF4-FFF2-40B4-BE49-F238E27FC236}">
                  <a16:creationId xmlns:a16="http://schemas.microsoft.com/office/drawing/2014/main" id="{D2B80FEA-122A-4B5C-A69E-F9D4A294B7B3}"/>
                </a:ext>
              </a:extLst>
            </p:cNvPr>
            <p:cNvSpPr/>
            <p:nvPr/>
          </p:nvSpPr>
          <p:spPr>
            <a:xfrm>
              <a:off x="4884900" y="1190550"/>
              <a:ext cx="62225" cy="53325"/>
            </a:xfrm>
            <a:custGeom>
              <a:avLst/>
              <a:gdLst/>
              <a:ahLst/>
              <a:cxnLst/>
              <a:rect l="l" t="t" r="r" b="b"/>
              <a:pathLst>
                <a:path w="2489" h="2133" extrusionOk="0">
                  <a:moveTo>
                    <a:pt x="1066" y="0"/>
                  </a:moveTo>
                  <a:cubicBezTo>
                    <a:pt x="480" y="0"/>
                    <a:pt x="1" y="480"/>
                    <a:pt x="1" y="1065"/>
                  </a:cubicBezTo>
                  <a:cubicBezTo>
                    <a:pt x="1" y="1709"/>
                    <a:pt x="526" y="2133"/>
                    <a:pt x="1075" y="2133"/>
                  </a:cubicBezTo>
                  <a:cubicBezTo>
                    <a:pt x="1336" y="2133"/>
                    <a:pt x="1604" y="2036"/>
                    <a:pt x="1822" y="1821"/>
                  </a:cubicBezTo>
                  <a:cubicBezTo>
                    <a:pt x="2488" y="1146"/>
                    <a:pt x="2017" y="0"/>
                    <a:pt x="106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2666;p54">
              <a:extLst>
                <a:ext uri="{FF2B5EF4-FFF2-40B4-BE49-F238E27FC236}">
                  <a16:creationId xmlns:a16="http://schemas.microsoft.com/office/drawing/2014/main" id="{4F35E3A2-A542-4ECA-B917-B712C8C363AB}"/>
                </a:ext>
              </a:extLst>
            </p:cNvPr>
            <p:cNvSpPr/>
            <p:nvPr/>
          </p:nvSpPr>
          <p:spPr>
            <a:xfrm>
              <a:off x="4808700" y="2637775"/>
              <a:ext cx="62400" cy="53450"/>
            </a:xfrm>
            <a:custGeom>
              <a:avLst/>
              <a:gdLst/>
              <a:ahLst/>
              <a:cxnLst/>
              <a:rect l="l" t="t" r="r" b="b"/>
              <a:pathLst>
                <a:path w="2496" h="2138" extrusionOk="0">
                  <a:moveTo>
                    <a:pt x="1065" y="1"/>
                  </a:moveTo>
                  <a:cubicBezTo>
                    <a:pt x="480" y="9"/>
                    <a:pt x="0" y="480"/>
                    <a:pt x="0" y="1074"/>
                  </a:cubicBezTo>
                  <a:cubicBezTo>
                    <a:pt x="0" y="1712"/>
                    <a:pt x="525" y="2137"/>
                    <a:pt x="1073" y="2137"/>
                  </a:cubicBezTo>
                  <a:cubicBezTo>
                    <a:pt x="1335" y="2137"/>
                    <a:pt x="1603" y="2040"/>
                    <a:pt x="1821" y="1822"/>
                  </a:cubicBezTo>
                  <a:cubicBezTo>
                    <a:pt x="2496"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2667;p54">
              <a:extLst>
                <a:ext uri="{FF2B5EF4-FFF2-40B4-BE49-F238E27FC236}">
                  <a16:creationId xmlns:a16="http://schemas.microsoft.com/office/drawing/2014/main" id="{867811D1-2E80-42A8-AD31-59AFA6F703D6}"/>
                </a:ext>
              </a:extLst>
            </p:cNvPr>
            <p:cNvSpPr/>
            <p:nvPr/>
          </p:nvSpPr>
          <p:spPr>
            <a:xfrm>
              <a:off x="4808700" y="2561575"/>
              <a:ext cx="62400" cy="53425"/>
            </a:xfrm>
            <a:custGeom>
              <a:avLst/>
              <a:gdLst/>
              <a:ahLst/>
              <a:cxnLst/>
              <a:rect l="l" t="t" r="r" b="b"/>
              <a:pathLst>
                <a:path w="2496" h="2137" extrusionOk="0">
                  <a:moveTo>
                    <a:pt x="1065" y="0"/>
                  </a:moveTo>
                  <a:cubicBezTo>
                    <a:pt x="480" y="8"/>
                    <a:pt x="0" y="480"/>
                    <a:pt x="0" y="1073"/>
                  </a:cubicBezTo>
                  <a:cubicBezTo>
                    <a:pt x="0" y="1711"/>
                    <a:pt x="525" y="2137"/>
                    <a:pt x="1073" y="2137"/>
                  </a:cubicBezTo>
                  <a:cubicBezTo>
                    <a:pt x="1335" y="2137"/>
                    <a:pt x="1603" y="2039"/>
                    <a:pt x="1821" y="1821"/>
                  </a:cubicBezTo>
                  <a:cubicBezTo>
                    <a:pt x="2496" y="1154"/>
                    <a:pt x="2016"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2668;p54">
              <a:extLst>
                <a:ext uri="{FF2B5EF4-FFF2-40B4-BE49-F238E27FC236}">
                  <a16:creationId xmlns:a16="http://schemas.microsoft.com/office/drawing/2014/main" id="{3ABAAE93-5154-40CA-959D-9CC7B425F40D}"/>
                </a:ext>
              </a:extLst>
            </p:cNvPr>
            <p:cNvSpPr/>
            <p:nvPr/>
          </p:nvSpPr>
          <p:spPr>
            <a:xfrm>
              <a:off x="4808700" y="1418975"/>
              <a:ext cx="62400" cy="53350"/>
            </a:xfrm>
            <a:custGeom>
              <a:avLst/>
              <a:gdLst/>
              <a:ahLst/>
              <a:cxnLst/>
              <a:rect l="l" t="t" r="r" b="b"/>
              <a:pathLst>
                <a:path w="2496" h="2134" extrusionOk="0">
                  <a:moveTo>
                    <a:pt x="1065" y="1"/>
                  </a:moveTo>
                  <a:cubicBezTo>
                    <a:pt x="480" y="1"/>
                    <a:pt x="0" y="480"/>
                    <a:pt x="0" y="1065"/>
                  </a:cubicBezTo>
                  <a:cubicBezTo>
                    <a:pt x="0" y="1709"/>
                    <a:pt x="525" y="2133"/>
                    <a:pt x="1074" y="2133"/>
                  </a:cubicBezTo>
                  <a:cubicBezTo>
                    <a:pt x="1336" y="2133"/>
                    <a:pt x="1603" y="2037"/>
                    <a:pt x="1821" y="1822"/>
                  </a:cubicBezTo>
                  <a:cubicBezTo>
                    <a:pt x="2496"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2669;p54">
              <a:extLst>
                <a:ext uri="{FF2B5EF4-FFF2-40B4-BE49-F238E27FC236}">
                  <a16:creationId xmlns:a16="http://schemas.microsoft.com/office/drawing/2014/main" id="{F34D13A7-8840-45CA-832C-890A54D97FD8}"/>
                </a:ext>
              </a:extLst>
            </p:cNvPr>
            <p:cNvSpPr/>
            <p:nvPr/>
          </p:nvSpPr>
          <p:spPr>
            <a:xfrm>
              <a:off x="4808700" y="1342750"/>
              <a:ext cx="62400" cy="53450"/>
            </a:xfrm>
            <a:custGeom>
              <a:avLst/>
              <a:gdLst/>
              <a:ahLst/>
              <a:cxnLst/>
              <a:rect l="l" t="t" r="r" b="b"/>
              <a:pathLst>
                <a:path w="2496" h="2138" extrusionOk="0">
                  <a:moveTo>
                    <a:pt x="1065" y="1"/>
                  </a:moveTo>
                  <a:cubicBezTo>
                    <a:pt x="480" y="1"/>
                    <a:pt x="0" y="481"/>
                    <a:pt x="0" y="1066"/>
                  </a:cubicBezTo>
                  <a:cubicBezTo>
                    <a:pt x="0" y="1710"/>
                    <a:pt x="525" y="2138"/>
                    <a:pt x="1074" y="2138"/>
                  </a:cubicBezTo>
                  <a:cubicBezTo>
                    <a:pt x="1336" y="2138"/>
                    <a:pt x="1603" y="2040"/>
                    <a:pt x="1821" y="1822"/>
                  </a:cubicBezTo>
                  <a:cubicBezTo>
                    <a:pt x="2496"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2670;p54">
              <a:extLst>
                <a:ext uri="{FF2B5EF4-FFF2-40B4-BE49-F238E27FC236}">
                  <a16:creationId xmlns:a16="http://schemas.microsoft.com/office/drawing/2014/main" id="{20D70180-FEBD-4426-9F0B-DE40561FE061}"/>
                </a:ext>
              </a:extLst>
            </p:cNvPr>
            <p:cNvSpPr/>
            <p:nvPr/>
          </p:nvSpPr>
          <p:spPr>
            <a:xfrm>
              <a:off x="4808700" y="1190550"/>
              <a:ext cx="62400" cy="53325"/>
            </a:xfrm>
            <a:custGeom>
              <a:avLst/>
              <a:gdLst/>
              <a:ahLst/>
              <a:cxnLst/>
              <a:rect l="l" t="t" r="r" b="b"/>
              <a:pathLst>
                <a:path w="2496" h="2133" extrusionOk="0">
                  <a:moveTo>
                    <a:pt x="1065" y="0"/>
                  </a:moveTo>
                  <a:cubicBezTo>
                    <a:pt x="480" y="0"/>
                    <a:pt x="0" y="480"/>
                    <a:pt x="0" y="1065"/>
                  </a:cubicBezTo>
                  <a:cubicBezTo>
                    <a:pt x="0" y="1709"/>
                    <a:pt x="525" y="2133"/>
                    <a:pt x="1074" y="2133"/>
                  </a:cubicBezTo>
                  <a:cubicBezTo>
                    <a:pt x="1336" y="2133"/>
                    <a:pt x="1603" y="2036"/>
                    <a:pt x="1821" y="1821"/>
                  </a:cubicBezTo>
                  <a:cubicBezTo>
                    <a:pt x="2496" y="1146"/>
                    <a:pt x="2016"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2671;p54">
              <a:extLst>
                <a:ext uri="{FF2B5EF4-FFF2-40B4-BE49-F238E27FC236}">
                  <a16:creationId xmlns:a16="http://schemas.microsoft.com/office/drawing/2014/main" id="{0AA370D0-8B3E-43A8-B1F3-F84FCC76A513}"/>
                </a:ext>
              </a:extLst>
            </p:cNvPr>
            <p:cNvSpPr/>
            <p:nvPr/>
          </p:nvSpPr>
          <p:spPr>
            <a:xfrm>
              <a:off x="4808700" y="1038125"/>
              <a:ext cx="62400" cy="53325"/>
            </a:xfrm>
            <a:custGeom>
              <a:avLst/>
              <a:gdLst/>
              <a:ahLst/>
              <a:cxnLst/>
              <a:rect l="l" t="t" r="r" b="b"/>
              <a:pathLst>
                <a:path w="2496" h="2133" extrusionOk="0">
                  <a:moveTo>
                    <a:pt x="1065" y="0"/>
                  </a:moveTo>
                  <a:cubicBezTo>
                    <a:pt x="480" y="0"/>
                    <a:pt x="0" y="480"/>
                    <a:pt x="0" y="1065"/>
                  </a:cubicBezTo>
                  <a:cubicBezTo>
                    <a:pt x="0" y="1709"/>
                    <a:pt x="525" y="2133"/>
                    <a:pt x="1074" y="2133"/>
                  </a:cubicBezTo>
                  <a:cubicBezTo>
                    <a:pt x="1336" y="2133"/>
                    <a:pt x="1603" y="2036"/>
                    <a:pt x="1821" y="1821"/>
                  </a:cubicBezTo>
                  <a:cubicBezTo>
                    <a:pt x="2496" y="1146"/>
                    <a:pt x="2016"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2672;p54">
              <a:extLst>
                <a:ext uri="{FF2B5EF4-FFF2-40B4-BE49-F238E27FC236}">
                  <a16:creationId xmlns:a16="http://schemas.microsoft.com/office/drawing/2014/main" id="{25B5ED5C-D696-45F2-A49F-E04E7D949743}"/>
                </a:ext>
              </a:extLst>
            </p:cNvPr>
            <p:cNvSpPr/>
            <p:nvPr/>
          </p:nvSpPr>
          <p:spPr>
            <a:xfrm>
              <a:off x="4732475" y="2790200"/>
              <a:ext cx="62425" cy="53350"/>
            </a:xfrm>
            <a:custGeom>
              <a:avLst/>
              <a:gdLst/>
              <a:ahLst/>
              <a:cxnLst/>
              <a:rect l="l" t="t" r="r" b="b"/>
              <a:pathLst>
                <a:path w="2497" h="2134" extrusionOk="0">
                  <a:moveTo>
                    <a:pt x="1074" y="1"/>
                  </a:moveTo>
                  <a:cubicBezTo>
                    <a:pt x="480" y="1"/>
                    <a:pt x="9" y="480"/>
                    <a:pt x="1" y="1066"/>
                  </a:cubicBezTo>
                  <a:cubicBezTo>
                    <a:pt x="1" y="1709"/>
                    <a:pt x="526" y="2134"/>
                    <a:pt x="1075" y="2134"/>
                  </a:cubicBezTo>
                  <a:cubicBezTo>
                    <a:pt x="1336" y="2134"/>
                    <a:pt x="1604" y="2037"/>
                    <a:pt x="1822" y="1822"/>
                  </a:cubicBezTo>
                  <a:cubicBezTo>
                    <a:pt x="2496" y="1147"/>
                    <a:pt x="2017" y="1"/>
                    <a:pt x="1074"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2673;p54">
              <a:extLst>
                <a:ext uri="{FF2B5EF4-FFF2-40B4-BE49-F238E27FC236}">
                  <a16:creationId xmlns:a16="http://schemas.microsoft.com/office/drawing/2014/main" id="{AD4BD97D-1DDD-45A9-9822-95B3900981F7}"/>
                </a:ext>
              </a:extLst>
            </p:cNvPr>
            <p:cNvSpPr/>
            <p:nvPr/>
          </p:nvSpPr>
          <p:spPr>
            <a:xfrm>
              <a:off x="4732475" y="2714000"/>
              <a:ext cx="62425" cy="53350"/>
            </a:xfrm>
            <a:custGeom>
              <a:avLst/>
              <a:gdLst/>
              <a:ahLst/>
              <a:cxnLst/>
              <a:rect l="l" t="t" r="r" b="b"/>
              <a:pathLst>
                <a:path w="2497" h="2134" extrusionOk="0">
                  <a:moveTo>
                    <a:pt x="1074" y="0"/>
                  </a:moveTo>
                  <a:cubicBezTo>
                    <a:pt x="480" y="0"/>
                    <a:pt x="1" y="480"/>
                    <a:pt x="1" y="1065"/>
                  </a:cubicBezTo>
                  <a:cubicBezTo>
                    <a:pt x="1" y="1709"/>
                    <a:pt x="526" y="2133"/>
                    <a:pt x="1075" y="2133"/>
                  </a:cubicBezTo>
                  <a:cubicBezTo>
                    <a:pt x="1336" y="2133"/>
                    <a:pt x="1604" y="2036"/>
                    <a:pt x="1822" y="1821"/>
                  </a:cubicBezTo>
                  <a:cubicBezTo>
                    <a:pt x="2496" y="1146"/>
                    <a:pt x="2017" y="0"/>
                    <a:pt x="1074"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2674;p54">
              <a:extLst>
                <a:ext uri="{FF2B5EF4-FFF2-40B4-BE49-F238E27FC236}">
                  <a16:creationId xmlns:a16="http://schemas.microsoft.com/office/drawing/2014/main" id="{3A878B81-F39E-4DA8-8A1C-814A11589753}"/>
                </a:ext>
              </a:extLst>
            </p:cNvPr>
            <p:cNvSpPr/>
            <p:nvPr/>
          </p:nvSpPr>
          <p:spPr>
            <a:xfrm>
              <a:off x="4732475" y="2561575"/>
              <a:ext cx="62425" cy="53425"/>
            </a:xfrm>
            <a:custGeom>
              <a:avLst/>
              <a:gdLst/>
              <a:ahLst/>
              <a:cxnLst/>
              <a:rect l="l" t="t" r="r" b="b"/>
              <a:pathLst>
                <a:path w="2497" h="2137" extrusionOk="0">
                  <a:moveTo>
                    <a:pt x="1074" y="0"/>
                  </a:moveTo>
                  <a:cubicBezTo>
                    <a:pt x="480" y="8"/>
                    <a:pt x="9" y="480"/>
                    <a:pt x="1" y="1073"/>
                  </a:cubicBezTo>
                  <a:cubicBezTo>
                    <a:pt x="1" y="1711"/>
                    <a:pt x="525" y="2137"/>
                    <a:pt x="1073" y="2137"/>
                  </a:cubicBezTo>
                  <a:cubicBezTo>
                    <a:pt x="1335" y="2137"/>
                    <a:pt x="1603" y="2039"/>
                    <a:pt x="1822" y="1821"/>
                  </a:cubicBezTo>
                  <a:cubicBezTo>
                    <a:pt x="2496" y="1154"/>
                    <a:pt x="2017" y="0"/>
                    <a:pt x="1074"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2675;p54">
              <a:extLst>
                <a:ext uri="{FF2B5EF4-FFF2-40B4-BE49-F238E27FC236}">
                  <a16:creationId xmlns:a16="http://schemas.microsoft.com/office/drawing/2014/main" id="{85D3CAB2-3C5C-450C-BFA6-11B604E2959D}"/>
                </a:ext>
              </a:extLst>
            </p:cNvPr>
            <p:cNvSpPr/>
            <p:nvPr/>
          </p:nvSpPr>
          <p:spPr>
            <a:xfrm>
              <a:off x="4732475" y="1418975"/>
              <a:ext cx="62425" cy="53350"/>
            </a:xfrm>
            <a:custGeom>
              <a:avLst/>
              <a:gdLst/>
              <a:ahLst/>
              <a:cxnLst/>
              <a:rect l="l" t="t" r="r" b="b"/>
              <a:pathLst>
                <a:path w="2497" h="2134" extrusionOk="0">
                  <a:moveTo>
                    <a:pt x="1074" y="1"/>
                  </a:moveTo>
                  <a:cubicBezTo>
                    <a:pt x="480" y="1"/>
                    <a:pt x="9" y="480"/>
                    <a:pt x="1" y="1065"/>
                  </a:cubicBezTo>
                  <a:cubicBezTo>
                    <a:pt x="1" y="1709"/>
                    <a:pt x="526" y="2133"/>
                    <a:pt x="1075" y="2133"/>
                  </a:cubicBezTo>
                  <a:cubicBezTo>
                    <a:pt x="1336" y="2133"/>
                    <a:pt x="1604" y="2037"/>
                    <a:pt x="1822" y="1822"/>
                  </a:cubicBezTo>
                  <a:cubicBezTo>
                    <a:pt x="2496" y="1147"/>
                    <a:pt x="2017" y="1"/>
                    <a:pt x="1074"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2676;p54">
              <a:extLst>
                <a:ext uri="{FF2B5EF4-FFF2-40B4-BE49-F238E27FC236}">
                  <a16:creationId xmlns:a16="http://schemas.microsoft.com/office/drawing/2014/main" id="{A2421334-812D-497B-9CDF-6A6ABDA16ED3}"/>
                </a:ext>
              </a:extLst>
            </p:cNvPr>
            <p:cNvSpPr/>
            <p:nvPr/>
          </p:nvSpPr>
          <p:spPr>
            <a:xfrm>
              <a:off x="4732475" y="1190550"/>
              <a:ext cx="62425" cy="53325"/>
            </a:xfrm>
            <a:custGeom>
              <a:avLst/>
              <a:gdLst/>
              <a:ahLst/>
              <a:cxnLst/>
              <a:rect l="l" t="t" r="r" b="b"/>
              <a:pathLst>
                <a:path w="2497" h="2133" extrusionOk="0">
                  <a:moveTo>
                    <a:pt x="1074" y="0"/>
                  </a:moveTo>
                  <a:cubicBezTo>
                    <a:pt x="480" y="0"/>
                    <a:pt x="9" y="480"/>
                    <a:pt x="1" y="1065"/>
                  </a:cubicBezTo>
                  <a:cubicBezTo>
                    <a:pt x="1" y="1709"/>
                    <a:pt x="526" y="2133"/>
                    <a:pt x="1075" y="2133"/>
                  </a:cubicBezTo>
                  <a:cubicBezTo>
                    <a:pt x="1336" y="2133"/>
                    <a:pt x="1604" y="2036"/>
                    <a:pt x="1822" y="1821"/>
                  </a:cubicBezTo>
                  <a:cubicBezTo>
                    <a:pt x="2496" y="1146"/>
                    <a:pt x="2017" y="0"/>
                    <a:pt x="1074"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2677;p54">
              <a:extLst>
                <a:ext uri="{FF2B5EF4-FFF2-40B4-BE49-F238E27FC236}">
                  <a16:creationId xmlns:a16="http://schemas.microsoft.com/office/drawing/2014/main" id="{23B347F2-31BE-446F-BDF4-FE36C927A46F}"/>
                </a:ext>
              </a:extLst>
            </p:cNvPr>
            <p:cNvSpPr/>
            <p:nvPr/>
          </p:nvSpPr>
          <p:spPr>
            <a:xfrm>
              <a:off x="4656475" y="2866425"/>
              <a:ext cx="62200" cy="53275"/>
            </a:xfrm>
            <a:custGeom>
              <a:avLst/>
              <a:gdLst/>
              <a:ahLst/>
              <a:cxnLst/>
              <a:rect l="l" t="t" r="r" b="b"/>
              <a:pathLst>
                <a:path w="2488" h="2131" extrusionOk="0">
                  <a:moveTo>
                    <a:pt x="1065" y="0"/>
                  </a:moveTo>
                  <a:cubicBezTo>
                    <a:pt x="472" y="0"/>
                    <a:pt x="0" y="472"/>
                    <a:pt x="0" y="1065"/>
                  </a:cubicBezTo>
                  <a:cubicBezTo>
                    <a:pt x="0" y="1707"/>
                    <a:pt x="522" y="2131"/>
                    <a:pt x="1069" y="2131"/>
                  </a:cubicBezTo>
                  <a:cubicBezTo>
                    <a:pt x="1333" y="2131"/>
                    <a:pt x="1602" y="2032"/>
                    <a:pt x="1821" y="1813"/>
                  </a:cubicBezTo>
                  <a:cubicBezTo>
                    <a:pt x="2488" y="1146"/>
                    <a:pt x="2016"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2678;p54">
              <a:extLst>
                <a:ext uri="{FF2B5EF4-FFF2-40B4-BE49-F238E27FC236}">
                  <a16:creationId xmlns:a16="http://schemas.microsoft.com/office/drawing/2014/main" id="{B1CD41E1-60BE-418E-A74E-E0A05B9C6749}"/>
                </a:ext>
              </a:extLst>
            </p:cNvPr>
            <p:cNvSpPr/>
            <p:nvPr/>
          </p:nvSpPr>
          <p:spPr>
            <a:xfrm>
              <a:off x="4656475" y="2790200"/>
              <a:ext cx="62200" cy="53350"/>
            </a:xfrm>
            <a:custGeom>
              <a:avLst/>
              <a:gdLst/>
              <a:ahLst/>
              <a:cxnLst/>
              <a:rect l="l" t="t" r="r" b="b"/>
              <a:pathLst>
                <a:path w="2488" h="2134" extrusionOk="0">
                  <a:moveTo>
                    <a:pt x="1065" y="1"/>
                  </a:moveTo>
                  <a:cubicBezTo>
                    <a:pt x="472" y="1"/>
                    <a:pt x="0" y="480"/>
                    <a:pt x="0" y="1066"/>
                  </a:cubicBezTo>
                  <a:cubicBezTo>
                    <a:pt x="0" y="1709"/>
                    <a:pt x="525" y="2134"/>
                    <a:pt x="1072" y="2134"/>
                  </a:cubicBezTo>
                  <a:cubicBezTo>
                    <a:pt x="1332" y="2134"/>
                    <a:pt x="1598" y="2037"/>
                    <a:pt x="1813" y="1822"/>
                  </a:cubicBezTo>
                  <a:cubicBezTo>
                    <a:pt x="2488"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2679;p54">
              <a:extLst>
                <a:ext uri="{FF2B5EF4-FFF2-40B4-BE49-F238E27FC236}">
                  <a16:creationId xmlns:a16="http://schemas.microsoft.com/office/drawing/2014/main" id="{531FE315-2509-48C4-BAD5-A2B8CB854EBF}"/>
                </a:ext>
              </a:extLst>
            </p:cNvPr>
            <p:cNvSpPr/>
            <p:nvPr/>
          </p:nvSpPr>
          <p:spPr>
            <a:xfrm>
              <a:off x="4656475" y="2714000"/>
              <a:ext cx="62200" cy="53350"/>
            </a:xfrm>
            <a:custGeom>
              <a:avLst/>
              <a:gdLst/>
              <a:ahLst/>
              <a:cxnLst/>
              <a:rect l="l" t="t" r="r" b="b"/>
              <a:pathLst>
                <a:path w="2488" h="2134" extrusionOk="0">
                  <a:moveTo>
                    <a:pt x="1065" y="0"/>
                  </a:moveTo>
                  <a:cubicBezTo>
                    <a:pt x="472" y="0"/>
                    <a:pt x="0" y="480"/>
                    <a:pt x="0" y="1065"/>
                  </a:cubicBezTo>
                  <a:cubicBezTo>
                    <a:pt x="0" y="1709"/>
                    <a:pt x="525" y="2133"/>
                    <a:pt x="1072" y="2133"/>
                  </a:cubicBezTo>
                  <a:cubicBezTo>
                    <a:pt x="1332" y="2133"/>
                    <a:pt x="1598" y="2036"/>
                    <a:pt x="1813" y="1821"/>
                  </a:cubicBezTo>
                  <a:cubicBezTo>
                    <a:pt x="2488" y="1146"/>
                    <a:pt x="2016"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2680;p54">
              <a:extLst>
                <a:ext uri="{FF2B5EF4-FFF2-40B4-BE49-F238E27FC236}">
                  <a16:creationId xmlns:a16="http://schemas.microsoft.com/office/drawing/2014/main" id="{5D70E591-378D-4A43-B2C2-AE0BBA09CD0A}"/>
                </a:ext>
              </a:extLst>
            </p:cNvPr>
            <p:cNvSpPr/>
            <p:nvPr/>
          </p:nvSpPr>
          <p:spPr>
            <a:xfrm>
              <a:off x="4656475" y="2485550"/>
              <a:ext cx="62200" cy="53300"/>
            </a:xfrm>
            <a:custGeom>
              <a:avLst/>
              <a:gdLst/>
              <a:ahLst/>
              <a:cxnLst/>
              <a:rect l="l" t="t" r="r" b="b"/>
              <a:pathLst>
                <a:path w="2488" h="2132" extrusionOk="0">
                  <a:moveTo>
                    <a:pt x="1065" y="1"/>
                  </a:moveTo>
                  <a:cubicBezTo>
                    <a:pt x="472" y="1"/>
                    <a:pt x="0" y="480"/>
                    <a:pt x="0" y="1066"/>
                  </a:cubicBezTo>
                  <a:cubicBezTo>
                    <a:pt x="0" y="1708"/>
                    <a:pt x="522" y="2131"/>
                    <a:pt x="1069" y="2131"/>
                  </a:cubicBezTo>
                  <a:cubicBezTo>
                    <a:pt x="1333" y="2131"/>
                    <a:pt x="1602" y="2033"/>
                    <a:pt x="1821" y="1814"/>
                  </a:cubicBezTo>
                  <a:cubicBezTo>
                    <a:pt x="2488"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2681;p54">
              <a:extLst>
                <a:ext uri="{FF2B5EF4-FFF2-40B4-BE49-F238E27FC236}">
                  <a16:creationId xmlns:a16="http://schemas.microsoft.com/office/drawing/2014/main" id="{CBF1B57E-0E6B-49D8-AAD5-B7F4B39FFB2C}"/>
                </a:ext>
              </a:extLst>
            </p:cNvPr>
            <p:cNvSpPr/>
            <p:nvPr/>
          </p:nvSpPr>
          <p:spPr>
            <a:xfrm>
              <a:off x="4656475" y="1495200"/>
              <a:ext cx="62200" cy="53325"/>
            </a:xfrm>
            <a:custGeom>
              <a:avLst/>
              <a:gdLst/>
              <a:ahLst/>
              <a:cxnLst/>
              <a:rect l="l" t="t" r="r" b="b"/>
              <a:pathLst>
                <a:path w="2488" h="2133" extrusionOk="0">
                  <a:moveTo>
                    <a:pt x="1065" y="0"/>
                  </a:moveTo>
                  <a:cubicBezTo>
                    <a:pt x="472" y="0"/>
                    <a:pt x="0" y="480"/>
                    <a:pt x="0" y="1065"/>
                  </a:cubicBezTo>
                  <a:cubicBezTo>
                    <a:pt x="0" y="1709"/>
                    <a:pt x="525" y="2133"/>
                    <a:pt x="1072" y="2133"/>
                  </a:cubicBezTo>
                  <a:cubicBezTo>
                    <a:pt x="1332" y="2133"/>
                    <a:pt x="1598" y="2036"/>
                    <a:pt x="1813" y="1821"/>
                  </a:cubicBezTo>
                  <a:cubicBezTo>
                    <a:pt x="2488" y="1146"/>
                    <a:pt x="2016"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2682;p54">
              <a:extLst>
                <a:ext uri="{FF2B5EF4-FFF2-40B4-BE49-F238E27FC236}">
                  <a16:creationId xmlns:a16="http://schemas.microsoft.com/office/drawing/2014/main" id="{68C9AA61-4DCC-42C7-A29D-34EE394B5A7A}"/>
                </a:ext>
              </a:extLst>
            </p:cNvPr>
            <p:cNvSpPr/>
            <p:nvPr/>
          </p:nvSpPr>
          <p:spPr>
            <a:xfrm>
              <a:off x="4656475" y="1418975"/>
              <a:ext cx="62200" cy="53350"/>
            </a:xfrm>
            <a:custGeom>
              <a:avLst/>
              <a:gdLst/>
              <a:ahLst/>
              <a:cxnLst/>
              <a:rect l="l" t="t" r="r" b="b"/>
              <a:pathLst>
                <a:path w="2488" h="2134" extrusionOk="0">
                  <a:moveTo>
                    <a:pt x="1065" y="1"/>
                  </a:moveTo>
                  <a:cubicBezTo>
                    <a:pt x="472" y="1"/>
                    <a:pt x="0" y="480"/>
                    <a:pt x="0" y="1065"/>
                  </a:cubicBezTo>
                  <a:cubicBezTo>
                    <a:pt x="0" y="1709"/>
                    <a:pt x="525" y="2133"/>
                    <a:pt x="1072" y="2133"/>
                  </a:cubicBezTo>
                  <a:cubicBezTo>
                    <a:pt x="1332" y="2133"/>
                    <a:pt x="1598" y="2037"/>
                    <a:pt x="1813" y="1822"/>
                  </a:cubicBezTo>
                  <a:cubicBezTo>
                    <a:pt x="2488"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2683;p54">
              <a:extLst>
                <a:ext uri="{FF2B5EF4-FFF2-40B4-BE49-F238E27FC236}">
                  <a16:creationId xmlns:a16="http://schemas.microsoft.com/office/drawing/2014/main" id="{E2EBE69D-1531-40E0-9E72-800203CEFE1D}"/>
                </a:ext>
              </a:extLst>
            </p:cNvPr>
            <p:cNvSpPr/>
            <p:nvPr/>
          </p:nvSpPr>
          <p:spPr>
            <a:xfrm>
              <a:off x="4656475" y="1266550"/>
              <a:ext cx="62200" cy="53450"/>
            </a:xfrm>
            <a:custGeom>
              <a:avLst/>
              <a:gdLst/>
              <a:ahLst/>
              <a:cxnLst/>
              <a:rect l="l" t="t" r="r" b="b"/>
              <a:pathLst>
                <a:path w="2488" h="2138" extrusionOk="0">
                  <a:moveTo>
                    <a:pt x="1065" y="0"/>
                  </a:moveTo>
                  <a:cubicBezTo>
                    <a:pt x="472" y="9"/>
                    <a:pt x="0" y="480"/>
                    <a:pt x="0" y="1074"/>
                  </a:cubicBezTo>
                  <a:cubicBezTo>
                    <a:pt x="0" y="1711"/>
                    <a:pt x="525" y="2137"/>
                    <a:pt x="1070" y="2137"/>
                  </a:cubicBezTo>
                  <a:cubicBezTo>
                    <a:pt x="1331" y="2137"/>
                    <a:pt x="1597" y="2040"/>
                    <a:pt x="1813" y="1821"/>
                  </a:cubicBezTo>
                  <a:cubicBezTo>
                    <a:pt x="2488" y="1155"/>
                    <a:pt x="2016"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2684;p54">
              <a:extLst>
                <a:ext uri="{FF2B5EF4-FFF2-40B4-BE49-F238E27FC236}">
                  <a16:creationId xmlns:a16="http://schemas.microsoft.com/office/drawing/2014/main" id="{4A3D81E9-4548-4E00-86B8-2BEBB785E48B}"/>
                </a:ext>
              </a:extLst>
            </p:cNvPr>
            <p:cNvSpPr/>
            <p:nvPr/>
          </p:nvSpPr>
          <p:spPr>
            <a:xfrm>
              <a:off x="4656475" y="1038125"/>
              <a:ext cx="62200" cy="53325"/>
            </a:xfrm>
            <a:custGeom>
              <a:avLst/>
              <a:gdLst/>
              <a:ahLst/>
              <a:cxnLst/>
              <a:rect l="l" t="t" r="r" b="b"/>
              <a:pathLst>
                <a:path w="2488" h="2133" extrusionOk="0">
                  <a:moveTo>
                    <a:pt x="1065" y="0"/>
                  </a:moveTo>
                  <a:cubicBezTo>
                    <a:pt x="472" y="0"/>
                    <a:pt x="0" y="480"/>
                    <a:pt x="0" y="1065"/>
                  </a:cubicBezTo>
                  <a:cubicBezTo>
                    <a:pt x="0" y="1709"/>
                    <a:pt x="525" y="2133"/>
                    <a:pt x="1072" y="2133"/>
                  </a:cubicBezTo>
                  <a:cubicBezTo>
                    <a:pt x="1332" y="2133"/>
                    <a:pt x="1598" y="2036"/>
                    <a:pt x="1813" y="1821"/>
                  </a:cubicBezTo>
                  <a:cubicBezTo>
                    <a:pt x="2488" y="1146"/>
                    <a:pt x="2016"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2685;p54">
              <a:extLst>
                <a:ext uri="{FF2B5EF4-FFF2-40B4-BE49-F238E27FC236}">
                  <a16:creationId xmlns:a16="http://schemas.microsoft.com/office/drawing/2014/main" id="{87984E1E-A2E7-4726-9692-40078463C706}"/>
                </a:ext>
              </a:extLst>
            </p:cNvPr>
            <p:cNvSpPr/>
            <p:nvPr/>
          </p:nvSpPr>
          <p:spPr>
            <a:xfrm>
              <a:off x="4580250" y="2942425"/>
              <a:ext cx="62225" cy="53450"/>
            </a:xfrm>
            <a:custGeom>
              <a:avLst/>
              <a:gdLst/>
              <a:ahLst/>
              <a:cxnLst/>
              <a:rect l="l" t="t" r="r" b="b"/>
              <a:pathLst>
                <a:path w="2489" h="2138" extrusionOk="0">
                  <a:moveTo>
                    <a:pt x="1066" y="1"/>
                  </a:moveTo>
                  <a:cubicBezTo>
                    <a:pt x="480" y="1"/>
                    <a:pt x="1" y="480"/>
                    <a:pt x="1" y="1066"/>
                  </a:cubicBezTo>
                  <a:cubicBezTo>
                    <a:pt x="1" y="1709"/>
                    <a:pt x="526" y="2137"/>
                    <a:pt x="1074" y="2137"/>
                  </a:cubicBezTo>
                  <a:cubicBezTo>
                    <a:pt x="1336" y="2137"/>
                    <a:pt x="1604" y="2040"/>
                    <a:pt x="1822" y="1822"/>
                  </a:cubicBezTo>
                  <a:cubicBezTo>
                    <a:pt x="2488"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2686;p54">
              <a:extLst>
                <a:ext uri="{FF2B5EF4-FFF2-40B4-BE49-F238E27FC236}">
                  <a16:creationId xmlns:a16="http://schemas.microsoft.com/office/drawing/2014/main" id="{52DE3978-B014-48DE-B1B7-34A8266E2994}"/>
                </a:ext>
              </a:extLst>
            </p:cNvPr>
            <p:cNvSpPr/>
            <p:nvPr/>
          </p:nvSpPr>
          <p:spPr>
            <a:xfrm>
              <a:off x="4580250" y="2866425"/>
              <a:ext cx="62225" cy="53275"/>
            </a:xfrm>
            <a:custGeom>
              <a:avLst/>
              <a:gdLst/>
              <a:ahLst/>
              <a:cxnLst/>
              <a:rect l="l" t="t" r="r" b="b"/>
              <a:pathLst>
                <a:path w="2489" h="2131" extrusionOk="0">
                  <a:moveTo>
                    <a:pt x="1066" y="0"/>
                  </a:moveTo>
                  <a:cubicBezTo>
                    <a:pt x="480" y="0"/>
                    <a:pt x="1" y="472"/>
                    <a:pt x="1" y="1065"/>
                  </a:cubicBezTo>
                  <a:cubicBezTo>
                    <a:pt x="1" y="1707"/>
                    <a:pt x="523" y="2131"/>
                    <a:pt x="1070" y="2131"/>
                  </a:cubicBezTo>
                  <a:cubicBezTo>
                    <a:pt x="1333" y="2131"/>
                    <a:pt x="1602" y="2032"/>
                    <a:pt x="1822" y="1813"/>
                  </a:cubicBezTo>
                  <a:cubicBezTo>
                    <a:pt x="2488" y="1146"/>
                    <a:pt x="2017" y="0"/>
                    <a:pt x="106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2687;p54">
              <a:extLst>
                <a:ext uri="{FF2B5EF4-FFF2-40B4-BE49-F238E27FC236}">
                  <a16:creationId xmlns:a16="http://schemas.microsoft.com/office/drawing/2014/main" id="{F642B475-84CD-4062-92AB-B5136D3DF13A}"/>
                </a:ext>
              </a:extLst>
            </p:cNvPr>
            <p:cNvSpPr/>
            <p:nvPr/>
          </p:nvSpPr>
          <p:spPr>
            <a:xfrm>
              <a:off x="4580250" y="2714000"/>
              <a:ext cx="62225" cy="53350"/>
            </a:xfrm>
            <a:custGeom>
              <a:avLst/>
              <a:gdLst/>
              <a:ahLst/>
              <a:cxnLst/>
              <a:rect l="l" t="t" r="r" b="b"/>
              <a:pathLst>
                <a:path w="2489" h="2134" extrusionOk="0">
                  <a:moveTo>
                    <a:pt x="1066" y="0"/>
                  </a:moveTo>
                  <a:cubicBezTo>
                    <a:pt x="480" y="0"/>
                    <a:pt x="1" y="480"/>
                    <a:pt x="1" y="1065"/>
                  </a:cubicBezTo>
                  <a:cubicBezTo>
                    <a:pt x="1" y="1709"/>
                    <a:pt x="526" y="2133"/>
                    <a:pt x="1075" y="2133"/>
                  </a:cubicBezTo>
                  <a:cubicBezTo>
                    <a:pt x="1336" y="2133"/>
                    <a:pt x="1604" y="2036"/>
                    <a:pt x="1822" y="1821"/>
                  </a:cubicBezTo>
                  <a:cubicBezTo>
                    <a:pt x="2488" y="1146"/>
                    <a:pt x="2017" y="0"/>
                    <a:pt x="106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2688;p54">
              <a:extLst>
                <a:ext uri="{FF2B5EF4-FFF2-40B4-BE49-F238E27FC236}">
                  <a16:creationId xmlns:a16="http://schemas.microsoft.com/office/drawing/2014/main" id="{871AAB58-DD9E-4185-92FF-BB039C335FBB}"/>
                </a:ext>
              </a:extLst>
            </p:cNvPr>
            <p:cNvSpPr/>
            <p:nvPr/>
          </p:nvSpPr>
          <p:spPr>
            <a:xfrm>
              <a:off x="4580250" y="2637775"/>
              <a:ext cx="62225" cy="53450"/>
            </a:xfrm>
            <a:custGeom>
              <a:avLst/>
              <a:gdLst/>
              <a:ahLst/>
              <a:cxnLst/>
              <a:rect l="l" t="t" r="r" b="b"/>
              <a:pathLst>
                <a:path w="2489" h="2138" extrusionOk="0">
                  <a:moveTo>
                    <a:pt x="1066" y="1"/>
                  </a:moveTo>
                  <a:cubicBezTo>
                    <a:pt x="480" y="9"/>
                    <a:pt x="1" y="480"/>
                    <a:pt x="1" y="1074"/>
                  </a:cubicBezTo>
                  <a:cubicBezTo>
                    <a:pt x="1" y="1712"/>
                    <a:pt x="525" y="2137"/>
                    <a:pt x="1073" y="2137"/>
                  </a:cubicBezTo>
                  <a:cubicBezTo>
                    <a:pt x="1336" y="2137"/>
                    <a:pt x="1603" y="2040"/>
                    <a:pt x="1822" y="1822"/>
                  </a:cubicBezTo>
                  <a:cubicBezTo>
                    <a:pt x="2488"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2689;p54">
              <a:extLst>
                <a:ext uri="{FF2B5EF4-FFF2-40B4-BE49-F238E27FC236}">
                  <a16:creationId xmlns:a16="http://schemas.microsoft.com/office/drawing/2014/main" id="{9BD7BBF4-7D9A-4067-9902-DE7D89F00D3C}"/>
                </a:ext>
              </a:extLst>
            </p:cNvPr>
            <p:cNvSpPr/>
            <p:nvPr/>
          </p:nvSpPr>
          <p:spPr>
            <a:xfrm>
              <a:off x="4580250" y="2485550"/>
              <a:ext cx="62225" cy="53300"/>
            </a:xfrm>
            <a:custGeom>
              <a:avLst/>
              <a:gdLst/>
              <a:ahLst/>
              <a:cxnLst/>
              <a:rect l="l" t="t" r="r" b="b"/>
              <a:pathLst>
                <a:path w="2489" h="2132" extrusionOk="0">
                  <a:moveTo>
                    <a:pt x="1066" y="1"/>
                  </a:moveTo>
                  <a:cubicBezTo>
                    <a:pt x="480" y="1"/>
                    <a:pt x="1" y="472"/>
                    <a:pt x="1" y="1066"/>
                  </a:cubicBezTo>
                  <a:cubicBezTo>
                    <a:pt x="1" y="1708"/>
                    <a:pt x="523" y="2131"/>
                    <a:pt x="1070" y="2131"/>
                  </a:cubicBezTo>
                  <a:cubicBezTo>
                    <a:pt x="1333" y="2131"/>
                    <a:pt x="1602" y="2033"/>
                    <a:pt x="1822" y="1814"/>
                  </a:cubicBezTo>
                  <a:cubicBezTo>
                    <a:pt x="2488"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2690;p54">
              <a:extLst>
                <a:ext uri="{FF2B5EF4-FFF2-40B4-BE49-F238E27FC236}">
                  <a16:creationId xmlns:a16="http://schemas.microsoft.com/office/drawing/2014/main" id="{15A25224-A5E5-4DA3-8D29-1A1C11216312}"/>
                </a:ext>
              </a:extLst>
            </p:cNvPr>
            <p:cNvSpPr/>
            <p:nvPr/>
          </p:nvSpPr>
          <p:spPr>
            <a:xfrm>
              <a:off x="4580250" y="1495200"/>
              <a:ext cx="62225" cy="53325"/>
            </a:xfrm>
            <a:custGeom>
              <a:avLst/>
              <a:gdLst/>
              <a:ahLst/>
              <a:cxnLst/>
              <a:rect l="l" t="t" r="r" b="b"/>
              <a:pathLst>
                <a:path w="2489" h="2133" extrusionOk="0">
                  <a:moveTo>
                    <a:pt x="1066" y="0"/>
                  </a:moveTo>
                  <a:cubicBezTo>
                    <a:pt x="480" y="0"/>
                    <a:pt x="1" y="480"/>
                    <a:pt x="1" y="1065"/>
                  </a:cubicBezTo>
                  <a:cubicBezTo>
                    <a:pt x="1" y="1709"/>
                    <a:pt x="526" y="2133"/>
                    <a:pt x="1075" y="2133"/>
                  </a:cubicBezTo>
                  <a:cubicBezTo>
                    <a:pt x="1336" y="2133"/>
                    <a:pt x="1604" y="2036"/>
                    <a:pt x="1822" y="1821"/>
                  </a:cubicBezTo>
                  <a:cubicBezTo>
                    <a:pt x="2488" y="1146"/>
                    <a:pt x="2017" y="0"/>
                    <a:pt x="106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2691;p54">
              <a:extLst>
                <a:ext uri="{FF2B5EF4-FFF2-40B4-BE49-F238E27FC236}">
                  <a16:creationId xmlns:a16="http://schemas.microsoft.com/office/drawing/2014/main" id="{F56E05E5-4A32-44B7-B551-4EF34B668EAB}"/>
                </a:ext>
              </a:extLst>
            </p:cNvPr>
            <p:cNvSpPr/>
            <p:nvPr/>
          </p:nvSpPr>
          <p:spPr>
            <a:xfrm>
              <a:off x="4580250" y="1342750"/>
              <a:ext cx="62225" cy="53450"/>
            </a:xfrm>
            <a:custGeom>
              <a:avLst/>
              <a:gdLst/>
              <a:ahLst/>
              <a:cxnLst/>
              <a:rect l="l" t="t" r="r" b="b"/>
              <a:pathLst>
                <a:path w="2489" h="2138" extrusionOk="0">
                  <a:moveTo>
                    <a:pt x="1066" y="1"/>
                  </a:moveTo>
                  <a:cubicBezTo>
                    <a:pt x="480" y="1"/>
                    <a:pt x="1" y="481"/>
                    <a:pt x="1" y="1066"/>
                  </a:cubicBezTo>
                  <a:cubicBezTo>
                    <a:pt x="1" y="1710"/>
                    <a:pt x="526" y="2138"/>
                    <a:pt x="1074" y="2138"/>
                  </a:cubicBezTo>
                  <a:cubicBezTo>
                    <a:pt x="1336" y="2138"/>
                    <a:pt x="1604" y="2040"/>
                    <a:pt x="1822" y="1822"/>
                  </a:cubicBezTo>
                  <a:cubicBezTo>
                    <a:pt x="2488"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2692;p54">
              <a:extLst>
                <a:ext uri="{FF2B5EF4-FFF2-40B4-BE49-F238E27FC236}">
                  <a16:creationId xmlns:a16="http://schemas.microsoft.com/office/drawing/2014/main" id="{9BA8D22A-BE26-41AE-8E55-9FF9801D1019}"/>
                </a:ext>
              </a:extLst>
            </p:cNvPr>
            <p:cNvSpPr/>
            <p:nvPr/>
          </p:nvSpPr>
          <p:spPr>
            <a:xfrm>
              <a:off x="4580250" y="1266550"/>
              <a:ext cx="62225" cy="53450"/>
            </a:xfrm>
            <a:custGeom>
              <a:avLst/>
              <a:gdLst/>
              <a:ahLst/>
              <a:cxnLst/>
              <a:rect l="l" t="t" r="r" b="b"/>
              <a:pathLst>
                <a:path w="2489" h="2138" extrusionOk="0">
                  <a:moveTo>
                    <a:pt x="1066" y="0"/>
                  </a:moveTo>
                  <a:cubicBezTo>
                    <a:pt x="480" y="9"/>
                    <a:pt x="1" y="480"/>
                    <a:pt x="1" y="1074"/>
                  </a:cubicBezTo>
                  <a:cubicBezTo>
                    <a:pt x="1" y="1711"/>
                    <a:pt x="525" y="2137"/>
                    <a:pt x="1073" y="2137"/>
                  </a:cubicBezTo>
                  <a:cubicBezTo>
                    <a:pt x="1336" y="2137"/>
                    <a:pt x="1603" y="2040"/>
                    <a:pt x="1822" y="1821"/>
                  </a:cubicBezTo>
                  <a:cubicBezTo>
                    <a:pt x="2488" y="1155"/>
                    <a:pt x="2017" y="0"/>
                    <a:pt x="106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2693;p54">
              <a:extLst>
                <a:ext uri="{FF2B5EF4-FFF2-40B4-BE49-F238E27FC236}">
                  <a16:creationId xmlns:a16="http://schemas.microsoft.com/office/drawing/2014/main" id="{E938BF62-9F4F-4B23-9FC4-834C587B32A0}"/>
                </a:ext>
              </a:extLst>
            </p:cNvPr>
            <p:cNvSpPr/>
            <p:nvPr/>
          </p:nvSpPr>
          <p:spPr>
            <a:xfrm>
              <a:off x="4504050" y="2942425"/>
              <a:ext cx="62200" cy="53450"/>
            </a:xfrm>
            <a:custGeom>
              <a:avLst/>
              <a:gdLst/>
              <a:ahLst/>
              <a:cxnLst/>
              <a:rect l="l" t="t" r="r" b="b"/>
              <a:pathLst>
                <a:path w="2488" h="2138" extrusionOk="0">
                  <a:moveTo>
                    <a:pt x="1065" y="1"/>
                  </a:moveTo>
                  <a:cubicBezTo>
                    <a:pt x="480" y="1"/>
                    <a:pt x="0" y="480"/>
                    <a:pt x="0" y="1066"/>
                  </a:cubicBezTo>
                  <a:cubicBezTo>
                    <a:pt x="0" y="1709"/>
                    <a:pt x="525" y="2137"/>
                    <a:pt x="1074" y="2137"/>
                  </a:cubicBezTo>
                  <a:cubicBezTo>
                    <a:pt x="1336" y="2137"/>
                    <a:pt x="1603" y="2040"/>
                    <a:pt x="1821" y="1822"/>
                  </a:cubicBezTo>
                  <a:cubicBezTo>
                    <a:pt x="2488" y="1155"/>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2694;p54">
              <a:extLst>
                <a:ext uri="{FF2B5EF4-FFF2-40B4-BE49-F238E27FC236}">
                  <a16:creationId xmlns:a16="http://schemas.microsoft.com/office/drawing/2014/main" id="{78C6427E-D1C7-43FE-BEDD-B5303B2556EB}"/>
                </a:ext>
              </a:extLst>
            </p:cNvPr>
            <p:cNvSpPr/>
            <p:nvPr/>
          </p:nvSpPr>
          <p:spPr>
            <a:xfrm>
              <a:off x="4504050" y="2637775"/>
              <a:ext cx="62200" cy="53450"/>
            </a:xfrm>
            <a:custGeom>
              <a:avLst/>
              <a:gdLst/>
              <a:ahLst/>
              <a:cxnLst/>
              <a:rect l="l" t="t" r="r" b="b"/>
              <a:pathLst>
                <a:path w="2488" h="2138" extrusionOk="0">
                  <a:moveTo>
                    <a:pt x="1065" y="1"/>
                  </a:moveTo>
                  <a:cubicBezTo>
                    <a:pt x="480" y="1"/>
                    <a:pt x="0" y="480"/>
                    <a:pt x="0" y="1074"/>
                  </a:cubicBezTo>
                  <a:cubicBezTo>
                    <a:pt x="0" y="1712"/>
                    <a:pt x="525" y="2137"/>
                    <a:pt x="1073" y="2137"/>
                  </a:cubicBezTo>
                  <a:cubicBezTo>
                    <a:pt x="1335" y="2137"/>
                    <a:pt x="1603" y="2040"/>
                    <a:pt x="1821" y="1822"/>
                  </a:cubicBezTo>
                  <a:cubicBezTo>
                    <a:pt x="2488" y="1155"/>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2695;p54">
              <a:extLst>
                <a:ext uri="{FF2B5EF4-FFF2-40B4-BE49-F238E27FC236}">
                  <a16:creationId xmlns:a16="http://schemas.microsoft.com/office/drawing/2014/main" id="{16CDFD36-0823-495B-93D7-F8EB88D83FEC}"/>
                </a:ext>
              </a:extLst>
            </p:cNvPr>
            <p:cNvSpPr/>
            <p:nvPr/>
          </p:nvSpPr>
          <p:spPr>
            <a:xfrm>
              <a:off x="4504050" y="2561575"/>
              <a:ext cx="62200" cy="53425"/>
            </a:xfrm>
            <a:custGeom>
              <a:avLst/>
              <a:gdLst/>
              <a:ahLst/>
              <a:cxnLst/>
              <a:rect l="l" t="t" r="r" b="b"/>
              <a:pathLst>
                <a:path w="2488" h="2137" extrusionOk="0">
                  <a:moveTo>
                    <a:pt x="1065" y="0"/>
                  </a:moveTo>
                  <a:cubicBezTo>
                    <a:pt x="480" y="8"/>
                    <a:pt x="0" y="480"/>
                    <a:pt x="0" y="1073"/>
                  </a:cubicBezTo>
                  <a:cubicBezTo>
                    <a:pt x="0" y="1711"/>
                    <a:pt x="525" y="2137"/>
                    <a:pt x="1073" y="2137"/>
                  </a:cubicBezTo>
                  <a:cubicBezTo>
                    <a:pt x="1335" y="2137"/>
                    <a:pt x="1603" y="2039"/>
                    <a:pt x="1821" y="1821"/>
                  </a:cubicBezTo>
                  <a:cubicBezTo>
                    <a:pt x="2488" y="1154"/>
                    <a:pt x="2016"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2696;p54">
              <a:extLst>
                <a:ext uri="{FF2B5EF4-FFF2-40B4-BE49-F238E27FC236}">
                  <a16:creationId xmlns:a16="http://schemas.microsoft.com/office/drawing/2014/main" id="{C67745E6-CF3F-425D-87C4-C7AFE63E2612}"/>
                </a:ext>
              </a:extLst>
            </p:cNvPr>
            <p:cNvSpPr/>
            <p:nvPr/>
          </p:nvSpPr>
          <p:spPr>
            <a:xfrm>
              <a:off x="4504050" y="2485550"/>
              <a:ext cx="62200" cy="53300"/>
            </a:xfrm>
            <a:custGeom>
              <a:avLst/>
              <a:gdLst/>
              <a:ahLst/>
              <a:cxnLst/>
              <a:rect l="l" t="t" r="r" b="b"/>
              <a:pathLst>
                <a:path w="2488" h="2132" extrusionOk="0">
                  <a:moveTo>
                    <a:pt x="1065" y="1"/>
                  </a:moveTo>
                  <a:cubicBezTo>
                    <a:pt x="480" y="1"/>
                    <a:pt x="0" y="472"/>
                    <a:pt x="0" y="1066"/>
                  </a:cubicBezTo>
                  <a:cubicBezTo>
                    <a:pt x="0" y="1708"/>
                    <a:pt x="522" y="2131"/>
                    <a:pt x="1069" y="2131"/>
                  </a:cubicBezTo>
                  <a:cubicBezTo>
                    <a:pt x="1333" y="2131"/>
                    <a:pt x="1602" y="2033"/>
                    <a:pt x="1821" y="1814"/>
                  </a:cubicBezTo>
                  <a:cubicBezTo>
                    <a:pt x="2488"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2697;p54">
              <a:extLst>
                <a:ext uri="{FF2B5EF4-FFF2-40B4-BE49-F238E27FC236}">
                  <a16:creationId xmlns:a16="http://schemas.microsoft.com/office/drawing/2014/main" id="{7DB6C31F-14CA-468E-B8F6-BD3E470611E3}"/>
                </a:ext>
              </a:extLst>
            </p:cNvPr>
            <p:cNvSpPr/>
            <p:nvPr/>
          </p:nvSpPr>
          <p:spPr>
            <a:xfrm>
              <a:off x="4504050" y="1495200"/>
              <a:ext cx="62200" cy="53325"/>
            </a:xfrm>
            <a:custGeom>
              <a:avLst/>
              <a:gdLst/>
              <a:ahLst/>
              <a:cxnLst/>
              <a:rect l="l" t="t" r="r" b="b"/>
              <a:pathLst>
                <a:path w="2488" h="2133" extrusionOk="0">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2698;p54">
              <a:extLst>
                <a:ext uri="{FF2B5EF4-FFF2-40B4-BE49-F238E27FC236}">
                  <a16:creationId xmlns:a16="http://schemas.microsoft.com/office/drawing/2014/main" id="{91F5B7FE-7118-4DA0-AEF3-9288B03EA26D}"/>
                </a:ext>
              </a:extLst>
            </p:cNvPr>
            <p:cNvSpPr/>
            <p:nvPr/>
          </p:nvSpPr>
          <p:spPr>
            <a:xfrm>
              <a:off x="4504050" y="1114325"/>
              <a:ext cx="62200" cy="53350"/>
            </a:xfrm>
            <a:custGeom>
              <a:avLst/>
              <a:gdLst/>
              <a:ahLst/>
              <a:cxnLst/>
              <a:rect l="l" t="t" r="r" b="b"/>
              <a:pathLst>
                <a:path w="2488" h="2134" extrusionOk="0">
                  <a:moveTo>
                    <a:pt x="1065" y="1"/>
                  </a:moveTo>
                  <a:cubicBezTo>
                    <a:pt x="480" y="1"/>
                    <a:pt x="0" y="480"/>
                    <a:pt x="0" y="1065"/>
                  </a:cubicBezTo>
                  <a:cubicBezTo>
                    <a:pt x="0" y="1709"/>
                    <a:pt x="525" y="2133"/>
                    <a:pt x="1074" y="2133"/>
                  </a:cubicBezTo>
                  <a:cubicBezTo>
                    <a:pt x="1336" y="2133"/>
                    <a:pt x="1603" y="2037"/>
                    <a:pt x="1821" y="1822"/>
                  </a:cubicBezTo>
                  <a:cubicBezTo>
                    <a:pt x="2488"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2699;p54">
              <a:extLst>
                <a:ext uri="{FF2B5EF4-FFF2-40B4-BE49-F238E27FC236}">
                  <a16:creationId xmlns:a16="http://schemas.microsoft.com/office/drawing/2014/main" id="{F3C39CB5-9E70-4654-BE2B-0B893AF1EF07}"/>
                </a:ext>
              </a:extLst>
            </p:cNvPr>
            <p:cNvSpPr/>
            <p:nvPr/>
          </p:nvSpPr>
          <p:spPr>
            <a:xfrm>
              <a:off x="4427825" y="2942425"/>
              <a:ext cx="62425" cy="53450"/>
            </a:xfrm>
            <a:custGeom>
              <a:avLst/>
              <a:gdLst/>
              <a:ahLst/>
              <a:cxnLst/>
              <a:rect l="l" t="t" r="r" b="b"/>
              <a:pathLst>
                <a:path w="2497" h="2138" extrusionOk="0">
                  <a:moveTo>
                    <a:pt x="1065" y="1"/>
                  </a:moveTo>
                  <a:cubicBezTo>
                    <a:pt x="480" y="9"/>
                    <a:pt x="9" y="480"/>
                    <a:pt x="1" y="1066"/>
                  </a:cubicBezTo>
                  <a:cubicBezTo>
                    <a:pt x="1" y="1709"/>
                    <a:pt x="526" y="2137"/>
                    <a:pt x="1074" y="2137"/>
                  </a:cubicBezTo>
                  <a:cubicBezTo>
                    <a:pt x="1336" y="2137"/>
                    <a:pt x="1603" y="2040"/>
                    <a:pt x="1822" y="1822"/>
                  </a:cubicBezTo>
                  <a:cubicBezTo>
                    <a:pt x="2496" y="1147"/>
                    <a:pt x="2017"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2700;p54">
              <a:extLst>
                <a:ext uri="{FF2B5EF4-FFF2-40B4-BE49-F238E27FC236}">
                  <a16:creationId xmlns:a16="http://schemas.microsoft.com/office/drawing/2014/main" id="{CB039375-0474-4A13-84B5-FE72B8DEC3DC}"/>
                </a:ext>
              </a:extLst>
            </p:cNvPr>
            <p:cNvSpPr/>
            <p:nvPr/>
          </p:nvSpPr>
          <p:spPr>
            <a:xfrm>
              <a:off x="4427825" y="2866425"/>
              <a:ext cx="62425" cy="53275"/>
            </a:xfrm>
            <a:custGeom>
              <a:avLst/>
              <a:gdLst/>
              <a:ahLst/>
              <a:cxnLst/>
              <a:rect l="l" t="t" r="r" b="b"/>
              <a:pathLst>
                <a:path w="2497" h="2131" extrusionOk="0">
                  <a:moveTo>
                    <a:pt x="1065" y="0"/>
                  </a:moveTo>
                  <a:cubicBezTo>
                    <a:pt x="480" y="0"/>
                    <a:pt x="1" y="472"/>
                    <a:pt x="1" y="1065"/>
                  </a:cubicBezTo>
                  <a:cubicBezTo>
                    <a:pt x="1" y="1707"/>
                    <a:pt x="526" y="2131"/>
                    <a:pt x="1073" y="2131"/>
                  </a:cubicBezTo>
                  <a:cubicBezTo>
                    <a:pt x="1337" y="2131"/>
                    <a:pt x="1605" y="2032"/>
                    <a:pt x="1822" y="1813"/>
                  </a:cubicBezTo>
                  <a:cubicBezTo>
                    <a:pt x="2496" y="1146"/>
                    <a:pt x="2017"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2701;p54">
              <a:extLst>
                <a:ext uri="{FF2B5EF4-FFF2-40B4-BE49-F238E27FC236}">
                  <a16:creationId xmlns:a16="http://schemas.microsoft.com/office/drawing/2014/main" id="{0DB1CD45-5B10-4387-9B51-57CBF5E73618}"/>
                </a:ext>
              </a:extLst>
            </p:cNvPr>
            <p:cNvSpPr/>
            <p:nvPr/>
          </p:nvSpPr>
          <p:spPr>
            <a:xfrm>
              <a:off x="4427825" y="2790200"/>
              <a:ext cx="62425" cy="53350"/>
            </a:xfrm>
            <a:custGeom>
              <a:avLst/>
              <a:gdLst/>
              <a:ahLst/>
              <a:cxnLst/>
              <a:rect l="l" t="t" r="r" b="b"/>
              <a:pathLst>
                <a:path w="2497" h="2134" extrusionOk="0">
                  <a:moveTo>
                    <a:pt x="1065" y="1"/>
                  </a:moveTo>
                  <a:cubicBezTo>
                    <a:pt x="480" y="1"/>
                    <a:pt x="9" y="480"/>
                    <a:pt x="1" y="1066"/>
                  </a:cubicBezTo>
                  <a:cubicBezTo>
                    <a:pt x="1" y="1709"/>
                    <a:pt x="526" y="2134"/>
                    <a:pt x="1075" y="2134"/>
                  </a:cubicBezTo>
                  <a:cubicBezTo>
                    <a:pt x="1336" y="2134"/>
                    <a:pt x="1604" y="2037"/>
                    <a:pt x="1822" y="1822"/>
                  </a:cubicBezTo>
                  <a:cubicBezTo>
                    <a:pt x="2496" y="1147"/>
                    <a:pt x="2017"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2702;p54">
              <a:extLst>
                <a:ext uri="{FF2B5EF4-FFF2-40B4-BE49-F238E27FC236}">
                  <a16:creationId xmlns:a16="http://schemas.microsoft.com/office/drawing/2014/main" id="{A8E74B5E-A6D5-4892-BEBA-BFD30795744E}"/>
                </a:ext>
              </a:extLst>
            </p:cNvPr>
            <p:cNvSpPr/>
            <p:nvPr/>
          </p:nvSpPr>
          <p:spPr>
            <a:xfrm>
              <a:off x="4427825" y="2561575"/>
              <a:ext cx="62425" cy="53425"/>
            </a:xfrm>
            <a:custGeom>
              <a:avLst/>
              <a:gdLst/>
              <a:ahLst/>
              <a:cxnLst/>
              <a:rect l="l" t="t" r="r" b="b"/>
              <a:pathLst>
                <a:path w="2497" h="2137" extrusionOk="0">
                  <a:moveTo>
                    <a:pt x="1065" y="0"/>
                  </a:moveTo>
                  <a:cubicBezTo>
                    <a:pt x="480" y="8"/>
                    <a:pt x="9" y="480"/>
                    <a:pt x="1" y="1073"/>
                  </a:cubicBezTo>
                  <a:cubicBezTo>
                    <a:pt x="1" y="1711"/>
                    <a:pt x="525" y="2137"/>
                    <a:pt x="1073" y="2137"/>
                  </a:cubicBezTo>
                  <a:cubicBezTo>
                    <a:pt x="1335" y="2137"/>
                    <a:pt x="1603" y="2039"/>
                    <a:pt x="1822" y="1821"/>
                  </a:cubicBezTo>
                  <a:cubicBezTo>
                    <a:pt x="2496" y="1154"/>
                    <a:pt x="2017"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2703;p54">
              <a:extLst>
                <a:ext uri="{FF2B5EF4-FFF2-40B4-BE49-F238E27FC236}">
                  <a16:creationId xmlns:a16="http://schemas.microsoft.com/office/drawing/2014/main" id="{2621C994-B497-4363-ACC6-F1C5AB23EC6B}"/>
                </a:ext>
              </a:extLst>
            </p:cNvPr>
            <p:cNvSpPr/>
            <p:nvPr/>
          </p:nvSpPr>
          <p:spPr>
            <a:xfrm>
              <a:off x="4427825" y="2485550"/>
              <a:ext cx="62425" cy="53300"/>
            </a:xfrm>
            <a:custGeom>
              <a:avLst/>
              <a:gdLst/>
              <a:ahLst/>
              <a:cxnLst/>
              <a:rect l="l" t="t" r="r" b="b"/>
              <a:pathLst>
                <a:path w="2497" h="2132" extrusionOk="0">
                  <a:moveTo>
                    <a:pt x="1065" y="1"/>
                  </a:moveTo>
                  <a:cubicBezTo>
                    <a:pt x="480" y="1"/>
                    <a:pt x="1" y="480"/>
                    <a:pt x="1" y="1066"/>
                  </a:cubicBezTo>
                  <a:cubicBezTo>
                    <a:pt x="1" y="1708"/>
                    <a:pt x="526" y="2131"/>
                    <a:pt x="1073" y="2131"/>
                  </a:cubicBezTo>
                  <a:cubicBezTo>
                    <a:pt x="1337" y="2131"/>
                    <a:pt x="1605" y="2033"/>
                    <a:pt x="1822" y="1814"/>
                  </a:cubicBezTo>
                  <a:cubicBezTo>
                    <a:pt x="2496" y="1147"/>
                    <a:pt x="2017"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2704;p54">
              <a:extLst>
                <a:ext uri="{FF2B5EF4-FFF2-40B4-BE49-F238E27FC236}">
                  <a16:creationId xmlns:a16="http://schemas.microsoft.com/office/drawing/2014/main" id="{1BAB1E76-6095-4D61-885A-C018536CB0EE}"/>
                </a:ext>
              </a:extLst>
            </p:cNvPr>
            <p:cNvSpPr/>
            <p:nvPr/>
          </p:nvSpPr>
          <p:spPr>
            <a:xfrm>
              <a:off x="4427825" y="2409350"/>
              <a:ext cx="62425" cy="53350"/>
            </a:xfrm>
            <a:custGeom>
              <a:avLst/>
              <a:gdLst/>
              <a:ahLst/>
              <a:cxnLst/>
              <a:rect l="l" t="t" r="r" b="b"/>
              <a:pathLst>
                <a:path w="2497" h="2134" extrusionOk="0">
                  <a:moveTo>
                    <a:pt x="1065" y="0"/>
                  </a:moveTo>
                  <a:cubicBezTo>
                    <a:pt x="480" y="0"/>
                    <a:pt x="9" y="480"/>
                    <a:pt x="1" y="1065"/>
                  </a:cubicBezTo>
                  <a:cubicBezTo>
                    <a:pt x="1" y="1709"/>
                    <a:pt x="526" y="2133"/>
                    <a:pt x="1075" y="2133"/>
                  </a:cubicBezTo>
                  <a:cubicBezTo>
                    <a:pt x="1336" y="2133"/>
                    <a:pt x="1604" y="2036"/>
                    <a:pt x="1822" y="1821"/>
                  </a:cubicBezTo>
                  <a:cubicBezTo>
                    <a:pt x="2496" y="1146"/>
                    <a:pt x="2017"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2705;p54">
              <a:extLst>
                <a:ext uri="{FF2B5EF4-FFF2-40B4-BE49-F238E27FC236}">
                  <a16:creationId xmlns:a16="http://schemas.microsoft.com/office/drawing/2014/main" id="{BCA63D04-E4FC-4D50-9157-41D2A93BB999}"/>
                </a:ext>
              </a:extLst>
            </p:cNvPr>
            <p:cNvSpPr/>
            <p:nvPr/>
          </p:nvSpPr>
          <p:spPr>
            <a:xfrm>
              <a:off x="4351600" y="2790200"/>
              <a:ext cx="62425" cy="53350"/>
            </a:xfrm>
            <a:custGeom>
              <a:avLst/>
              <a:gdLst/>
              <a:ahLst/>
              <a:cxnLst/>
              <a:rect l="l" t="t" r="r" b="b"/>
              <a:pathLst>
                <a:path w="2497" h="2134" extrusionOk="0">
                  <a:moveTo>
                    <a:pt x="1074" y="1"/>
                  </a:moveTo>
                  <a:cubicBezTo>
                    <a:pt x="481" y="1"/>
                    <a:pt x="9" y="480"/>
                    <a:pt x="1" y="1066"/>
                  </a:cubicBezTo>
                  <a:cubicBezTo>
                    <a:pt x="1" y="1709"/>
                    <a:pt x="530" y="2134"/>
                    <a:pt x="1079" y="2134"/>
                  </a:cubicBezTo>
                  <a:cubicBezTo>
                    <a:pt x="1340" y="2134"/>
                    <a:pt x="1607" y="2037"/>
                    <a:pt x="1822" y="1822"/>
                  </a:cubicBezTo>
                  <a:cubicBezTo>
                    <a:pt x="2497" y="1147"/>
                    <a:pt x="2017" y="1"/>
                    <a:pt x="1074"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2706;p54">
              <a:extLst>
                <a:ext uri="{FF2B5EF4-FFF2-40B4-BE49-F238E27FC236}">
                  <a16:creationId xmlns:a16="http://schemas.microsoft.com/office/drawing/2014/main" id="{AB498901-7122-40D7-AC3B-68CE28C50BAF}"/>
                </a:ext>
              </a:extLst>
            </p:cNvPr>
            <p:cNvSpPr/>
            <p:nvPr/>
          </p:nvSpPr>
          <p:spPr>
            <a:xfrm>
              <a:off x="4351600" y="2714000"/>
              <a:ext cx="62425" cy="53350"/>
            </a:xfrm>
            <a:custGeom>
              <a:avLst/>
              <a:gdLst/>
              <a:ahLst/>
              <a:cxnLst/>
              <a:rect l="l" t="t" r="r" b="b"/>
              <a:pathLst>
                <a:path w="2497" h="2134" extrusionOk="0">
                  <a:moveTo>
                    <a:pt x="1074" y="0"/>
                  </a:moveTo>
                  <a:cubicBezTo>
                    <a:pt x="481" y="0"/>
                    <a:pt x="9" y="480"/>
                    <a:pt x="1" y="1065"/>
                  </a:cubicBezTo>
                  <a:cubicBezTo>
                    <a:pt x="1" y="1709"/>
                    <a:pt x="530" y="2133"/>
                    <a:pt x="1079" y="2133"/>
                  </a:cubicBezTo>
                  <a:cubicBezTo>
                    <a:pt x="1340" y="2133"/>
                    <a:pt x="1607" y="2036"/>
                    <a:pt x="1822" y="1821"/>
                  </a:cubicBezTo>
                  <a:cubicBezTo>
                    <a:pt x="2497" y="1146"/>
                    <a:pt x="2017" y="0"/>
                    <a:pt x="1074"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2707;p54">
              <a:extLst>
                <a:ext uri="{FF2B5EF4-FFF2-40B4-BE49-F238E27FC236}">
                  <a16:creationId xmlns:a16="http://schemas.microsoft.com/office/drawing/2014/main" id="{05EC8E5C-5527-44B0-9083-BB87279B5D7C}"/>
                </a:ext>
              </a:extLst>
            </p:cNvPr>
            <p:cNvSpPr/>
            <p:nvPr/>
          </p:nvSpPr>
          <p:spPr>
            <a:xfrm>
              <a:off x="4351600" y="2637775"/>
              <a:ext cx="62425" cy="53450"/>
            </a:xfrm>
            <a:custGeom>
              <a:avLst/>
              <a:gdLst/>
              <a:ahLst/>
              <a:cxnLst/>
              <a:rect l="l" t="t" r="r" b="b"/>
              <a:pathLst>
                <a:path w="2497" h="2138" extrusionOk="0">
                  <a:moveTo>
                    <a:pt x="1074" y="1"/>
                  </a:moveTo>
                  <a:cubicBezTo>
                    <a:pt x="481" y="1"/>
                    <a:pt x="9" y="480"/>
                    <a:pt x="1" y="1074"/>
                  </a:cubicBezTo>
                  <a:cubicBezTo>
                    <a:pt x="1" y="1712"/>
                    <a:pt x="529" y="2137"/>
                    <a:pt x="1077" y="2137"/>
                  </a:cubicBezTo>
                  <a:cubicBezTo>
                    <a:pt x="1339" y="2137"/>
                    <a:pt x="1606" y="2040"/>
                    <a:pt x="1822" y="1822"/>
                  </a:cubicBezTo>
                  <a:cubicBezTo>
                    <a:pt x="2497" y="1155"/>
                    <a:pt x="2017" y="1"/>
                    <a:pt x="1074"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2708;p54">
              <a:extLst>
                <a:ext uri="{FF2B5EF4-FFF2-40B4-BE49-F238E27FC236}">
                  <a16:creationId xmlns:a16="http://schemas.microsoft.com/office/drawing/2014/main" id="{8ACE07AB-6A43-4024-BC40-A684DEDC4986}"/>
                </a:ext>
              </a:extLst>
            </p:cNvPr>
            <p:cNvSpPr/>
            <p:nvPr/>
          </p:nvSpPr>
          <p:spPr>
            <a:xfrm>
              <a:off x="4351600" y="2561575"/>
              <a:ext cx="62425" cy="53425"/>
            </a:xfrm>
            <a:custGeom>
              <a:avLst/>
              <a:gdLst/>
              <a:ahLst/>
              <a:cxnLst/>
              <a:rect l="l" t="t" r="r" b="b"/>
              <a:pathLst>
                <a:path w="2497" h="2137" extrusionOk="0">
                  <a:moveTo>
                    <a:pt x="1074" y="0"/>
                  </a:moveTo>
                  <a:cubicBezTo>
                    <a:pt x="481" y="8"/>
                    <a:pt x="9" y="480"/>
                    <a:pt x="1" y="1073"/>
                  </a:cubicBezTo>
                  <a:cubicBezTo>
                    <a:pt x="1" y="1711"/>
                    <a:pt x="529" y="2137"/>
                    <a:pt x="1077" y="2137"/>
                  </a:cubicBezTo>
                  <a:cubicBezTo>
                    <a:pt x="1339" y="2137"/>
                    <a:pt x="1606" y="2039"/>
                    <a:pt x="1822" y="1821"/>
                  </a:cubicBezTo>
                  <a:cubicBezTo>
                    <a:pt x="2497" y="1154"/>
                    <a:pt x="2017" y="0"/>
                    <a:pt x="1074"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2709;p54">
              <a:extLst>
                <a:ext uri="{FF2B5EF4-FFF2-40B4-BE49-F238E27FC236}">
                  <a16:creationId xmlns:a16="http://schemas.microsoft.com/office/drawing/2014/main" id="{D2CC0C94-7CE4-45EC-85AB-ECE5A95B1748}"/>
                </a:ext>
              </a:extLst>
            </p:cNvPr>
            <p:cNvSpPr/>
            <p:nvPr/>
          </p:nvSpPr>
          <p:spPr>
            <a:xfrm>
              <a:off x="4275600" y="2637775"/>
              <a:ext cx="62225" cy="53450"/>
            </a:xfrm>
            <a:custGeom>
              <a:avLst/>
              <a:gdLst/>
              <a:ahLst/>
              <a:cxnLst/>
              <a:rect l="l" t="t" r="r" b="b"/>
              <a:pathLst>
                <a:path w="2489" h="2138" extrusionOk="0">
                  <a:moveTo>
                    <a:pt x="1066" y="1"/>
                  </a:moveTo>
                  <a:cubicBezTo>
                    <a:pt x="472" y="9"/>
                    <a:pt x="1" y="480"/>
                    <a:pt x="1" y="1074"/>
                  </a:cubicBezTo>
                  <a:cubicBezTo>
                    <a:pt x="1" y="1712"/>
                    <a:pt x="525" y="2137"/>
                    <a:pt x="1073" y="2137"/>
                  </a:cubicBezTo>
                  <a:cubicBezTo>
                    <a:pt x="1336" y="2137"/>
                    <a:pt x="1603" y="2040"/>
                    <a:pt x="1822" y="1822"/>
                  </a:cubicBezTo>
                  <a:cubicBezTo>
                    <a:pt x="2488"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2710;p54">
              <a:extLst>
                <a:ext uri="{FF2B5EF4-FFF2-40B4-BE49-F238E27FC236}">
                  <a16:creationId xmlns:a16="http://schemas.microsoft.com/office/drawing/2014/main" id="{C32E54AF-5830-435A-9DCA-7C9F19D237F4}"/>
                </a:ext>
              </a:extLst>
            </p:cNvPr>
            <p:cNvSpPr/>
            <p:nvPr/>
          </p:nvSpPr>
          <p:spPr>
            <a:xfrm>
              <a:off x="4275600" y="2561575"/>
              <a:ext cx="62225" cy="53425"/>
            </a:xfrm>
            <a:custGeom>
              <a:avLst/>
              <a:gdLst/>
              <a:ahLst/>
              <a:cxnLst/>
              <a:rect l="l" t="t" r="r" b="b"/>
              <a:pathLst>
                <a:path w="2489" h="2137" extrusionOk="0">
                  <a:moveTo>
                    <a:pt x="1066" y="0"/>
                  </a:moveTo>
                  <a:cubicBezTo>
                    <a:pt x="472" y="8"/>
                    <a:pt x="1" y="480"/>
                    <a:pt x="1" y="1073"/>
                  </a:cubicBezTo>
                  <a:cubicBezTo>
                    <a:pt x="1" y="1711"/>
                    <a:pt x="525" y="2137"/>
                    <a:pt x="1071" y="2137"/>
                  </a:cubicBezTo>
                  <a:cubicBezTo>
                    <a:pt x="1332" y="2137"/>
                    <a:pt x="1598" y="2039"/>
                    <a:pt x="1813" y="1821"/>
                  </a:cubicBezTo>
                  <a:cubicBezTo>
                    <a:pt x="2488" y="1154"/>
                    <a:pt x="2017" y="0"/>
                    <a:pt x="106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2711;p54">
              <a:extLst>
                <a:ext uri="{FF2B5EF4-FFF2-40B4-BE49-F238E27FC236}">
                  <a16:creationId xmlns:a16="http://schemas.microsoft.com/office/drawing/2014/main" id="{1C55363C-971F-4B65-9490-497ADA3C31C1}"/>
                </a:ext>
              </a:extLst>
            </p:cNvPr>
            <p:cNvSpPr/>
            <p:nvPr/>
          </p:nvSpPr>
          <p:spPr>
            <a:xfrm>
              <a:off x="4275600" y="2485550"/>
              <a:ext cx="62225" cy="53300"/>
            </a:xfrm>
            <a:custGeom>
              <a:avLst/>
              <a:gdLst/>
              <a:ahLst/>
              <a:cxnLst/>
              <a:rect l="l" t="t" r="r" b="b"/>
              <a:pathLst>
                <a:path w="2489" h="2132" extrusionOk="0">
                  <a:moveTo>
                    <a:pt x="1066" y="1"/>
                  </a:moveTo>
                  <a:cubicBezTo>
                    <a:pt x="472" y="1"/>
                    <a:pt x="1" y="480"/>
                    <a:pt x="1" y="1066"/>
                  </a:cubicBezTo>
                  <a:cubicBezTo>
                    <a:pt x="1" y="1708"/>
                    <a:pt x="523" y="2131"/>
                    <a:pt x="1070" y="2131"/>
                  </a:cubicBezTo>
                  <a:cubicBezTo>
                    <a:pt x="1333" y="2131"/>
                    <a:pt x="1602" y="2033"/>
                    <a:pt x="1822" y="1814"/>
                  </a:cubicBezTo>
                  <a:cubicBezTo>
                    <a:pt x="2488"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2712;p54">
              <a:extLst>
                <a:ext uri="{FF2B5EF4-FFF2-40B4-BE49-F238E27FC236}">
                  <a16:creationId xmlns:a16="http://schemas.microsoft.com/office/drawing/2014/main" id="{A43567FC-F961-4A4A-9225-1F208CBB7F15}"/>
                </a:ext>
              </a:extLst>
            </p:cNvPr>
            <p:cNvSpPr/>
            <p:nvPr/>
          </p:nvSpPr>
          <p:spPr>
            <a:xfrm>
              <a:off x="4275600" y="2409350"/>
              <a:ext cx="62225" cy="53350"/>
            </a:xfrm>
            <a:custGeom>
              <a:avLst/>
              <a:gdLst/>
              <a:ahLst/>
              <a:cxnLst/>
              <a:rect l="l" t="t" r="r" b="b"/>
              <a:pathLst>
                <a:path w="2489" h="2134" extrusionOk="0">
                  <a:moveTo>
                    <a:pt x="1066" y="0"/>
                  </a:moveTo>
                  <a:cubicBezTo>
                    <a:pt x="472" y="0"/>
                    <a:pt x="1" y="480"/>
                    <a:pt x="1" y="1065"/>
                  </a:cubicBezTo>
                  <a:cubicBezTo>
                    <a:pt x="1" y="1709"/>
                    <a:pt x="526" y="2133"/>
                    <a:pt x="1072" y="2133"/>
                  </a:cubicBezTo>
                  <a:cubicBezTo>
                    <a:pt x="1333" y="2133"/>
                    <a:pt x="1598" y="2036"/>
                    <a:pt x="1813" y="1821"/>
                  </a:cubicBezTo>
                  <a:cubicBezTo>
                    <a:pt x="2488" y="1146"/>
                    <a:pt x="2017" y="0"/>
                    <a:pt x="106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2713;p54">
              <a:extLst>
                <a:ext uri="{FF2B5EF4-FFF2-40B4-BE49-F238E27FC236}">
                  <a16:creationId xmlns:a16="http://schemas.microsoft.com/office/drawing/2014/main" id="{3D985A07-770C-4C3C-8C9F-A1A1AE5BC2F2}"/>
                </a:ext>
              </a:extLst>
            </p:cNvPr>
            <p:cNvSpPr/>
            <p:nvPr/>
          </p:nvSpPr>
          <p:spPr>
            <a:xfrm>
              <a:off x="4275600" y="2333125"/>
              <a:ext cx="62225" cy="53450"/>
            </a:xfrm>
            <a:custGeom>
              <a:avLst/>
              <a:gdLst/>
              <a:ahLst/>
              <a:cxnLst/>
              <a:rect l="l" t="t" r="r" b="b"/>
              <a:pathLst>
                <a:path w="2489" h="2138" extrusionOk="0">
                  <a:moveTo>
                    <a:pt x="1066" y="1"/>
                  </a:moveTo>
                  <a:cubicBezTo>
                    <a:pt x="472" y="1"/>
                    <a:pt x="1" y="480"/>
                    <a:pt x="1" y="1066"/>
                  </a:cubicBezTo>
                  <a:cubicBezTo>
                    <a:pt x="1" y="1709"/>
                    <a:pt x="526" y="2137"/>
                    <a:pt x="1072" y="2137"/>
                  </a:cubicBezTo>
                  <a:cubicBezTo>
                    <a:pt x="1333" y="2137"/>
                    <a:pt x="1598" y="2040"/>
                    <a:pt x="1813" y="1822"/>
                  </a:cubicBezTo>
                  <a:cubicBezTo>
                    <a:pt x="2488"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2714;p54">
              <a:extLst>
                <a:ext uri="{FF2B5EF4-FFF2-40B4-BE49-F238E27FC236}">
                  <a16:creationId xmlns:a16="http://schemas.microsoft.com/office/drawing/2014/main" id="{DC030B42-5B18-4181-8286-D53A4C44155A}"/>
                </a:ext>
              </a:extLst>
            </p:cNvPr>
            <p:cNvSpPr/>
            <p:nvPr/>
          </p:nvSpPr>
          <p:spPr>
            <a:xfrm>
              <a:off x="4275600" y="2256925"/>
              <a:ext cx="62350" cy="53425"/>
            </a:xfrm>
            <a:custGeom>
              <a:avLst/>
              <a:gdLst/>
              <a:ahLst/>
              <a:cxnLst/>
              <a:rect l="l" t="t" r="r" b="b"/>
              <a:pathLst>
                <a:path w="2494" h="2137" extrusionOk="0">
                  <a:moveTo>
                    <a:pt x="1076" y="0"/>
                  </a:moveTo>
                  <a:cubicBezTo>
                    <a:pt x="1072" y="0"/>
                    <a:pt x="1069" y="0"/>
                    <a:pt x="1066" y="0"/>
                  </a:cubicBezTo>
                  <a:cubicBezTo>
                    <a:pt x="472" y="0"/>
                    <a:pt x="1" y="480"/>
                    <a:pt x="1" y="1065"/>
                  </a:cubicBezTo>
                  <a:cubicBezTo>
                    <a:pt x="1" y="1709"/>
                    <a:pt x="526" y="2137"/>
                    <a:pt x="1074" y="2137"/>
                  </a:cubicBezTo>
                  <a:cubicBezTo>
                    <a:pt x="1336" y="2137"/>
                    <a:pt x="1604" y="2039"/>
                    <a:pt x="1822" y="1821"/>
                  </a:cubicBezTo>
                  <a:cubicBezTo>
                    <a:pt x="2494" y="1149"/>
                    <a:pt x="2020" y="0"/>
                    <a:pt x="107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2715;p54">
              <a:extLst>
                <a:ext uri="{FF2B5EF4-FFF2-40B4-BE49-F238E27FC236}">
                  <a16:creationId xmlns:a16="http://schemas.microsoft.com/office/drawing/2014/main" id="{040B640F-FBCC-4864-BB05-49DAEACD8204}"/>
                </a:ext>
              </a:extLst>
            </p:cNvPr>
            <p:cNvSpPr/>
            <p:nvPr/>
          </p:nvSpPr>
          <p:spPr>
            <a:xfrm>
              <a:off x="4199400" y="2485550"/>
              <a:ext cx="62200" cy="53300"/>
            </a:xfrm>
            <a:custGeom>
              <a:avLst/>
              <a:gdLst/>
              <a:ahLst/>
              <a:cxnLst/>
              <a:rect l="l" t="t" r="r" b="b"/>
              <a:pathLst>
                <a:path w="2488" h="2132" extrusionOk="0">
                  <a:moveTo>
                    <a:pt x="1065" y="1"/>
                  </a:moveTo>
                  <a:cubicBezTo>
                    <a:pt x="480" y="1"/>
                    <a:pt x="0" y="472"/>
                    <a:pt x="0" y="1066"/>
                  </a:cubicBezTo>
                  <a:cubicBezTo>
                    <a:pt x="0" y="1708"/>
                    <a:pt x="522" y="2131"/>
                    <a:pt x="1069" y="2131"/>
                  </a:cubicBezTo>
                  <a:cubicBezTo>
                    <a:pt x="1333" y="2131"/>
                    <a:pt x="1602" y="2033"/>
                    <a:pt x="1821" y="1814"/>
                  </a:cubicBezTo>
                  <a:cubicBezTo>
                    <a:pt x="2488"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2716;p54">
              <a:extLst>
                <a:ext uri="{FF2B5EF4-FFF2-40B4-BE49-F238E27FC236}">
                  <a16:creationId xmlns:a16="http://schemas.microsoft.com/office/drawing/2014/main" id="{90DFF443-875E-4A08-8EAD-1C21EC00A2F8}"/>
                </a:ext>
              </a:extLst>
            </p:cNvPr>
            <p:cNvSpPr/>
            <p:nvPr/>
          </p:nvSpPr>
          <p:spPr>
            <a:xfrm>
              <a:off x="4199400" y="2333125"/>
              <a:ext cx="62200" cy="53450"/>
            </a:xfrm>
            <a:custGeom>
              <a:avLst/>
              <a:gdLst/>
              <a:ahLst/>
              <a:cxnLst/>
              <a:rect l="l" t="t" r="r" b="b"/>
              <a:pathLst>
                <a:path w="2488" h="2138" extrusionOk="0">
                  <a:moveTo>
                    <a:pt x="1065" y="1"/>
                  </a:moveTo>
                  <a:cubicBezTo>
                    <a:pt x="480" y="1"/>
                    <a:pt x="0" y="480"/>
                    <a:pt x="0" y="1066"/>
                  </a:cubicBezTo>
                  <a:cubicBezTo>
                    <a:pt x="0" y="1709"/>
                    <a:pt x="525" y="2137"/>
                    <a:pt x="1074" y="2137"/>
                  </a:cubicBezTo>
                  <a:cubicBezTo>
                    <a:pt x="1336" y="2137"/>
                    <a:pt x="1603" y="2040"/>
                    <a:pt x="1821" y="1822"/>
                  </a:cubicBezTo>
                  <a:cubicBezTo>
                    <a:pt x="2488"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2717;p54">
              <a:extLst>
                <a:ext uri="{FF2B5EF4-FFF2-40B4-BE49-F238E27FC236}">
                  <a16:creationId xmlns:a16="http://schemas.microsoft.com/office/drawing/2014/main" id="{0209E8FD-DE85-486E-AD10-DA5C0EB3656A}"/>
                </a:ext>
              </a:extLst>
            </p:cNvPr>
            <p:cNvSpPr/>
            <p:nvPr/>
          </p:nvSpPr>
          <p:spPr>
            <a:xfrm>
              <a:off x="4199400" y="2256925"/>
              <a:ext cx="62350" cy="53425"/>
            </a:xfrm>
            <a:custGeom>
              <a:avLst/>
              <a:gdLst/>
              <a:ahLst/>
              <a:cxnLst/>
              <a:rect l="l" t="t" r="r" b="b"/>
              <a:pathLst>
                <a:path w="2494" h="2137" extrusionOk="0">
                  <a:moveTo>
                    <a:pt x="1075" y="0"/>
                  </a:moveTo>
                  <a:cubicBezTo>
                    <a:pt x="1072" y="0"/>
                    <a:pt x="1068" y="0"/>
                    <a:pt x="1065" y="0"/>
                  </a:cubicBezTo>
                  <a:cubicBezTo>
                    <a:pt x="480" y="0"/>
                    <a:pt x="0" y="480"/>
                    <a:pt x="0" y="1065"/>
                  </a:cubicBezTo>
                  <a:cubicBezTo>
                    <a:pt x="0" y="1709"/>
                    <a:pt x="529" y="2137"/>
                    <a:pt x="1080" y="2137"/>
                  </a:cubicBezTo>
                  <a:cubicBezTo>
                    <a:pt x="1343" y="2137"/>
                    <a:pt x="1611" y="2039"/>
                    <a:pt x="1829" y="1821"/>
                  </a:cubicBezTo>
                  <a:cubicBezTo>
                    <a:pt x="2493" y="1149"/>
                    <a:pt x="2019" y="0"/>
                    <a:pt x="107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2718;p54">
              <a:extLst>
                <a:ext uri="{FF2B5EF4-FFF2-40B4-BE49-F238E27FC236}">
                  <a16:creationId xmlns:a16="http://schemas.microsoft.com/office/drawing/2014/main" id="{237CC786-48F9-45B8-AF5E-25AF699637C7}"/>
                </a:ext>
              </a:extLst>
            </p:cNvPr>
            <p:cNvSpPr/>
            <p:nvPr/>
          </p:nvSpPr>
          <p:spPr>
            <a:xfrm>
              <a:off x="4123175" y="2333125"/>
              <a:ext cx="62425" cy="53450"/>
            </a:xfrm>
            <a:custGeom>
              <a:avLst/>
              <a:gdLst/>
              <a:ahLst/>
              <a:cxnLst/>
              <a:rect l="l" t="t" r="r" b="b"/>
              <a:pathLst>
                <a:path w="2497" h="2138" extrusionOk="0">
                  <a:moveTo>
                    <a:pt x="1065" y="1"/>
                  </a:moveTo>
                  <a:cubicBezTo>
                    <a:pt x="480" y="1"/>
                    <a:pt x="0" y="480"/>
                    <a:pt x="0" y="1066"/>
                  </a:cubicBezTo>
                  <a:cubicBezTo>
                    <a:pt x="0" y="1709"/>
                    <a:pt x="526" y="2137"/>
                    <a:pt x="1074" y="2137"/>
                  </a:cubicBezTo>
                  <a:cubicBezTo>
                    <a:pt x="1336" y="2137"/>
                    <a:pt x="1603" y="2040"/>
                    <a:pt x="1821" y="1822"/>
                  </a:cubicBezTo>
                  <a:cubicBezTo>
                    <a:pt x="2496" y="1147"/>
                    <a:pt x="2017"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2719;p54">
              <a:extLst>
                <a:ext uri="{FF2B5EF4-FFF2-40B4-BE49-F238E27FC236}">
                  <a16:creationId xmlns:a16="http://schemas.microsoft.com/office/drawing/2014/main" id="{64F19C32-9C2E-4D21-8538-83199ED44258}"/>
                </a:ext>
              </a:extLst>
            </p:cNvPr>
            <p:cNvSpPr/>
            <p:nvPr/>
          </p:nvSpPr>
          <p:spPr>
            <a:xfrm>
              <a:off x="4123175" y="2256925"/>
              <a:ext cx="62350" cy="53425"/>
            </a:xfrm>
            <a:custGeom>
              <a:avLst/>
              <a:gdLst/>
              <a:ahLst/>
              <a:cxnLst/>
              <a:rect l="l" t="t" r="r" b="b"/>
              <a:pathLst>
                <a:path w="2494" h="2137" extrusionOk="0">
                  <a:moveTo>
                    <a:pt x="1076" y="0"/>
                  </a:moveTo>
                  <a:cubicBezTo>
                    <a:pt x="1072" y="0"/>
                    <a:pt x="1069" y="0"/>
                    <a:pt x="1065" y="0"/>
                  </a:cubicBezTo>
                  <a:cubicBezTo>
                    <a:pt x="480" y="0"/>
                    <a:pt x="0" y="480"/>
                    <a:pt x="0" y="1065"/>
                  </a:cubicBezTo>
                  <a:cubicBezTo>
                    <a:pt x="0" y="1709"/>
                    <a:pt x="529" y="2137"/>
                    <a:pt x="1080" y="2137"/>
                  </a:cubicBezTo>
                  <a:cubicBezTo>
                    <a:pt x="1343" y="2137"/>
                    <a:pt x="1612" y="2039"/>
                    <a:pt x="1830" y="1821"/>
                  </a:cubicBezTo>
                  <a:cubicBezTo>
                    <a:pt x="2494" y="1149"/>
                    <a:pt x="2028" y="0"/>
                    <a:pt x="107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81" name="Google Shape;329;p27">
            <a:extLst>
              <a:ext uri="{FF2B5EF4-FFF2-40B4-BE49-F238E27FC236}">
                <a16:creationId xmlns:a16="http://schemas.microsoft.com/office/drawing/2014/main" id="{1F0CE865-7E6B-409F-806A-A761208534E9}"/>
              </a:ext>
            </a:extLst>
          </p:cNvPr>
          <p:cNvSpPr txBox="1">
            <a:spLocks/>
          </p:cNvSpPr>
          <p:nvPr/>
        </p:nvSpPr>
        <p:spPr>
          <a:xfrm>
            <a:off x="8648700" y="1793449"/>
            <a:ext cx="2990850" cy="3435776"/>
          </a:xfrm>
          <a:prstGeom prst="rect">
            <a:avLst/>
          </a:prstGeom>
        </p:spPr>
        <p:txBody>
          <a:bodyPr spcFirstLastPara="1" vert="eaVert" wrap="square"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65100" indent="0">
              <a:lnSpc>
                <a:spcPct val="100000"/>
              </a:lnSpc>
              <a:spcBef>
                <a:spcPts val="0"/>
              </a:spcBef>
              <a:buClr>
                <a:schemeClr val="dk2"/>
              </a:buClr>
              <a:buSzPts val="1000"/>
              <a:buFont typeface="Arial" panose="020B0604020202020204" pitchFamily="34" charset="0"/>
              <a:buNone/>
            </a:pPr>
            <a:endParaRPr lang="zh-CN" altLang="en-US" dirty="0"/>
          </a:p>
          <a:p>
            <a:pPr marL="165100" indent="0">
              <a:lnSpc>
                <a:spcPct val="100000"/>
              </a:lnSpc>
              <a:spcBef>
                <a:spcPts val="0"/>
              </a:spcBef>
              <a:buClr>
                <a:schemeClr val="dk2"/>
              </a:buClr>
              <a:buSzPts val="1000"/>
              <a:buFont typeface="Arial" panose="020B0604020202020204" pitchFamily="34" charset="0"/>
              <a:buNone/>
            </a:pPr>
            <a:endParaRPr lang="zh-CN" altLang="en-US" dirty="0">
              <a:solidFill>
                <a:srgbClr val="FF6600"/>
              </a:solidFill>
            </a:endParaRPr>
          </a:p>
          <a:p>
            <a:pPr marL="165100" indent="0" algn="ctr">
              <a:lnSpc>
                <a:spcPct val="100000"/>
              </a:lnSpc>
              <a:spcBef>
                <a:spcPts val="0"/>
              </a:spcBef>
              <a:buClr>
                <a:schemeClr val="dk2"/>
              </a:buClr>
              <a:buSzPts val="1000"/>
              <a:buFont typeface="Arial" panose="020B0604020202020204" pitchFamily="34" charset="0"/>
              <a:buNone/>
            </a:pPr>
            <a:r>
              <a:rPr lang="zh-CN" altLang="en-US" dirty="0">
                <a:solidFill>
                  <a:srgbClr val="FF6600"/>
                </a:solidFill>
                <a:latin typeface="Microsoft YaHei" panose="020B0503020204020204" pitchFamily="34" charset="-122"/>
                <a:ea typeface="Microsoft YaHei" panose="020B0503020204020204" pitchFamily="34" charset="-122"/>
              </a:rPr>
              <a:t>在座的每一位都在</a:t>
            </a:r>
          </a:p>
          <a:p>
            <a:pPr marL="165100" indent="0" algn="ctr">
              <a:lnSpc>
                <a:spcPct val="100000"/>
              </a:lnSpc>
              <a:spcBef>
                <a:spcPts val="0"/>
              </a:spcBef>
              <a:buClr>
                <a:schemeClr val="dk2"/>
              </a:buClr>
              <a:buSzPts val="1000"/>
              <a:buFont typeface="Arial" panose="020B0604020202020204" pitchFamily="34" charset="0"/>
              <a:buNone/>
            </a:pPr>
            <a:r>
              <a:rPr lang="zh-CN" altLang="en-US" dirty="0">
                <a:solidFill>
                  <a:srgbClr val="FF6600"/>
                </a:solidFill>
                <a:latin typeface="Microsoft YaHei" panose="020B0503020204020204" pitchFamily="34" charset="-122"/>
                <a:ea typeface="Microsoft YaHei" panose="020B0503020204020204" pitchFamily="34" charset="-122"/>
              </a:rPr>
              <a:t>美国的管辖权之下</a:t>
            </a:r>
          </a:p>
          <a:p>
            <a:pPr marL="165100" indent="0">
              <a:lnSpc>
                <a:spcPct val="100000"/>
              </a:lnSpc>
              <a:spcBef>
                <a:spcPts val="0"/>
              </a:spcBef>
              <a:buClr>
                <a:schemeClr val="dk2"/>
              </a:buClr>
              <a:buSzPts val="1000"/>
              <a:buFont typeface="Arial" panose="020B0604020202020204" pitchFamily="34" charset="0"/>
              <a:buNone/>
            </a:pPr>
            <a:endParaRPr lang="zh-CN" altLang="en-US" dirty="0"/>
          </a:p>
          <a:p>
            <a:pPr marL="0" indent="0">
              <a:spcBef>
                <a:spcPts val="0"/>
              </a:spcBef>
              <a:spcAft>
                <a:spcPts val="1600"/>
              </a:spcAft>
              <a:buFont typeface="Arial" panose="020B0604020202020204" pitchFamily="34" charset="0"/>
              <a:buNone/>
            </a:pPr>
            <a:endParaRPr lang="zh-CN" altLang="en-US" dirty="0"/>
          </a:p>
        </p:txBody>
      </p:sp>
    </p:spTree>
    <p:extLst>
      <p:ext uri="{BB962C8B-B14F-4D97-AF65-F5344CB8AC3E}">
        <p14:creationId xmlns:p14="http://schemas.microsoft.com/office/powerpoint/2010/main" val="32045543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838200" y="365125"/>
            <a:ext cx="10515600" cy="1325563"/>
          </a:xfrm>
        </p:spPr>
        <p:txBody>
          <a:bodyPr>
            <a:normAutofit/>
          </a:bodyPr>
          <a:lstStyle/>
          <a:p>
            <a:r>
              <a:rPr lang="en-US" altLang="zh-CN" sz="3600" dirty="0">
                <a:solidFill>
                  <a:srgbClr val="002060"/>
                </a:solidFill>
                <a:latin typeface="KaiTi" panose="02010609060101010101" pitchFamily="49" charset="-122"/>
                <a:ea typeface="KaiTi" panose="02010609060101010101" pitchFamily="49" charset="-122"/>
              </a:rPr>
              <a:t>2</a:t>
            </a:r>
            <a:r>
              <a:rPr lang="en-US" sz="3600" dirty="0">
                <a:solidFill>
                  <a:srgbClr val="002060"/>
                </a:solidFill>
                <a:latin typeface="KaiTi" panose="02010609060101010101" pitchFamily="49" charset="-122"/>
                <a:ea typeface="KaiTi" panose="02010609060101010101" pitchFamily="49" charset="-122"/>
              </a:rPr>
              <a:t>. </a:t>
            </a:r>
            <a:r>
              <a:rPr lang="zh-CN" altLang="en-US" sz="3600" dirty="0">
                <a:solidFill>
                  <a:srgbClr val="002060"/>
                </a:solidFill>
                <a:latin typeface="KaiTi" panose="02010609060101010101" pitchFamily="49" charset="-122"/>
                <a:ea typeface="KaiTi" panose="02010609060101010101" pitchFamily="49" charset="-122"/>
              </a:rPr>
              <a:t>出口管制</a:t>
            </a:r>
            <a:endParaRPr lang="en-US" sz="3600" dirty="0">
              <a:solidFill>
                <a:srgbClr val="002060"/>
              </a:solidFill>
              <a:latin typeface="KaiTi" panose="02010609060101010101" pitchFamily="49" charset="-122"/>
              <a:ea typeface="KaiTi" panose="02010609060101010101" pitchFamily="49" charset="-122"/>
            </a:endParaRPr>
          </a:p>
        </p:txBody>
      </p:sp>
      <p:sp>
        <p:nvSpPr>
          <p:cNvPr id="9" name="Title 1"/>
          <p:cNvSpPr txBox="1">
            <a:spLocks/>
          </p:cNvSpPr>
          <p:nvPr/>
        </p:nvSpPr>
        <p:spPr>
          <a:xfrm>
            <a:off x="838200" y="1027906"/>
            <a:ext cx="10515600" cy="453963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indent="-457200">
              <a:lnSpc>
                <a:spcPct val="100000"/>
              </a:lnSpc>
              <a:buFont typeface="Arial" panose="020B0604020202020204" pitchFamily="34" charset="0"/>
              <a:buChar char="•"/>
            </a:pPr>
            <a:r>
              <a:rPr lang="zh-CN" altLang="en-US" sz="2800" b="1" dirty="0">
                <a:solidFill>
                  <a:srgbClr val="003DB8"/>
                </a:solidFill>
                <a:latin typeface="STKaiti" panose="02010600040101010101" pitchFamily="2" charset="-122"/>
                <a:ea typeface="STKaiti" panose="02010600040101010101" pitchFamily="2" charset="-122"/>
              </a:rPr>
              <a:t>具有美国身份的人士需要遵守美国的出口管制法规。</a:t>
            </a:r>
            <a:endParaRPr lang="en-US" altLang="zh-CN" sz="2800" b="1" dirty="0">
              <a:solidFill>
                <a:srgbClr val="003DB8"/>
              </a:solidFill>
              <a:latin typeface="STKaiti" panose="02010600040101010101" pitchFamily="2" charset="-122"/>
              <a:ea typeface="STKaiti" panose="02010600040101010101" pitchFamily="2" charset="-122"/>
            </a:endParaRPr>
          </a:p>
          <a:p>
            <a:pPr marL="457200" indent="-457200">
              <a:lnSpc>
                <a:spcPct val="100000"/>
              </a:lnSpc>
              <a:buFont typeface="Arial" panose="020B0604020202020204" pitchFamily="34" charset="0"/>
              <a:buChar char="•"/>
            </a:pPr>
            <a:endParaRPr lang="en-US" altLang="zh-CN" sz="2800" b="1" dirty="0">
              <a:solidFill>
                <a:srgbClr val="003DB8"/>
              </a:solidFill>
              <a:latin typeface="STKaiti" panose="02010600040101010101" pitchFamily="2" charset="-122"/>
              <a:ea typeface="STKaiti" panose="02010600040101010101" pitchFamily="2" charset="-122"/>
            </a:endParaRPr>
          </a:p>
          <a:p>
            <a:pPr marL="457200" indent="-457200">
              <a:lnSpc>
                <a:spcPct val="100000"/>
              </a:lnSpc>
              <a:buFont typeface="Arial" panose="020B0604020202020204" pitchFamily="34" charset="0"/>
              <a:buChar char="•"/>
            </a:pPr>
            <a:r>
              <a:rPr lang="zh-CN" altLang="en-US" sz="2800" b="1" dirty="0">
                <a:solidFill>
                  <a:srgbClr val="003DB8"/>
                </a:solidFill>
                <a:latin typeface="STKaiti" panose="02010600040101010101" pitchFamily="2" charset="-122"/>
                <a:ea typeface="STKaiti" panose="02010600040101010101" pitchFamily="2" charset="-122"/>
              </a:rPr>
              <a:t>使用源自美国受管制的技术、设备、零部件的企业需要遵守美国的出口管制法规。</a:t>
            </a:r>
            <a:endParaRPr lang="en-US" altLang="zh-CN" sz="2800" b="1" dirty="0">
              <a:solidFill>
                <a:srgbClr val="003DB8"/>
              </a:solidFill>
              <a:latin typeface="STKaiti" panose="02010600040101010101" pitchFamily="2" charset="-122"/>
              <a:ea typeface="STKaiti" panose="02010600040101010101" pitchFamily="2" charset="-122"/>
            </a:endParaRPr>
          </a:p>
          <a:p>
            <a:pPr marL="457200" indent="-457200">
              <a:lnSpc>
                <a:spcPct val="100000"/>
              </a:lnSpc>
              <a:buFont typeface="Arial" panose="020B0604020202020204" pitchFamily="34" charset="0"/>
              <a:buChar char="•"/>
            </a:pPr>
            <a:endParaRPr lang="en-US" altLang="zh-CN" sz="2800" b="1" dirty="0">
              <a:solidFill>
                <a:srgbClr val="003DB8"/>
              </a:solidFill>
              <a:latin typeface="STKaiti" panose="02010600040101010101" pitchFamily="2" charset="-122"/>
              <a:ea typeface="STKaiti" panose="02010600040101010101" pitchFamily="2" charset="-122"/>
            </a:endParaRPr>
          </a:p>
          <a:p>
            <a:pPr marL="457200" indent="-457200">
              <a:lnSpc>
                <a:spcPct val="100000"/>
              </a:lnSpc>
              <a:buFont typeface="Arial" panose="020B0604020202020204" pitchFamily="34" charset="0"/>
              <a:buChar char="•"/>
            </a:pPr>
            <a:r>
              <a:rPr lang="zh-CN" altLang="en-US" sz="2800" b="1" dirty="0">
                <a:solidFill>
                  <a:srgbClr val="003DB8"/>
                </a:solidFill>
                <a:latin typeface="STKaiti" panose="02010600040101010101" pitchFamily="2" charset="-122"/>
                <a:ea typeface="STKaiti" panose="02010600040101010101" pitchFamily="2" charset="-122"/>
              </a:rPr>
              <a:t>“前沿和基础技术”成为了进口管制的范围（芯片、机器人、大数据、人工智能等）。</a:t>
            </a:r>
            <a:endParaRPr lang="en-US" altLang="zh-CN" sz="2800" b="1" dirty="0">
              <a:solidFill>
                <a:srgbClr val="003DB8"/>
              </a:solidFill>
              <a:latin typeface="STKaiti" panose="02010600040101010101" pitchFamily="2" charset="-122"/>
              <a:ea typeface="STKaiti" panose="02010600040101010101" pitchFamily="2" charset="-122"/>
            </a:endParaRPr>
          </a:p>
        </p:txBody>
      </p:sp>
      <p:pic>
        <p:nvPicPr>
          <p:cNvPr id="2" name="Picture 1"/>
          <p:cNvPicPr>
            <a:picLocks noChangeAspect="1"/>
          </p:cNvPicPr>
          <p:nvPr/>
        </p:nvPicPr>
        <p:blipFill>
          <a:blip r:embed="rId2"/>
          <a:stretch>
            <a:fillRect/>
          </a:stretch>
        </p:blipFill>
        <p:spPr>
          <a:xfrm>
            <a:off x="0" y="5769204"/>
            <a:ext cx="12192000" cy="1088796"/>
          </a:xfrm>
          <a:prstGeom prst="rect">
            <a:avLst/>
          </a:prstGeom>
        </p:spPr>
      </p:pic>
    </p:spTree>
    <p:extLst>
      <p:ext uri="{BB962C8B-B14F-4D97-AF65-F5344CB8AC3E}">
        <p14:creationId xmlns:p14="http://schemas.microsoft.com/office/powerpoint/2010/main" val="15814291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838200" y="365125"/>
            <a:ext cx="10515600" cy="1325563"/>
          </a:xfrm>
        </p:spPr>
        <p:txBody>
          <a:bodyPr>
            <a:normAutofit/>
          </a:bodyPr>
          <a:lstStyle/>
          <a:p>
            <a:r>
              <a:rPr lang="en-US" altLang="zh-CN" sz="3600" dirty="0">
                <a:solidFill>
                  <a:srgbClr val="002060"/>
                </a:solidFill>
                <a:latin typeface="KaiTi" panose="02010609060101010101" pitchFamily="49" charset="-122"/>
                <a:ea typeface="KaiTi" panose="02010609060101010101" pitchFamily="49" charset="-122"/>
              </a:rPr>
              <a:t>3</a:t>
            </a:r>
            <a:r>
              <a:rPr lang="en-US" sz="3600" dirty="0">
                <a:solidFill>
                  <a:srgbClr val="002060"/>
                </a:solidFill>
                <a:latin typeface="KaiTi" panose="02010609060101010101" pitchFamily="49" charset="-122"/>
                <a:ea typeface="KaiTi" panose="02010609060101010101" pitchFamily="49" charset="-122"/>
              </a:rPr>
              <a:t>.</a:t>
            </a:r>
            <a:r>
              <a:rPr lang="zh-CN" altLang="en-US" sz="3600" dirty="0">
                <a:solidFill>
                  <a:srgbClr val="002060"/>
                </a:solidFill>
                <a:latin typeface="KaiTi" panose="02010609060101010101" pitchFamily="49" charset="-122"/>
                <a:ea typeface="KaiTi" panose="02010609060101010101" pitchFamily="49" charset="-122"/>
              </a:rPr>
              <a:t>哪些行为是“出口”？</a:t>
            </a:r>
            <a:r>
              <a:rPr lang="en-US" sz="3600" dirty="0">
                <a:solidFill>
                  <a:srgbClr val="002060"/>
                </a:solidFill>
                <a:latin typeface="KaiTi" panose="02010609060101010101" pitchFamily="49" charset="-122"/>
                <a:ea typeface="KaiTi" panose="02010609060101010101" pitchFamily="49" charset="-122"/>
              </a:rPr>
              <a:t> </a:t>
            </a:r>
          </a:p>
        </p:txBody>
      </p:sp>
      <p:sp>
        <p:nvSpPr>
          <p:cNvPr id="9" name="Title 1"/>
          <p:cNvSpPr txBox="1">
            <a:spLocks/>
          </p:cNvSpPr>
          <p:nvPr/>
        </p:nvSpPr>
        <p:spPr>
          <a:xfrm>
            <a:off x="838200" y="1526805"/>
            <a:ext cx="10648950" cy="453963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indent="-457200">
              <a:buFont typeface="+mj-lt"/>
              <a:buAutoNum type="arabicParenR"/>
            </a:pPr>
            <a:r>
              <a:rPr lang="zh-CN" altLang="en-US" sz="2300" b="1" dirty="0">
                <a:solidFill>
                  <a:srgbClr val="003DB8"/>
                </a:solidFill>
                <a:latin typeface="STKaiti" panose="02010600040101010101" pitchFamily="2" charset="-122"/>
                <a:ea typeface="STKaiti" panose="02010600040101010101" pitchFamily="2" charset="-122"/>
              </a:rPr>
              <a:t>高先生是中国公民持有美国工作签证，是硅谷某家通讯芯片公司的工程师，有一家中国客户长期从他公司购买通讯芯片，几天前该客户派来一名技术人员到硅谷拜访，双方就芯片的售后支持问题一起开会并交换了芯片的技术信息。</a:t>
            </a:r>
            <a:endParaRPr lang="en-US" altLang="zh-CN" sz="2300" b="1" dirty="0">
              <a:solidFill>
                <a:srgbClr val="003DB8"/>
              </a:solidFill>
              <a:latin typeface="STKaiti" panose="02010600040101010101" pitchFamily="2" charset="-122"/>
              <a:ea typeface="STKaiti" panose="02010600040101010101" pitchFamily="2" charset="-122"/>
            </a:endParaRPr>
          </a:p>
          <a:p>
            <a:pPr marL="457200" indent="-457200">
              <a:buFont typeface="+mj-lt"/>
              <a:buAutoNum type="arabicParenR"/>
            </a:pPr>
            <a:endParaRPr lang="en-US" altLang="zh-CN" sz="2300" b="1" dirty="0">
              <a:solidFill>
                <a:srgbClr val="003DB8"/>
              </a:solidFill>
              <a:latin typeface="STKaiti" panose="02010600040101010101" pitchFamily="2" charset="-122"/>
              <a:ea typeface="STKaiti" panose="02010600040101010101" pitchFamily="2" charset="-122"/>
            </a:endParaRPr>
          </a:p>
          <a:p>
            <a:pPr marL="457200" indent="-457200">
              <a:buFont typeface="+mj-lt"/>
              <a:buAutoNum type="arabicParenR"/>
            </a:pPr>
            <a:r>
              <a:rPr lang="zh-CN" altLang="en-US" sz="2300" b="1" dirty="0">
                <a:solidFill>
                  <a:srgbClr val="003DB8"/>
                </a:solidFill>
                <a:latin typeface="STKaiti" panose="02010600040101010101" pitchFamily="2" charset="-122"/>
                <a:ea typeface="STKaiti" panose="02010600040101010101" pitchFamily="2" charset="-122"/>
              </a:rPr>
              <a:t>高先生的大学母校是清华大学，几天前他的同学从北京来硅谷旅游，两人在餐馆吃饭的时候高先生透露了自己做的一些芯片技术。</a:t>
            </a:r>
            <a:endParaRPr lang="en-US" altLang="zh-CN" sz="2300" b="1" dirty="0">
              <a:solidFill>
                <a:srgbClr val="003DB8"/>
              </a:solidFill>
              <a:latin typeface="STKaiti" panose="02010600040101010101" pitchFamily="2" charset="-122"/>
              <a:ea typeface="STKaiti" panose="02010600040101010101" pitchFamily="2" charset="-122"/>
            </a:endParaRPr>
          </a:p>
          <a:p>
            <a:pPr marL="457200" indent="-457200">
              <a:buFont typeface="+mj-lt"/>
              <a:buAutoNum type="arabicParenR"/>
            </a:pPr>
            <a:endParaRPr lang="en-US" altLang="zh-CN" sz="2300" b="1" dirty="0">
              <a:solidFill>
                <a:srgbClr val="003DB8"/>
              </a:solidFill>
              <a:latin typeface="STKaiti" panose="02010600040101010101" pitchFamily="2" charset="-122"/>
              <a:ea typeface="STKaiti" panose="02010600040101010101" pitchFamily="2" charset="-122"/>
            </a:endParaRPr>
          </a:p>
          <a:p>
            <a:pPr marL="457200" indent="-457200">
              <a:buFont typeface="+mj-lt"/>
              <a:buAutoNum type="arabicParenR"/>
            </a:pPr>
            <a:r>
              <a:rPr lang="zh-CN" altLang="en-US" sz="2300" b="1" dirty="0">
                <a:solidFill>
                  <a:srgbClr val="003DB8"/>
                </a:solidFill>
                <a:latin typeface="STKaiti" panose="02010600040101010101" pitchFamily="2" charset="-122"/>
                <a:ea typeface="STKaiti" panose="02010600040101010101" pitchFamily="2" charset="-122"/>
              </a:rPr>
              <a:t>高先生从硅谷公司离职后回中国发展，加入苏州的一家芯片公司，他在工作期间向苏州同事透露了他在硅谷公司工作时获得的一些芯片技术信息。</a:t>
            </a:r>
            <a:endParaRPr lang="en-US" altLang="zh-CN" sz="2300" b="1" dirty="0">
              <a:solidFill>
                <a:srgbClr val="003DB8"/>
              </a:solidFill>
              <a:latin typeface="STKaiti" panose="02010600040101010101" pitchFamily="2" charset="-122"/>
              <a:ea typeface="STKaiti" panose="02010600040101010101" pitchFamily="2" charset="-122"/>
            </a:endParaRPr>
          </a:p>
          <a:p>
            <a:pPr marL="457200" indent="-457200">
              <a:buFont typeface="+mj-lt"/>
              <a:buAutoNum type="arabicParenR"/>
            </a:pPr>
            <a:endParaRPr lang="en-US" altLang="zh-CN" sz="2300" b="1" dirty="0">
              <a:solidFill>
                <a:srgbClr val="003DB8"/>
              </a:solidFill>
              <a:latin typeface="STKaiti" panose="02010600040101010101" pitchFamily="2" charset="-122"/>
              <a:ea typeface="STKaiti" panose="02010600040101010101" pitchFamily="2" charset="-122"/>
            </a:endParaRPr>
          </a:p>
          <a:p>
            <a:pPr marL="457200" indent="-457200">
              <a:buFont typeface="+mj-lt"/>
              <a:buAutoNum type="arabicParenR"/>
            </a:pPr>
            <a:r>
              <a:rPr lang="zh-CN" altLang="en-US" sz="2300" b="1" dirty="0">
                <a:solidFill>
                  <a:srgbClr val="003DB8"/>
                </a:solidFill>
                <a:latin typeface="STKaiti" panose="02010600040101010101" pitchFamily="2" charset="-122"/>
                <a:ea typeface="STKaiti" panose="02010600040101010101" pitchFamily="2" charset="-122"/>
              </a:rPr>
              <a:t>与</a:t>
            </a:r>
            <a:r>
              <a:rPr lang="en-US" altLang="zh-CN" sz="2300" b="1" dirty="0">
                <a:solidFill>
                  <a:srgbClr val="003DB8"/>
                </a:solidFill>
                <a:latin typeface="STKaiti" panose="02010600040101010101" pitchFamily="2" charset="-122"/>
                <a:ea typeface="STKaiti" panose="02010600040101010101" pitchFamily="2" charset="-122"/>
              </a:rPr>
              <a:t>1</a:t>
            </a:r>
            <a:r>
              <a:rPr lang="zh-CN" altLang="en-US" sz="2300" b="1" dirty="0">
                <a:solidFill>
                  <a:srgbClr val="003DB8"/>
                </a:solidFill>
                <a:latin typeface="STKaiti" panose="02010600040101010101" pitchFamily="2" charset="-122"/>
                <a:ea typeface="STKaiti" panose="02010600040101010101" pitchFamily="2" charset="-122"/>
              </a:rPr>
              <a:t>相同，高先生去年春节的时候回老家武汉过年，他带上了公司的工作电脑，因为国内的墙，工作邮件无法发回公司，他把邮件内容上载到了百度云，然后把百度云的资料下载地址和密码通过电话告知了在美国的同事。</a:t>
            </a:r>
            <a:endParaRPr lang="en-US" altLang="zh-CN" sz="2300" b="1" dirty="0">
              <a:solidFill>
                <a:srgbClr val="003DB8"/>
              </a:solidFill>
              <a:latin typeface="STKaiti" panose="02010600040101010101" pitchFamily="2" charset="-122"/>
              <a:ea typeface="STKaiti" panose="02010600040101010101" pitchFamily="2" charset="-122"/>
            </a:endParaRPr>
          </a:p>
          <a:p>
            <a:pPr>
              <a:lnSpc>
                <a:spcPct val="100000"/>
              </a:lnSpc>
            </a:pPr>
            <a:endParaRPr lang="en-US" altLang="zh-CN" sz="2000" dirty="0">
              <a:solidFill>
                <a:srgbClr val="003DB8"/>
              </a:solidFill>
              <a:latin typeface="STKaiti" panose="02010600040101010101" pitchFamily="2" charset="-122"/>
              <a:ea typeface="STKaiti" panose="02010600040101010101" pitchFamily="2" charset="-122"/>
            </a:endParaRPr>
          </a:p>
        </p:txBody>
      </p:sp>
      <p:pic>
        <p:nvPicPr>
          <p:cNvPr id="2" name="Picture 1"/>
          <p:cNvPicPr>
            <a:picLocks noChangeAspect="1"/>
          </p:cNvPicPr>
          <p:nvPr/>
        </p:nvPicPr>
        <p:blipFill>
          <a:blip r:embed="rId2"/>
          <a:stretch>
            <a:fillRect/>
          </a:stretch>
        </p:blipFill>
        <p:spPr>
          <a:xfrm>
            <a:off x="0" y="5769204"/>
            <a:ext cx="12192000" cy="1088796"/>
          </a:xfrm>
          <a:prstGeom prst="rect">
            <a:avLst/>
          </a:prstGeom>
        </p:spPr>
      </p:pic>
    </p:spTree>
    <p:extLst>
      <p:ext uri="{BB962C8B-B14F-4D97-AF65-F5344CB8AC3E}">
        <p14:creationId xmlns:p14="http://schemas.microsoft.com/office/powerpoint/2010/main" val="34204184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838200" y="365125"/>
            <a:ext cx="10515600" cy="1325563"/>
          </a:xfrm>
        </p:spPr>
        <p:txBody>
          <a:bodyPr>
            <a:normAutofit/>
          </a:bodyPr>
          <a:lstStyle/>
          <a:p>
            <a:r>
              <a:rPr lang="en-US" altLang="zh-CN" sz="3600" dirty="0">
                <a:solidFill>
                  <a:srgbClr val="002060"/>
                </a:solidFill>
                <a:latin typeface="KaiTi" panose="02010609060101010101" pitchFamily="49" charset="-122"/>
                <a:ea typeface="KaiTi" panose="02010609060101010101" pitchFamily="49" charset="-122"/>
              </a:rPr>
              <a:t>4</a:t>
            </a:r>
            <a:r>
              <a:rPr lang="en-US" sz="3600" dirty="0">
                <a:solidFill>
                  <a:srgbClr val="002060"/>
                </a:solidFill>
                <a:latin typeface="KaiTi" panose="02010609060101010101" pitchFamily="49" charset="-122"/>
                <a:ea typeface="KaiTi" panose="02010609060101010101" pitchFamily="49" charset="-122"/>
              </a:rPr>
              <a:t>. </a:t>
            </a:r>
            <a:r>
              <a:rPr lang="zh-CN" altLang="en-US" sz="3600" dirty="0">
                <a:solidFill>
                  <a:srgbClr val="002060"/>
                </a:solidFill>
                <a:latin typeface="KaiTi" panose="02010609060101010101" pitchFamily="49" charset="-122"/>
                <a:ea typeface="KaiTi" panose="02010609060101010101" pitchFamily="49" charset="-122"/>
              </a:rPr>
              <a:t>与制裁对象的交易</a:t>
            </a:r>
            <a:endParaRPr lang="en-US" sz="3600" dirty="0">
              <a:solidFill>
                <a:srgbClr val="002060"/>
              </a:solidFill>
              <a:latin typeface="KaiTi" panose="02010609060101010101" pitchFamily="49" charset="-122"/>
              <a:ea typeface="KaiTi" panose="02010609060101010101" pitchFamily="49" charset="-122"/>
            </a:endParaRPr>
          </a:p>
        </p:txBody>
      </p:sp>
      <p:sp>
        <p:nvSpPr>
          <p:cNvPr id="9" name="Title 1"/>
          <p:cNvSpPr txBox="1">
            <a:spLocks/>
          </p:cNvSpPr>
          <p:nvPr/>
        </p:nvSpPr>
        <p:spPr>
          <a:xfrm>
            <a:off x="952500" y="788692"/>
            <a:ext cx="8195893" cy="453963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indent="-457200">
              <a:lnSpc>
                <a:spcPct val="100000"/>
              </a:lnSpc>
              <a:buFont typeface="Arial" panose="020B0604020202020204" pitchFamily="34" charset="0"/>
              <a:buChar char="•"/>
            </a:pPr>
            <a:r>
              <a:rPr lang="zh-CN" altLang="en-US" sz="2800" b="1" dirty="0">
                <a:solidFill>
                  <a:srgbClr val="003DB8"/>
                </a:solidFill>
                <a:latin typeface="STKaiti" panose="02010600040101010101" pitchFamily="2" charset="-122"/>
                <a:ea typeface="STKaiti" panose="02010600040101010101" pitchFamily="2" charset="-122"/>
              </a:rPr>
              <a:t>最低含量原则（</a:t>
            </a:r>
            <a:r>
              <a:rPr lang="en-US" altLang="zh-CN" sz="2800" b="1" dirty="0">
                <a:solidFill>
                  <a:srgbClr val="003DB8"/>
                </a:solidFill>
                <a:latin typeface="STKaiti" panose="02010600040101010101" pitchFamily="2" charset="-122"/>
                <a:ea typeface="STKaiti" panose="02010600040101010101" pitchFamily="2" charset="-122"/>
              </a:rPr>
              <a:t>10%</a:t>
            </a:r>
            <a:r>
              <a:rPr lang="zh-CN" altLang="en-US" sz="2800" b="1" dirty="0">
                <a:solidFill>
                  <a:srgbClr val="003DB8"/>
                </a:solidFill>
                <a:latin typeface="STKaiti" panose="02010600040101010101" pitchFamily="2" charset="-122"/>
                <a:ea typeface="STKaiti" panose="02010600040101010101" pitchFamily="2" charset="-122"/>
              </a:rPr>
              <a:t>和</a:t>
            </a:r>
            <a:r>
              <a:rPr lang="en-US" altLang="zh-CN" sz="2800" b="1" dirty="0">
                <a:solidFill>
                  <a:srgbClr val="003DB8"/>
                </a:solidFill>
                <a:latin typeface="STKaiti" panose="02010600040101010101" pitchFamily="2" charset="-122"/>
                <a:ea typeface="STKaiti" panose="02010600040101010101" pitchFamily="2" charset="-122"/>
              </a:rPr>
              <a:t>25%</a:t>
            </a:r>
            <a:r>
              <a:rPr lang="zh-CN" altLang="en-US" sz="2800" b="1" dirty="0">
                <a:solidFill>
                  <a:srgbClr val="003DB8"/>
                </a:solidFill>
                <a:latin typeface="STKaiti" panose="02010600040101010101" pitchFamily="2" charset="-122"/>
                <a:ea typeface="STKaiti" panose="02010600040101010101" pitchFamily="2" charset="-122"/>
              </a:rPr>
              <a:t>）。</a:t>
            </a:r>
            <a:endParaRPr lang="en-US" altLang="zh-CN" sz="2800" b="1" dirty="0">
              <a:solidFill>
                <a:srgbClr val="003DB8"/>
              </a:solidFill>
              <a:latin typeface="STKaiti" panose="02010600040101010101" pitchFamily="2" charset="-122"/>
              <a:ea typeface="STKaiti" panose="02010600040101010101" pitchFamily="2" charset="-122"/>
            </a:endParaRPr>
          </a:p>
          <a:p>
            <a:pPr marL="457200" indent="-457200">
              <a:lnSpc>
                <a:spcPct val="100000"/>
              </a:lnSpc>
              <a:buFont typeface="Arial" panose="020B0604020202020204" pitchFamily="34" charset="0"/>
              <a:buChar char="•"/>
            </a:pPr>
            <a:endParaRPr lang="en-US" altLang="zh-CN" sz="2800" b="1" dirty="0">
              <a:solidFill>
                <a:srgbClr val="003DB8"/>
              </a:solidFill>
              <a:latin typeface="STKaiti" panose="02010600040101010101" pitchFamily="2" charset="-122"/>
              <a:ea typeface="STKaiti" panose="02010600040101010101" pitchFamily="2" charset="-122"/>
            </a:endParaRPr>
          </a:p>
          <a:p>
            <a:pPr marL="457200" indent="-457200">
              <a:lnSpc>
                <a:spcPct val="100000"/>
              </a:lnSpc>
              <a:buFont typeface="Arial" panose="020B0604020202020204" pitchFamily="34" charset="0"/>
              <a:buChar char="•"/>
            </a:pPr>
            <a:r>
              <a:rPr lang="zh-CN" altLang="en-US" sz="2800" b="1" dirty="0">
                <a:solidFill>
                  <a:srgbClr val="003DB8"/>
                </a:solidFill>
                <a:latin typeface="STKaiti" panose="02010600040101010101" pitchFamily="2" charset="-122"/>
                <a:ea typeface="STKaiti" panose="02010600040101010101" pitchFamily="2" charset="-122"/>
              </a:rPr>
              <a:t>对于交易伙伴的尽职调查。</a:t>
            </a:r>
            <a:endParaRPr lang="en-US" altLang="zh-CN" sz="2800" b="1" dirty="0">
              <a:solidFill>
                <a:srgbClr val="003DB8"/>
              </a:solidFill>
              <a:latin typeface="STKaiti" panose="02010600040101010101" pitchFamily="2" charset="-122"/>
              <a:ea typeface="STKaiti" panose="02010600040101010101" pitchFamily="2" charset="-122"/>
            </a:endParaRPr>
          </a:p>
          <a:p>
            <a:pPr marL="457200" indent="-457200">
              <a:lnSpc>
                <a:spcPct val="100000"/>
              </a:lnSpc>
              <a:buFont typeface="Arial" panose="020B0604020202020204" pitchFamily="34" charset="0"/>
              <a:buChar char="•"/>
            </a:pPr>
            <a:endParaRPr lang="en-US" altLang="zh-CN" sz="2800" b="1" dirty="0">
              <a:solidFill>
                <a:srgbClr val="003DB8"/>
              </a:solidFill>
              <a:latin typeface="STKaiti" panose="02010600040101010101" pitchFamily="2" charset="-122"/>
              <a:ea typeface="STKaiti" panose="02010600040101010101" pitchFamily="2" charset="-122"/>
            </a:endParaRPr>
          </a:p>
          <a:p>
            <a:pPr marL="457200" indent="-457200">
              <a:lnSpc>
                <a:spcPct val="100000"/>
              </a:lnSpc>
              <a:buFont typeface="Arial" panose="020B0604020202020204" pitchFamily="34" charset="0"/>
              <a:buChar char="•"/>
            </a:pPr>
            <a:r>
              <a:rPr lang="zh-CN" altLang="en-US" sz="2800" b="1" dirty="0">
                <a:solidFill>
                  <a:srgbClr val="003DB8"/>
                </a:solidFill>
                <a:latin typeface="STKaiti" panose="02010600040101010101" pitchFamily="2" charset="-122"/>
                <a:ea typeface="STKaiti" panose="02010600040101010101" pitchFamily="2" charset="-122"/>
              </a:rPr>
              <a:t>第三方中间商公司的使用和“穿透”的风险。</a:t>
            </a:r>
            <a:endParaRPr lang="en-US" altLang="zh-CN" sz="2800" b="1" dirty="0">
              <a:solidFill>
                <a:srgbClr val="003DB8"/>
              </a:solidFill>
              <a:latin typeface="STKaiti" panose="02010600040101010101" pitchFamily="2" charset="-122"/>
              <a:ea typeface="STKaiti" panose="02010600040101010101" pitchFamily="2" charset="-122"/>
            </a:endParaRPr>
          </a:p>
        </p:txBody>
      </p:sp>
      <p:pic>
        <p:nvPicPr>
          <p:cNvPr id="2" name="Picture 1"/>
          <p:cNvPicPr>
            <a:picLocks noChangeAspect="1"/>
          </p:cNvPicPr>
          <p:nvPr/>
        </p:nvPicPr>
        <p:blipFill>
          <a:blip r:embed="rId2"/>
          <a:stretch>
            <a:fillRect/>
          </a:stretch>
        </p:blipFill>
        <p:spPr>
          <a:xfrm>
            <a:off x="0" y="5769204"/>
            <a:ext cx="12192000" cy="1088796"/>
          </a:xfrm>
          <a:prstGeom prst="rect">
            <a:avLst/>
          </a:prstGeom>
        </p:spPr>
      </p:pic>
    </p:spTree>
    <p:extLst>
      <p:ext uri="{BB962C8B-B14F-4D97-AF65-F5344CB8AC3E}">
        <p14:creationId xmlns:p14="http://schemas.microsoft.com/office/powerpoint/2010/main" val="7183085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838200" y="365125"/>
            <a:ext cx="10515600" cy="1325563"/>
          </a:xfrm>
        </p:spPr>
        <p:txBody>
          <a:bodyPr>
            <a:normAutofit/>
          </a:bodyPr>
          <a:lstStyle/>
          <a:p>
            <a:r>
              <a:rPr lang="en-US" altLang="zh-CN" sz="3600" dirty="0">
                <a:solidFill>
                  <a:srgbClr val="002060"/>
                </a:solidFill>
                <a:latin typeface="KaiTi" panose="02010609060101010101" pitchFamily="49" charset="-122"/>
                <a:ea typeface="KaiTi" panose="02010609060101010101" pitchFamily="49" charset="-122"/>
              </a:rPr>
              <a:t>5</a:t>
            </a:r>
            <a:r>
              <a:rPr lang="en-US" sz="3600" dirty="0">
                <a:solidFill>
                  <a:srgbClr val="002060"/>
                </a:solidFill>
                <a:latin typeface="KaiTi" panose="02010609060101010101" pitchFamily="49" charset="-122"/>
                <a:ea typeface="KaiTi" panose="02010609060101010101" pitchFamily="49" charset="-122"/>
              </a:rPr>
              <a:t>. </a:t>
            </a:r>
            <a:r>
              <a:rPr lang="zh-CN" altLang="en-US" sz="3600" dirty="0">
                <a:solidFill>
                  <a:srgbClr val="002060"/>
                </a:solidFill>
                <a:latin typeface="KaiTi" panose="02010609060101010101" pitchFamily="49" charset="-122"/>
                <a:ea typeface="KaiTi" panose="02010609060101010101" pitchFamily="49" charset="-122"/>
              </a:rPr>
              <a:t>经济间谍罪的防范</a:t>
            </a:r>
            <a:endParaRPr lang="en-US" sz="3600" dirty="0">
              <a:solidFill>
                <a:srgbClr val="002060"/>
              </a:solidFill>
              <a:latin typeface="KaiTi" panose="02010609060101010101" pitchFamily="49" charset="-122"/>
              <a:ea typeface="KaiTi" panose="02010609060101010101" pitchFamily="49" charset="-122"/>
            </a:endParaRPr>
          </a:p>
        </p:txBody>
      </p:sp>
      <p:sp>
        <p:nvSpPr>
          <p:cNvPr id="9" name="Title 1"/>
          <p:cNvSpPr txBox="1">
            <a:spLocks/>
          </p:cNvSpPr>
          <p:nvPr/>
        </p:nvSpPr>
        <p:spPr>
          <a:xfrm>
            <a:off x="838200" y="1159184"/>
            <a:ext cx="10067925" cy="453963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indent="-457200">
              <a:lnSpc>
                <a:spcPct val="100000"/>
              </a:lnSpc>
              <a:buFont typeface="Arial" panose="020B0604020202020204" pitchFamily="34" charset="0"/>
              <a:buChar char="•"/>
            </a:pPr>
            <a:r>
              <a:rPr lang="zh-CN" altLang="en-US" sz="2800" b="1" dirty="0">
                <a:solidFill>
                  <a:srgbClr val="003DB8"/>
                </a:solidFill>
                <a:latin typeface="STKaiti" panose="02010600040101010101" pitchFamily="2" charset="-122"/>
                <a:ea typeface="STKaiti" panose="02010600040101010101" pitchFamily="2" charset="-122"/>
              </a:rPr>
              <a:t>偷窃美国技术（一般为商业机密）而使得外国受益。</a:t>
            </a:r>
            <a:endParaRPr lang="en-US" altLang="zh-CN" sz="2800" b="1" dirty="0">
              <a:solidFill>
                <a:srgbClr val="003DB8"/>
              </a:solidFill>
              <a:latin typeface="STKaiti" panose="02010600040101010101" pitchFamily="2" charset="-122"/>
              <a:ea typeface="STKaiti" panose="02010600040101010101" pitchFamily="2" charset="-122"/>
            </a:endParaRPr>
          </a:p>
          <a:p>
            <a:pPr marL="457200" indent="-457200">
              <a:lnSpc>
                <a:spcPct val="100000"/>
              </a:lnSpc>
              <a:buFont typeface="Arial" panose="020B0604020202020204" pitchFamily="34" charset="0"/>
              <a:buChar char="•"/>
            </a:pPr>
            <a:endParaRPr lang="en-US" altLang="zh-CN" sz="2800" b="1" dirty="0">
              <a:solidFill>
                <a:srgbClr val="003DB8"/>
              </a:solidFill>
              <a:latin typeface="STKaiti" panose="02010600040101010101" pitchFamily="2" charset="-122"/>
              <a:ea typeface="STKaiti" panose="02010600040101010101" pitchFamily="2" charset="-122"/>
            </a:endParaRPr>
          </a:p>
          <a:p>
            <a:pPr marL="457200" indent="-457200">
              <a:lnSpc>
                <a:spcPct val="100000"/>
              </a:lnSpc>
              <a:buFont typeface="Arial" panose="020B0604020202020204" pitchFamily="34" charset="0"/>
              <a:buChar char="•"/>
            </a:pPr>
            <a:r>
              <a:rPr lang="en-US" altLang="zh-CN" sz="2800" b="1" dirty="0">
                <a:solidFill>
                  <a:srgbClr val="003DB8"/>
                </a:solidFill>
                <a:latin typeface="STKaiti" panose="02010600040101010101" pitchFamily="2" charset="-122"/>
                <a:ea typeface="STKaiti" panose="02010600040101010101" pitchFamily="2" charset="-122"/>
              </a:rPr>
              <a:t>FBI</a:t>
            </a:r>
            <a:r>
              <a:rPr lang="zh-CN" altLang="en-US" sz="2800" b="1" dirty="0">
                <a:solidFill>
                  <a:srgbClr val="003DB8"/>
                </a:solidFill>
                <a:latin typeface="STKaiti" panose="02010600040101010101" pitchFamily="2" charset="-122"/>
                <a:ea typeface="STKaiti" panose="02010600040101010101" pitchFamily="2" charset="-122"/>
              </a:rPr>
              <a:t>敲门怎么应付：保持沉默，聘请律师。</a:t>
            </a:r>
            <a:endParaRPr lang="en-US" altLang="zh-CN" sz="2800" b="1" dirty="0">
              <a:solidFill>
                <a:srgbClr val="003DB8"/>
              </a:solidFill>
              <a:latin typeface="STKaiti" panose="02010600040101010101" pitchFamily="2" charset="-122"/>
              <a:ea typeface="STKaiti" panose="02010600040101010101" pitchFamily="2" charset="-122"/>
            </a:endParaRPr>
          </a:p>
          <a:p>
            <a:pPr marL="457200" indent="-457200">
              <a:lnSpc>
                <a:spcPct val="100000"/>
              </a:lnSpc>
              <a:buFont typeface="Arial" panose="020B0604020202020204" pitchFamily="34" charset="0"/>
              <a:buChar char="•"/>
            </a:pPr>
            <a:endParaRPr lang="en-US" altLang="zh-CN" sz="2800" b="1" dirty="0">
              <a:solidFill>
                <a:srgbClr val="003DB8"/>
              </a:solidFill>
              <a:latin typeface="STKaiti" panose="02010600040101010101" pitchFamily="2" charset="-122"/>
              <a:ea typeface="STKaiti" panose="02010600040101010101" pitchFamily="2" charset="-122"/>
            </a:endParaRPr>
          </a:p>
          <a:p>
            <a:pPr marL="457200" indent="-457200">
              <a:lnSpc>
                <a:spcPct val="100000"/>
              </a:lnSpc>
              <a:buFont typeface="Arial" panose="020B0604020202020204" pitchFamily="34" charset="0"/>
              <a:buChar char="•"/>
            </a:pPr>
            <a:r>
              <a:rPr lang="zh-CN" altLang="en-US" sz="2800" b="1" dirty="0">
                <a:solidFill>
                  <a:srgbClr val="003DB8"/>
                </a:solidFill>
                <a:latin typeface="STKaiti" panose="02010600040101010101" pitchFamily="2" charset="-122"/>
                <a:ea typeface="STKaiti" panose="02010600040101010101" pitchFamily="2" charset="-122"/>
              </a:rPr>
              <a:t>避免在美国前雇主公司网络上下载、拷贝技术信息（另外注意与公司签署的</a:t>
            </a:r>
            <a:r>
              <a:rPr lang="en-US" altLang="zh-CN" sz="2800" b="1" dirty="0">
                <a:solidFill>
                  <a:srgbClr val="003DB8"/>
                </a:solidFill>
                <a:latin typeface="STKaiti" panose="02010600040101010101" pitchFamily="2" charset="-122"/>
                <a:ea typeface="STKaiti" panose="02010600040101010101" pitchFamily="2" charset="-122"/>
              </a:rPr>
              <a:t>NDA</a:t>
            </a:r>
            <a:r>
              <a:rPr lang="zh-CN" altLang="en-US" sz="2800" b="1" dirty="0">
                <a:solidFill>
                  <a:srgbClr val="003DB8"/>
                </a:solidFill>
                <a:latin typeface="STKaiti" panose="02010600040101010101" pitchFamily="2" charset="-122"/>
                <a:ea typeface="STKaiti" panose="02010600040101010101" pitchFamily="2" charset="-122"/>
              </a:rPr>
              <a:t>和竞业限制条款）。</a:t>
            </a:r>
            <a:endParaRPr lang="en-US" altLang="zh-CN" sz="2800" b="1" dirty="0">
              <a:solidFill>
                <a:srgbClr val="003DB8"/>
              </a:solidFill>
              <a:latin typeface="STKaiti" panose="02010600040101010101" pitchFamily="2" charset="-122"/>
              <a:ea typeface="STKaiti" panose="02010600040101010101" pitchFamily="2" charset="-122"/>
            </a:endParaRPr>
          </a:p>
          <a:p>
            <a:pPr marL="457200" indent="-457200">
              <a:lnSpc>
                <a:spcPct val="100000"/>
              </a:lnSpc>
              <a:buFont typeface="Arial" panose="020B0604020202020204" pitchFamily="34" charset="0"/>
              <a:buChar char="•"/>
            </a:pPr>
            <a:endParaRPr lang="en-US" altLang="zh-CN" sz="2800" b="1" dirty="0">
              <a:solidFill>
                <a:srgbClr val="003DB8"/>
              </a:solidFill>
              <a:latin typeface="STKaiti" panose="02010600040101010101" pitchFamily="2" charset="-122"/>
              <a:ea typeface="STKaiti" panose="02010600040101010101" pitchFamily="2" charset="-122"/>
            </a:endParaRPr>
          </a:p>
          <a:p>
            <a:pPr marL="457200" indent="-457200">
              <a:lnSpc>
                <a:spcPct val="100000"/>
              </a:lnSpc>
              <a:buFont typeface="Arial" panose="020B0604020202020204" pitchFamily="34" charset="0"/>
              <a:buChar char="•"/>
            </a:pPr>
            <a:r>
              <a:rPr lang="zh-CN" altLang="en-US" sz="2800" b="1" dirty="0">
                <a:solidFill>
                  <a:srgbClr val="003DB8"/>
                </a:solidFill>
                <a:latin typeface="STKaiti" panose="02010600040101010101" pitchFamily="2" charset="-122"/>
                <a:ea typeface="STKaiti" panose="02010600040101010101" pitchFamily="2" charset="-122"/>
              </a:rPr>
              <a:t>进出美国海关的时候避免随身携带大量敏感的技术信息。</a:t>
            </a:r>
            <a:endParaRPr lang="en-US" altLang="zh-CN" sz="2800" b="1" dirty="0">
              <a:solidFill>
                <a:srgbClr val="003DB8"/>
              </a:solidFill>
              <a:latin typeface="STKaiti" panose="02010600040101010101" pitchFamily="2" charset="-122"/>
              <a:ea typeface="STKaiti" panose="02010600040101010101" pitchFamily="2" charset="-122"/>
            </a:endParaRPr>
          </a:p>
        </p:txBody>
      </p:sp>
      <p:pic>
        <p:nvPicPr>
          <p:cNvPr id="2" name="Picture 1"/>
          <p:cNvPicPr>
            <a:picLocks noChangeAspect="1"/>
          </p:cNvPicPr>
          <p:nvPr/>
        </p:nvPicPr>
        <p:blipFill>
          <a:blip r:embed="rId2"/>
          <a:stretch>
            <a:fillRect/>
          </a:stretch>
        </p:blipFill>
        <p:spPr>
          <a:xfrm>
            <a:off x="0" y="5769204"/>
            <a:ext cx="12192000" cy="1088796"/>
          </a:xfrm>
          <a:prstGeom prst="rect">
            <a:avLst/>
          </a:prstGeom>
        </p:spPr>
      </p:pic>
    </p:spTree>
    <p:extLst>
      <p:ext uri="{BB962C8B-B14F-4D97-AF65-F5344CB8AC3E}">
        <p14:creationId xmlns:p14="http://schemas.microsoft.com/office/powerpoint/2010/main" val="21684944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8246377"/>
          </a:xfrm>
          <a:prstGeom prst="rect">
            <a:avLst/>
          </a:prstGeom>
        </p:spPr>
      </p:pic>
      <p:sp>
        <p:nvSpPr>
          <p:cNvPr id="6" name="TextBox 5">
            <a:extLst>
              <a:ext uri="{FF2B5EF4-FFF2-40B4-BE49-F238E27FC236}">
                <a16:creationId xmlns:a16="http://schemas.microsoft.com/office/drawing/2014/main" id="{628E0B33-E2F1-4163-B231-CDDFA52CE97D}"/>
              </a:ext>
            </a:extLst>
          </p:cNvPr>
          <p:cNvSpPr txBox="1"/>
          <p:nvPr/>
        </p:nvSpPr>
        <p:spPr>
          <a:xfrm>
            <a:off x="1313038" y="3029046"/>
            <a:ext cx="808239" cy="399954"/>
          </a:xfrm>
          <a:prstGeom prst="rect">
            <a:avLst/>
          </a:prstGeom>
          <a:noFill/>
        </p:spPr>
        <p:txBody>
          <a:bodyPr wrap="none" rtlCol="0">
            <a:spAutoFit/>
          </a:bodyPr>
          <a:lstStyle/>
          <a:p>
            <a:pPr defTabSz="914034" fontAlgn="base">
              <a:spcBef>
                <a:spcPct val="0"/>
              </a:spcBef>
              <a:spcAft>
                <a:spcPct val="0"/>
              </a:spcAft>
              <a:defRPr/>
            </a:pPr>
            <a:r>
              <a:rPr lang="en-US" altLang="zh-CN" sz="1999" dirty="0">
                <a:solidFill>
                  <a:schemeClr val="tx1">
                    <a:lumMod val="75000"/>
                    <a:lumOff val="25000"/>
                  </a:schemeClr>
                </a:solidFill>
                <a:latin typeface="微软雅黑" panose="020B0503020204020204" pitchFamily="34" charset="-122"/>
                <a:ea typeface="微软雅黑" panose="020B0503020204020204" pitchFamily="34" charset="-122"/>
              </a:rPr>
              <a:t>PART</a:t>
            </a:r>
            <a:endParaRPr lang="zh-CN" altLang="en-US" sz="1999"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 name="TextBox 6">
            <a:extLst>
              <a:ext uri="{FF2B5EF4-FFF2-40B4-BE49-F238E27FC236}">
                <a16:creationId xmlns:a16="http://schemas.microsoft.com/office/drawing/2014/main" id="{617C78E4-76D7-4964-B9E3-0FB4FD0EC60F}"/>
              </a:ext>
            </a:extLst>
          </p:cNvPr>
          <p:cNvSpPr txBox="1"/>
          <p:nvPr/>
        </p:nvSpPr>
        <p:spPr>
          <a:xfrm>
            <a:off x="4015971" y="1909218"/>
            <a:ext cx="6497233" cy="769441"/>
          </a:xfrm>
          <a:prstGeom prst="rect">
            <a:avLst/>
          </a:prstGeom>
          <a:noFill/>
        </p:spPr>
        <p:txBody>
          <a:bodyPr wrap="square" rtlCol="0">
            <a:spAutoFit/>
          </a:bodyPr>
          <a:lstStyle/>
          <a:p>
            <a:pPr defTabSz="914034" fontAlgn="base">
              <a:spcBef>
                <a:spcPct val="0"/>
              </a:spcBef>
              <a:spcAft>
                <a:spcPct val="0"/>
              </a:spcAft>
            </a:pPr>
            <a:r>
              <a:rPr lang="zh-CN" altLang="en-US" sz="4400" b="1" dirty="0">
                <a:solidFill>
                  <a:schemeClr val="accent1">
                    <a:lumMod val="50000"/>
                  </a:schemeClr>
                </a:solidFill>
                <a:latin typeface="微软雅黑" panose="020B0503020204020204" pitchFamily="34" charset="-122"/>
                <a:ea typeface="微软雅黑" panose="020B0503020204020204" pitchFamily="34" charset="-122"/>
              </a:rPr>
              <a:t>移民身份</a:t>
            </a:r>
            <a:endParaRPr lang="zh-CN" altLang="en-US" sz="4400" b="1" dirty="0">
              <a:solidFill>
                <a:srgbClr val="FFFFFF"/>
              </a:solidFill>
              <a:latin typeface="微软雅黑" panose="020B0503020204020204" pitchFamily="34" charset="-122"/>
              <a:ea typeface="微软雅黑" panose="020B0503020204020204" pitchFamily="34" charset="-122"/>
            </a:endParaRPr>
          </a:p>
        </p:txBody>
      </p:sp>
      <p:cxnSp>
        <p:nvCxnSpPr>
          <p:cNvPr id="8" name="直接连接符 20">
            <a:extLst>
              <a:ext uri="{FF2B5EF4-FFF2-40B4-BE49-F238E27FC236}">
                <a16:creationId xmlns:a16="http://schemas.microsoft.com/office/drawing/2014/main" id="{EED5C005-4D88-4FF1-9988-8DB6195E9E1F}"/>
              </a:ext>
            </a:extLst>
          </p:cNvPr>
          <p:cNvCxnSpPr/>
          <p:nvPr/>
        </p:nvCxnSpPr>
        <p:spPr bwMode="auto">
          <a:xfrm>
            <a:off x="1482967" y="3674786"/>
            <a:ext cx="9141445" cy="0"/>
          </a:xfrm>
          <a:prstGeom prst="line">
            <a:avLst/>
          </a:prstGeom>
          <a:ln>
            <a:solidFill>
              <a:schemeClr val="tx1">
                <a:lumMod val="75000"/>
                <a:lumOff val="25000"/>
              </a:schemeClr>
            </a:solidFill>
            <a:headEnd type="none" w="med" len="med"/>
            <a:tailEnd type="none" w="med" len="med"/>
          </a:ln>
        </p:spPr>
        <p:style>
          <a:lnRef idx="3">
            <a:schemeClr val="dk1"/>
          </a:lnRef>
          <a:fillRef idx="0">
            <a:schemeClr val="dk1"/>
          </a:fillRef>
          <a:effectRef idx="2">
            <a:schemeClr val="dk1"/>
          </a:effectRef>
          <a:fontRef idx="minor">
            <a:schemeClr val="tx1"/>
          </a:fontRef>
        </p:style>
      </p:cxnSp>
      <p:cxnSp>
        <p:nvCxnSpPr>
          <p:cNvPr id="9" name="直接连接符 21">
            <a:extLst>
              <a:ext uri="{FF2B5EF4-FFF2-40B4-BE49-F238E27FC236}">
                <a16:creationId xmlns:a16="http://schemas.microsoft.com/office/drawing/2014/main" id="{59E37872-72AE-498C-B650-1693BC01E004}"/>
              </a:ext>
            </a:extLst>
          </p:cNvPr>
          <p:cNvCxnSpPr/>
          <p:nvPr/>
        </p:nvCxnSpPr>
        <p:spPr bwMode="auto">
          <a:xfrm>
            <a:off x="1482967" y="939627"/>
            <a:ext cx="9141445" cy="0"/>
          </a:xfrm>
          <a:prstGeom prst="line">
            <a:avLst/>
          </a:prstGeom>
          <a:ln>
            <a:solidFill>
              <a:schemeClr val="bg2">
                <a:lumMod val="25000"/>
              </a:schemeClr>
            </a:solidFill>
            <a:headEnd type="none" w="med" len="med"/>
            <a:tailEnd type="none" w="med" len="med"/>
          </a:ln>
        </p:spPr>
        <p:style>
          <a:lnRef idx="3">
            <a:schemeClr val="dk1"/>
          </a:lnRef>
          <a:fillRef idx="0">
            <a:schemeClr val="dk1"/>
          </a:fillRef>
          <a:effectRef idx="2">
            <a:schemeClr val="dk1"/>
          </a:effectRef>
          <a:fontRef idx="minor">
            <a:schemeClr val="tx1"/>
          </a:fontRef>
        </p:style>
      </p:cxnSp>
      <p:sp>
        <p:nvSpPr>
          <p:cNvPr id="13" name="TextBox 12">
            <a:extLst>
              <a:ext uri="{FF2B5EF4-FFF2-40B4-BE49-F238E27FC236}">
                <a16:creationId xmlns:a16="http://schemas.microsoft.com/office/drawing/2014/main" id="{A9282F1E-AC2B-45E1-9ECA-8C00FA6CCE36}"/>
              </a:ext>
            </a:extLst>
          </p:cNvPr>
          <p:cNvSpPr txBox="1"/>
          <p:nvPr/>
        </p:nvSpPr>
        <p:spPr>
          <a:xfrm>
            <a:off x="2065416" y="953089"/>
            <a:ext cx="1602297" cy="3170099"/>
          </a:xfrm>
          <a:prstGeom prst="rect">
            <a:avLst/>
          </a:prstGeom>
          <a:noFill/>
        </p:spPr>
        <p:txBody>
          <a:bodyPr wrap="square" rtlCol="0">
            <a:spAutoFit/>
          </a:bodyPr>
          <a:lstStyle/>
          <a:p>
            <a:r>
              <a:rPr lang="en-US" altLang="zh-CN" sz="20000" dirty="0">
                <a:solidFill>
                  <a:schemeClr val="accent1">
                    <a:lumMod val="75000"/>
                  </a:schemeClr>
                </a:solidFill>
              </a:rPr>
              <a:t>A</a:t>
            </a:r>
            <a:endParaRPr lang="en-US" sz="20000" dirty="0">
              <a:solidFill>
                <a:schemeClr val="accent1">
                  <a:lumMod val="75000"/>
                </a:schemeClr>
              </a:solidFill>
            </a:endParaRPr>
          </a:p>
        </p:txBody>
      </p:sp>
    </p:spTree>
    <p:extLst>
      <p:ext uri="{BB962C8B-B14F-4D97-AF65-F5344CB8AC3E}">
        <p14:creationId xmlns:p14="http://schemas.microsoft.com/office/powerpoint/2010/main" val="32102796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838200" y="365125"/>
            <a:ext cx="10515600" cy="1325563"/>
          </a:xfrm>
        </p:spPr>
        <p:txBody>
          <a:bodyPr>
            <a:normAutofit/>
          </a:bodyPr>
          <a:lstStyle/>
          <a:p>
            <a:r>
              <a:rPr lang="en-US" altLang="zh-CN" sz="3600" dirty="0">
                <a:solidFill>
                  <a:srgbClr val="002060"/>
                </a:solidFill>
                <a:latin typeface="KaiTi" panose="02010609060101010101" pitchFamily="49" charset="-122"/>
                <a:ea typeface="KaiTi" panose="02010609060101010101" pitchFamily="49" charset="-122"/>
              </a:rPr>
              <a:t>6</a:t>
            </a:r>
            <a:r>
              <a:rPr lang="en-US" sz="3600" dirty="0">
                <a:solidFill>
                  <a:srgbClr val="002060"/>
                </a:solidFill>
                <a:latin typeface="KaiTi" panose="02010609060101010101" pitchFamily="49" charset="-122"/>
                <a:ea typeface="KaiTi" panose="02010609060101010101" pitchFamily="49" charset="-122"/>
              </a:rPr>
              <a:t>. </a:t>
            </a:r>
            <a:r>
              <a:rPr lang="zh-CN" altLang="en-US" sz="3600" dirty="0">
                <a:solidFill>
                  <a:srgbClr val="002060"/>
                </a:solidFill>
                <a:latin typeface="KaiTi" panose="02010609060101010101" pitchFamily="49" charset="-122"/>
                <a:ea typeface="KaiTi" panose="02010609060101010101" pitchFamily="49" charset="-122"/>
              </a:rPr>
              <a:t>海外反腐败</a:t>
            </a:r>
            <a:endParaRPr lang="en-US" sz="3600" dirty="0">
              <a:solidFill>
                <a:srgbClr val="002060"/>
              </a:solidFill>
              <a:latin typeface="KaiTi" panose="02010609060101010101" pitchFamily="49" charset="-122"/>
              <a:ea typeface="KaiTi" panose="02010609060101010101" pitchFamily="49" charset="-122"/>
            </a:endParaRPr>
          </a:p>
        </p:txBody>
      </p:sp>
      <p:sp>
        <p:nvSpPr>
          <p:cNvPr id="9" name="Title 1"/>
          <p:cNvSpPr txBox="1">
            <a:spLocks/>
          </p:cNvSpPr>
          <p:nvPr/>
        </p:nvSpPr>
        <p:spPr>
          <a:xfrm>
            <a:off x="1019175" y="1391497"/>
            <a:ext cx="9944100" cy="453963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indent="-457200">
              <a:lnSpc>
                <a:spcPct val="100000"/>
              </a:lnSpc>
              <a:buFont typeface="Arial" panose="020B0604020202020204" pitchFamily="34" charset="0"/>
              <a:buChar char="•"/>
            </a:pPr>
            <a:r>
              <a:rPr lang="zh-CN" altLang="en-US" sz="2800" b="1" dirty="0">
                <a:solidFill>
                  <a:srgbClr val="003DB8"/>
                </a:solidFill>
                <a:latin typeface="STKaiti" panose="02010600040101010101" pitchFamily="2" charset="-122"/>
                <a:ea typeface="STKaiti" panose="02010600040101010101" pitchFamily="2" charset="-122"/>
                <a:sym typeface="微软雅黑" panose="020B0503020204020204" pitchFamily="34" charset="-122"/>
              </a:rPr>
              <a:t>美国法律（</a:t>
            </a:r>
            <a:r>
              <a:rPr lang="en-US" altLang="zh-CN" sz="2800" b="1" dirty="0">
                <a:solidFill>
                  <a:srgbClr val="003DB8"/>
                </a:solidFill>
                <a:latin typeface="STKaiti" panose="02010600040101010101" pitchFamily="2" charset="-122"/>
                <a:ea typeface="STKaiti" panose="02010600040101010101" pitchFamily="2" charset="-122"/>
                <a:sym typeface="微软雅黑" panose="020B0503020204020204" pitchFamily="34" charset="-122"/>
              </a:rPr>
              <a:t>FCPA</a:t>
            </a:r>
            <a:r>
              <a:rPr lang="zh-CN" altLang="en-US" sz="2800" b="1" dirty="0">
                <a:solidFill>
                  <a:srgbClr val="003DB8"/>
                </a:solidFill>
                <a:latin typeface="STKaiti" panose="02010600040101010101" pitchFamily="2" charset="-122"/>
                <a:ea typeface="STKaiti" panose="02010600040101010101" pitchFamily="2" charset="-122"/>
                <a:sym typeface="微软雅黑" panose="020B0503020204020204" pitchFamily="34" charset="-122"/>
              </a:rPr>
              <a:t>）禁止企业或个人对美国之外的政府官员行贿，一旦发现就可能面临美国政府的制裁。</a:t>
            </a:r>
            <a:r>
              <a:rPr lang="en-US" altLang="zh-CN" sz="2800" b="1" dirty="0">
                <a:solidFill>
                  <a:srgbClr val="003DB8"/>
                </a:solidFill>
                <a:latin typeface="STKaiti" panose="02010600040101010101" pitchFamily="2" charset="-122"/>
                <a:ea typeface="STKaiti" panose="02010600040101010101" pitchFamily="2" charset="-122"/>
                <a:sym typeface="微软雅黑" panose="020B0503020204020204" pitchFamily="34" charset="-122"/>
              </a:rPr>
              <a:t>“</a:t>
            </a:r>
            <a:r>
              <a:rPr lang="zh-CN" altLang="en-US" sz="2800" b="1" dirty="0">
                <a:solidFill>
                  <a:srgbClr val="003DB8"/>
                </a:solidFill>
                <a:latin typeface="STKaiti" panose="02010600040101010101" pitchFamily="2" charset="-122"/>
                <a:ea typeface="STKaiti" panose="02010600040101010101" pitchFamily="2" charset="-122"/>
                <a:sym typeface="微软雅黑" panose="020B0503020204020204" pitchFamily="34" charset="-122"/>
              </a:rPr>
              <a:t>行贿”的定义为任何付钱给政府官员以获得利益的行为。</a:t>
            </a:r>
            <a:endParaRPr lang="en-US" altLang="zh-CN" sz="2800" b="1" dirty="0">
              <a:solidFill>
                <a:srgbClr val="003DB8"/>
              </a:solidFill>
              <a:latin typeface="STKaiti" panose="02010600040101010101" pitchFamily="2" charset="-122"/>
              <a:ea typeface="STKaiti" panose="02010600040101010101" pitchFamily="2" charset="-122"/>
              <a:sym typeface="微软雅黑" panose="020B0503020204020204" pitchFamily="34" charset="-122"/>
            </a:endParaRPr>
          </a:p>
          <a:p>
            <a:pPr>
              <a:lnSpc>
                <a:spcPct val="100000"/>
              </a:lnSpc>
            </a:pPr>
            <a:endParaRPr lang="en-US" altLang="zh-CN" sz="2800" b="1" dirty="0">
              <a:solidFill>
                <a:srgbClr val="003DB8"/>
              </a:solidFill>
              <a:latin typeface="STKaiti" panose="02010600040101010101" pitchFamily="2" charset="-122"/>
              <a:ea typeface="STKaiti" panose="02010600040101010101" pitchFamily="2" charset="-122"/>
              <a:sym typeface="微软雅黑" panose="020B0503020204020204" pitchFamily="34" charset="-122"/>
            </a:endParaRPr>
          </a:p>
          <a:p>
            <a:pPr marL="457200" indent="-457200">
              <a:lnSpc>
                <a:spcPct val="100000"/>
              </a:lnSpc>
              <a:buFont typeface="Arial" panose="020B0604020202020204" pitchFamily="34" charset="0"/>
              <a:buChar char="•"/>
            </a:pPr>
            <a:r>
              <a:rPr lang="zh-CN" altLang="en-US" sz="2800" b="1" dirty="0">
                <a:solidFill>
                  <a:srgbClr val="003DB8"/>
                </a:solidFill>
                <a:latin typeface="STKaiti" panose="02010600040101010101" pitchFamily="2" charset="-122"/>
                <a:ea typeface="STKaiti" panose="02010600040101010101" pitchFamily="2" charset="-122"/>
                <a:sym typeface="微软雅黑" panose="020B0503020204020204" pitchFamily="34" charset="-122"/>
              </a:rPr>
              <a:t>美国司法部和证监会共同执行这一法律。该法律的适用对象包括在美国注册或运营的公司、在美国上市的公司、美国居民。</a:t>
            </a:r>
            <a:endParaRPr lang="en-US" altLang="zh-CN" sz="2800" b="1" dirty="0">
              <a:solidFill>
                <a:srgbClr val="003DB8"/>
              </a:solidFill>
              <a:latin typeface="STKaiti" panose="02010600040101010101" pitchFamily="2" charset="-122"/>
              <a:ea typeface="STKaiti" panose="02010600040101010101" pitchFamily="2" charset="-122"/>
            </a:endParaRPr>
          </a:p>
          <a:p>
            <a:pPr>
              <a:lnSpc>
                <a:spcPct val="100000"/>
              </a:lnSpc>
            </a:pPr>
            <a:endParaRPr lang="en-US" altLang="zh-CN" sz="2800" dirty="0">
              <a:solidFill>
                <a:srgbClr val="003DB8"/>
              </a:solidFill>
              <a:latin typeface="STKaiti" panose="02010600040101010101" pitchFamily="2" charset="-122"/>
              <a:ea typeface="STKaiti" panose="02010600040101010101" pitchFamily="2" charset="-122"/>
            </a:endParaRPr>
          </a:p>
        </p:txBody>
      </p:sp>
      <p:pic>
        <p:nvPicPr>
          <p:cNvPr id="2" name="Picture 1"/>
          <p:cNvPicPr>
            <a:picLocks noChangeAspect="1"/>
          </p:cNvPicPr>
          <p:nvPr/>
        </p:nvPicPr>
        <p:blipFill>
          <a:blip r:embed="rId2"/>
          <a:stretch>
            <a:fillRect/>
          </a:stretch>
        </p:blipFill>
        <p:spPr>
          <a:xfrm>
            <a:off x="0" y="5769204"/>
            <a:ext cx="12192000" cy="1088796"/>
          </a:xfrm>
          <a:prstGeom prst="rect">
            <a:avLst/>
          </a:prstGeom>
        </p:spPr>
      </p:pic>
    </p:spTree>
    <p:extLst>
      <p:ext uri="{BB962C8B-B14F-4D97-AF65-F5344CB8AC3E}">
        <p14:creationId xmlns:p14="http://schemas.microsoft.com/office/powerpoint/2010/main" val="2916376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8246377"/>
          </a:xfrm>
          <a:prstGeom prst="rect">
            <a:avLst/>
          </a:prstGeom>
        </p:spPr>
      </p:pic>
      <p:sp>
        <p:nvSpPr>
          <p:cNvPr id="7" name="TextBox 6">
            <a:extLst>
              <a:ext uri="{FF2B5EF4-FFF2-40B4-BE49-F238E27FC236}">
                <a16:creationId xmlns:a16="http://schemas.microsoft.com/office/drawing/2014/main" id="{617C78E4-76D7-4964-B9E3-0FB4FD0EC60F}"/>
              </a:ext>
            </a:extLst>
          </p:cNvPr>
          <p:cNvSpPr txBox="1"/>
          <p:nvPr/>
        </p:nvSpPr>
        <p:spPr>
          <a:xfrm>
            <a:off x="7978372" y="2302093"/>
            <a:ext cx="2356254" cy="923330"/>
          </a:xfrm>
          <a:prstGeom prst="rect">
            <a:avLst/>
          </a:prstGeom>
          <a:noFill/>
        </p:spPr>
        <p:txBody>
          <a:bodyPr wrap="square" rtlCol="0">
            <a:spAutoFit/>
          </a:bodyPr>
          <a:lstStyle/>
          <a:p>
            <a:pPr marL="0" marR="0" lvl="0" indent="0" algn="l" defTabSz="914034" rtl="0" eaLnBrk="1" fontAlgn="base" latinLnBrk="0" hangingPunct="1">
              <a:lnSpc>
                <a:spcPct val="100000"/>
              </a:lnSpc>
              <a:spcBef>
                <a:spcPct val="0"/>
              </a:spcBef>
              <a:spcAft>
                <a:spcPct val="0"/>
              </a:spcAft>
              <a:buClrTx/>
              <a:buSzTx/>
              <a:buFontTx/>
              <a:buNone/>
              <a:tabLst/>
              <a:defRPr/>
            </a:pPr>
            <a:r>
              <a:rPr lang="zh-CN" altLang="en-US" sz="5400" dirty="0">
                <a:solidFill>
                  <a:schemeClr val="accent1">
                    <a:lumMod val="50000"/>
                  </a:schemeClr>
                </a:solidFill>
              </a:rPr>
              <a:t>谢谢！</a:t>
            </a:r>
            <a:endParaRPr kumimoji="0" lang="zh-CN" altLang="en-US" sz="54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cxnSp>
        <p:nvCxnSpPr>
          <p:cNvPr id="8" name="直接连接符 20">
            <a:extLst>
              <a:ext uri="{FF2B5EF4-FFF2-40B4-BE49-F238E27FC236}">
                <a16:creationId xmlns:a16="http://schemas.microsoft.com/office/drawing/2014/main" id="{EED5C005-4D88-4FF1-9988-8DB6195E9E1F}"/>
              </a:ext>
            </a:extLst>
          </p:cNvPr>
          <p:cNvCxnSpPr/>
          <p:nvPr/>
        </p:nvCxnSpPr>
        <p:spPr bwMode="auto">
          <a:xfrm>
            <a:off x="1482967" y="3674786"/>
            <a:ext cx="9141445" cy="0"/>
          </a:xfrm>
          <a:prstGeom prst="line">
            <a:avLst/>
          </a:prstGeom>
          <a:ln>
            <a:solidFill>
              <a:schemeClr val="tx1">
                <a:lumMod val="75000"/>
                <a:lumOff val="25000"/>
              </a:schemeClr>
            </a:solidFill>
            <a:headEnd type="none" w="med" len="med"/>
            <a:tailEnd type="none" w="med" len="med"/>
          </a:ln>
        </p:spPr>
        <p:style>
          <a:lnRef idx="3">
            <a:schemeClr val="dk1"/>
          </a:lnRef>
          <a:fillRef idx="0">
            <a:schemeClr val="dk1"/>
          </a:fillRef>
          <a:effectRef idx="2">
            <a:schemeClr val="dk1"/>
          </a:effectRef>
          <a:fontRef idx="minor">
            <a:schemeClr val="tx1"/>
          </a:fontRef>
        </p:style>
      </p:cxnSp>
      <p:cxnSp>
        <p:nvCxnSpPr>
          <p:cNvPr id="9" name="直接连接符 21">
            <a:extLst>
              <a:ext uri="{FF2B5EF4-FFF2-40B4-BE49-F238E27FC236}">
                <a16:creationId xmlns:a16="http://schemas.microsoft.com/office/drawing/2014/main" id="{59E37872-72AE-498C-B650-1693BC01E004}"/>
              </a:ext>
            </a:extLst>
          </p:cNvPr>
          <p:cNvCxnSpPr/>
          <p:nvPr/>
        </p:nvCxnSpPr>
        <p:spPr bwMode="auto">
          <a:xfrm>
            <a:off x="1482967" y="939627"/>
            <a:ext cx="9141445" cy="0"/>
          </a:xfrm>
          <a:prstGeom prst="line">
            <a:avLst/>
          </a:prstGeom>
          <a:ln>
            <a:solidFill>
              <a:schemeClr val="bg2">
                <a:lumMod val="25000"/>
              </a:schemeClr>
            </a:solidFill>
            <a:headEnd type="none" w="med" len="med"/>
            <a:tailEnd type="none" w="med" len="med"/>
          </a:ln>
        </p:spPr>
        <p:style>
          <a:lnRef idx="3">
            <a:schemeClr val="dk1"/>
          </a:lnRef>
          <a:fillRef idx="0">
            <a:schemeClr val="dk1"/>
          </a:fillRef>
          <a:effectRef idx="2">
            <a:schemeClr val="dk1"/>
          </a:effectRef>
          <a:fontRef idx="minor">
            <a:schemeClr val="tx1"/>
          </a:fontRef>
        </p:style>
      </p:cxnSp>
      <p:pic>
        <p:nvPicPr>
          <p:cNvPr id="3" name="Picture 2">
            <a:extLst>
              <a:ext uri="{FF2B5EF4-FFF2-40B4-BE49-F238E27FC236}">
                <a16:creationId xmlns:a16="http://schemas.microsoft.com/office/drawing/2014/main" id="{4EC7D92C-19B5-481D-9C73-1ED36055C6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32967" y="6112981"/>
            <a:ext cx="6890810" cy="1211743"/>
          </a:xfrm>
          <a:prstGeom prst="rect">
            <a:avLst/>
          </a:prstGeom>
        </p:spPr>
      </p:pic>
    </p:spTree>
    <p:extLst>
      <p:ext uri="{BB962C8B-B14F-4D97-AF65-F5344CB8AC3E}">
        <p14:creationId xmlns:p14="http://schemas.microsoft.com/office/powerpoint/2010/main" val="37841053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838200" y="365125"/>
            <a:ext cx="10515600" cy="1325563"/>
          </a:xfrm>
        </p:spPr>
        <p:txBody>
          <a:bodyPr>
            <a:normAutofit/>
          </a:bodyPr>
          <a:lstStyle/>
          <a:p>
            <a:r>
              <a:rPr lang="en-US" altLang="zh-CN" sz="3600" dirty="0">
                <a:solidFill>
                  <a:srgbClr val="002060"/>
                </a:solidFill>
                <a:latin typeface="KaiTi" panose="02010609060101010101" pitchFamily="49" charset="-122"/>
                <a:ea typeface="KaiTi" panose="02010609060101010101" pitchFamily="49" charset="-122"/>
              </a:rPr>
              <a:t>1</a:t>
            </a:r>
            <a:r>
              <a:rPr lang="en-US" sz="3600" dirty="0">
                <a:solidFill>
                  <a:srgbClr val="002060"/>
                </a:solidFill>
                <a:latin typeface="KaiTi" panose="02010609060101010101" pitchFamily="49" charset="-122"/>
                <a:ea typeface="KaiTi" panose="02010609060101010101" pitchFamily="49" charset="-122"/>
              </a:rPr>
              <a:t>. </a:t>
            </a:r>
            <a:r>
              <a:rPr lang="zh-CN" altLang="en-US" sz="3600" dirty="0">
                <a:solidFill>
                  <a:srgbClr val="002060"/>
                </a:solidFill>
                <a:latin typeface="KaiTi" panose="02010609060101010101" pitchFamily="49" charset="-122"/>
                <a:ea typeface="KaiTi" panose="02010609060101010101" pitchFamily="49" charset="-122"/>
              </a:rPr>
              <a:t>美国身份的维持</a:t>
            </a:r>
            <a:endParaRPr lang="en-US" sz="3600" dirty="0">
              <a:solidFill>
                <a:srgbClr val="002060"/>
              </a:solidFill>
              <a:latin typeface="KaiTi" panose="02010609060101010101" pitchFamily="49" charset="-122"/>
              <a:ea typeface="KaiTi" panose="02010609060101010101" pitchFamily="49" charset="-122"/>
            </a:endParaRPr>
          </a:p>
        </p:txBody>
      </p:sp>
      <p:sp>
        <p:nvSpPr>
          <p:cNvPr id="9" name="Title 1"/>
          <p:cNvSpPr txBox="1">
            <a:spLocks/>
          </p:cNvSpPr>
          <p:nvPr/>
        </p:nvSpPr>
        <p:spPr>
          <a:xfrm>
            <a:off x="838200" y="1326703"/>
            <a:ext cx="9530178" cy="378822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indent="-457200">
              <a:buFont typeface="Arial" panose="020B0604020202020204" pitchFamily="34" charset="0"/>
              <a:buChar char="•"/>
            </a:pPr>
            <a:r>
              <a:rPr lang="zh-CN" altLang="en-US" sz="2800" b="1" dirty="0">
                <a:solidFill>
                  <a:srgbClr val="003DB8"/>
                </a:solidFill>
                <a:latin typeface="STKaiti" panose="02010600040101010101" pitchFamily="2" charset="-122"/>
                <a:ea typeface="STKaiti" panose="02010600040101010101" pitchFamily="2" charset="-122"/>
              </a:rPr>
              <a:t>美国公民不需要定期返回美国，因此不存在维持身份的问题。</a:t>
            </a:r>
            <a:endParaRPr lang="en-US" altLang="zh-CN" sz="2800" b="1" dirty="0">
              <a:solidFill>
                <a:srgbClr val="003DB8"/>
              </a:solidFill>
              <a:latin typeface="STKaiti" panose="02010600040101010101" pitchFamily="2" charset="-122"/>
              <a:ea typeface="STKaiti" panose="02010600040101010101" pitchFamily="2" charset="-122"/>
            </a:endParaRPr>
          </a:p>
          <a:p>
            <a:endParaRPr lang="en-US" altLang="zh-CN" sz="2800" b="1" dirty="0">
              <a:solidFill>
                <a:srgbClr val="003DB8"/>
              </a:solidFill>
              <a:latin typeface="STKaiti" panose="02010600040101010101" pitchFamily="2" charset="-122"/>
              <a:ea typeface="STKaiti" panose="02010600040101010101" pitchFamily="2" charset="-122"/>
            </a:endParaRPr>
          </a:p>
          <a:p>
            <a:pPr marL="457200" indent="-457200">
              <a:buFont typeface="Arial" panose="020B0604020202020204" pitchFamily="34" charset="0"/>
              <a:buChar char="•"/>
            </a:pPr>
            <a:r>
              <a:rPr lang="zh-CN" altLang="en-US" sz="2800" b="1" dirty="0">
                <a:solidFill>
                  <a:srgbClr val="003DB8"/>
                </a:solidFill>
                <a:latin typeface="STKaiti" panose="02010600040101010101" pitchFamily="2" charset="-122"/>
                <a:ea typeface="STKaiti" panose="02010600040101010101" pitchFamily="2" charset="-122"/>
              </a:rPr>
              <a:t>美国绿卡理论上应该每年在美国境内居住六个月。</a:t>
            </a:r>
          </a:p>
          <a:p>
            <a:endParaRPr lang="en-US" altLang="zh-CN" sz="2800" dirty="0">
              <a:solidFill>
                <a:srgbClr val="003DB8"/>
              </a:solidFill>
              <a:latin typeface="STKaiti" panose="02010600040101010101" pitchFamily="2" charset="-122"/>
              <a:ea typeface="STKaiti" panose="02010600040101010101" pitchFamily="2" charset="-122"/>
            </a:endParaRPr>
          </a:p>
        </p:txBody>
      </p:sp>
      <p:pic>
        <p:nvPicPr>
          <p:cNvPr id="10" name="Picture 9"/>
          <p:cNvPicPr>
            <a:picLocks noChangeAspect="1"/>
          </p:cNvPicPr>
          <p:nvPr/>
        </p:nvPicPr>
        <p:blipFill>
          <a:blip r:embed="rId2"/>
          <a:stretch>
            <a:fillRect/>
          </a:stretch>
        </p:blipFill>
        <p:spPr>
          <a:xfrm>
            <a:off x="0" y="5376702"/>
            <a:ext cx="12192000" cy="1481298"/>
          </a:xfrm>
          <a:prstGeom prst="rect">
            <a:avLst/>
          </a:prstGeom>
        </p:spPr>
      </p:pic>
    </p:spTree>
    <p:extLst>
      <p:ext uri="{BB962C8B-B14F-4D97-AF65-F5344CB8AC3E}">
        <p14:creationId xmlns:p14="http://schemas.microsoft.com/office/powerpoint/2010/main" val="11825091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838200" y="365125"/>
            <a:ext cx="10515600" cy="1325563"/>
          </a:xfrm>
        </p:spPr>
        <p:txBody>
          <a:bodyPr>
            <a:normAutofit/>
          </a:bodyPr>
          <a:lstStyle/>
          <a:p>
            <a:r>
              <a:rPr lang="en-US" altLang="zh-CN" sz="3600" dirty="0">
                <a:solidFill>
                  <a:srgbClr val="002060"/>
                </a:solidFill>
                <a:latin typeface="KaiTi" panose="02010609060101010101" pitchFamily="49" charset="-122"/>
                <a:ea typeface="KaiTi" panose="02010609060101010101" pitchFamily="49" charset="-122"/>
              </a:rPr>
              <a:t>2</a:t>
            </a:r>
            <a:r>
              <a:rPr lang="en-US" sz="3600" dirty="0">
                <a:solidFill>
                  <a:srgbClr val="002060"/>
                </a:solidFill>
                <a:latin typeface="KaiTi" panose="02010609060101010101" pitchFamily="49" charset="-122"/>
                <a:ea typeface="KaiTi" panose="02010609060101010101" pitchFamily="49" charset="-122"/>
              </a:rPr>
              <a:t>. </a:t>
            </a:r>
            <a:r>
              <a:rPr lang="zh-CN" altLang="en-US" sz="3600" dirty="0">
                <a:solidFill>
                  <a:srgbClr val="002060"/>
                </a:solidFill>
                <a:latin typeface="KaiTi" panose="02010609060101010101" pitchFamily="49" charset="-122"/>
                <a:ea typeface="KaiTi" panose="02010609060101010101" pitchFamily="49" charset="-122"/>
              </a:rPr>
              <a:t>绿卡维持路径</a:t>
            </a:r>
            <a:endParaRPr lang="en-US" sz="3600" dirty="0">
              <a:solidFill>
                <a:srgbClr val="002060"/>
              </a:solidFill>
              <a:latin typeface="KaiTi" panose="02010609060101010101" pitchFamily="49" charset="-122"/>
              <a:ea typeface="KaiTi" panose="02010609060101010101" pitchFamily="49" charset="-122"/>
            </a:endParaRPr>
          </a:p>
        </p:txBody>
      </p:sp>
      <p:sp>
        <p:nvSpPr>
          <p:cNvPr id="9" name="Title 1"/>
          <p:cNvSpPr txBox="1">
            <a:spLocks/>
          </p:cNvSpPr>
          <p:nvPr/>
        </p:nvSpPr>
        <p:spPr>
          <a:xfrm>
            <a:off x="838200" y="2252978"/>
            <a:ext cx="9530178" cy="326169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14350" indent="-514350">
              <a:buFont typeface="+mj-lt"/>
              <a:buAutoNum type="alphaUcPeriod"/>
            </a:pPr>
            <a:r>
              <a:rPr lang="zh-CN" altLang="en-US" sz="2800" b="1" dirty="0">
                <a:solidFill>
                  <a:srgbClr val="003DB8"/>
                </a:solidFill>
                <a:latin typeface="STKaiti" panose="02010600040101010101" pitchFamily="2" charset="-122"/>
                <a:ea typeface="STKaiti" panose="02010600040101010101" pitchFamily="2" charset="-122"/>
              </a:rPr>
              <a:t>每六个月回美国一趟。</a:t>
            </a:r>
            <a:endParaRPr lang="en-US" altLang="zh-CN" sz="2800" b="1" dirty="0">
              <a:solidFill>
                <a:srgbClr val="003DB8"/>
              </a:solidFill>
              <a:latin typeface="STKaiti" panose="02010600040101010101" pitchFamily="2" charset="-122"/>
              <a:ea typeface="STKaiti" panose="02010600040101010101" pitchFamily="2" charset="-122"/>
            </a:endParaRPr>
          </a:p>
          <a:p>
            <a:pPr marL="514350" indent="-514350">
              <a:buFont typeface="+mj-lt"/>
              <a:buAutoNum type="alphaUcPeriod"/>
            </a:pPr>
            <a:endParaRPr lang="en-US" altLang="zh-CN" sz="2800" dirty="0">
              <a:solidFill>
                <a:srgbClr val="003DB8"/>
              </a:solidFill>
              <a:latin typeface="STKaiti" panose="02010600040101010101" pitchFamily="2" charset="-122"/>
              <a:ea typeface="STKaiti" panose="02010600040101010101" pitchFamily="2" charset="-122"/>
            </a:endParaRPr>
          </a:p>
          <a:p>
            <a:pPr marL="514350" indent="-514350">
              <a:buFont typeface="+mj-lt"/>
              <a:buAutoNum type="alphaUcPeriod"/>
            </a:pPr>
            <a:r>
              <a:rPr lang="zh-CN" altLang="en-US" sz="2800" b="1" dirty="0">
                <a:solidFill>
                  <a:srgbClr val="003DB8"/>
                </a:solidFill>
                <a:latin typeface="STKaiti" panose="02010600040101010101" pitchFamily="2" charset="-122"/>
                <a:ea typeface="STKaiti" panose="02010600040101010101" pitchFamily="2" charset="-122"/>
              </a:rPr>
              <a:t>同时与美国保持足够紧密的联系：</a:t>
            </a:r>
            <a:endParaRPr lang="en-US" altLang="zh-CN" sz="2800" b="1" dirty="0">
              <a:solidFill>
                <a:srgbClr val="003DB8"/>
              </a:solidFill>
              <a:latin typeface="STKaiti" panose="02010600040101010101" pitchFamily="2" charset="-122"/>
              <a:ea typeface="STKaiti" panose="02010600040101010101" pitchFamily="2" charset="-122"/>
            </a:endParaRPr>
          </a:p>
          <a:p>
            <a:endParaRPr lang="en-US" altLang="zh-CN" sz="2800" b="1" dirty="0">
              <a:solidFill>
                <a:srgbClr val="003DB8"/>
              </a:solidFill>
              <a:latin typeface="STKaiti" panose="02010600040101010101" pitchFamily="2" charset="-122"/>
              <a:ea typeface="STKaiti" panose="02010600040101010101" pitchFamily="2" charset="-122"/>
            </a:endParaRPr>
          </a:p>
          <a:p>
            <a:pPr marL="914400" lvl="1" indent="-457200">
              <a:buFont typeface="Arial" panose="020B0604020202020204" pitchFamily="34" charset="0"/>
              <a:buChar char="•"/>
            </a:pPr>
            <a:r>
              <a:rPr lang="zh-CN" altLang="en-US" sz="2800" b="1" dirty="0">
                <a:solidFill>
                  <a:srgbClr val="003DB8"/>
                </a:solidFill>
                <a:latin typeface="STKaiti" panose="02010600040101010101" pitchFamily="2" charset="-122"/>
                <a:ea typeface="STKaiti" panose="02010600040101010101" pitchFamily="2" charset="-122"/>
              </a:rPr>
              <a:t>在美国的家人与朋友圈？</a:t>
            </a:r>
            <a:endParaRPr lang="en-US" altLang="zh-CN" sz="2800" b="1" dirty="0">
              <a:solidFill>
                <a:srgbClr val="003DB8"/>
              </a:solidFill>
              <a:latin typeface="STKaiti" panose="02010600040101010101" pitchFamily="2" charset="-122"/>
              <a:ea typeface="STKaiti" panose="02010600040101010101" pitchFamily="2" charset="-122"/>
            </a:endParaRPr>
          </a:p>
          <a:p>
            <a:pPr marL="914400" lvl="1" indent="-457200">
              <a:buFont typeface="Arial" panose="020B0604020202020204" pitchFamily="34" charset="0"/>
              <a:buChar char="•"/>
            </a:pPr>
            <a:r>
              <a:rPr lang="zh-CN" altLang="en-US" sz="2800" b="1" dirty="0">
                <a:solidFill>
                  <a:srgbClr val="003DB8"/>
                </a:solidFill>
                <a:latin typeface="STKaiti" panose="02010600040101010101" pitchFamily="2" charset="-122"/>
                <a:ea typeface="STKaiti" panose="02010600040101010101" pitchFamily="2" charset="-122"/>
              </a:rPr>
              <a:t>在美国的资产？</a:t>
            </a:r>
            <a:endParaRPr lang="en-US" altLang="zh-CN" sz="2800" b="1" dirty="0">
              <a:solidFill>
                <a:srgbClr val="003DB8"/>
              </a:solidFill>
              <a:latin typeface="STKaiti" panose="02010600040101010101" pitchFamily="2" charset="-122"/>
              <a:ea typeface="STKaiti" panose="02010600040101010101" pitchFamily="2" charset="-122"/>
            </a:endParaRPr>
          </a:p>
          <a:p>
            <a:pPr marL="914400" lvl="1" indent="-457200">
              <a:buFont typeface="Arial" panose="020B0604020202020204" pitchFamily="34" charset="0"/>
              <a:buChar char="•"/>
            </a:pPr>
            <a:r>
              <a:rPr lang="zh-CN" altLang="en-US" sz="2800" b="1" dirty="0">
                <a:solidFill>
                  <a:srgbClr val="003DB8"/>
                </a:solidFill>
                <a:latin typeface="STKaiti" panose="02010600040101010101" pitchFamily="2" charset="-122"/>
                <a:ea typeface="STKaiti" panose="02010600040101010101" pitchFamily="2" charset="-122"/>
              </a:rPr>
              <a:t>在美国交税？（报税的时候不要填“非居民</a:t>
            </a:r>
            <a:r>
              <a:rPr lang="en-US" altLang="zh-CN" sz="2800" b="1" dirty="0">
                <a:solidFill>
                  <a:srgbClr val="003DB8"/>
                </a:solidFill>
                <a:latin typeface="STKaiti" panose="02010600040101010101" pitchFamily="2" charset="-122"/>
                <a:ea typeface="STKaiti" panose="02010600040101010101" pitchFamily="2" charset="-122"/>
              </a:rPr>
              <a:t>” non-resident</a:t>
            </a:r>
            <a:r>
              <a:rPr lang="zh-CN" altLang="en-US" sz="2800" b="1" dirty="0">
                <a:solidFill>
                  <a:srgbClr val="003DB8"/>
                </a:solidFill>
                <a:latin typeface="STKaiti" panose="02010600040101010101" pitchFamily="2" charset="-122"/>
                <a:ea typeface="STKaiti" panose="02010600040101010101" pitchFamily="2" charset="-122"/>
              </a:rPr>
              <a:t>）</a:t>
            </a:r>
            <a:endParaRPr lang="en-US" altLang="zh-CN" sz="2800" b="1" dirty="0">
              <a:solidFill>
                <a:srgbClr val="003DB8"/>
              </a:solidFill>
              <a:latin typeface="STKaiti" panose="02010600040101010101" pitchFamily="2" charset="-122"/>
              <a:ea typeface="STKaiti" panose="02010600040101010101" pitchFamily="2" charset="-122"/>
            </a:endParaRPr>
          </a:p>
          <a:p>
            <a:pPr marL="914400" lvl="1" indent="-457200">
              <a:buFont typeface="Arial" panose="020B0604020202020204" pitchFamily="34" charset="0"/>
              <a:buChar char="•"/>
            </a:pPr>
            <a:r>
              <a:rPr lang="zh-CN" altLang="en-US" sz="2800" b="1" dirty="0">
                <a:solidFill>
                  <a:srgbClr val="003DB8"/>
                </a:solidFill>
                <a:latin typeface="STKaiti" panose="02010600040101010101" pitchFamily="2" charset="-122"/>
                <a:ea typeface="STKaiti" panose="02010600040101010101" pitchFamily="2" charset="-122"/>
              </a:rPr>
              <a:t>在美国的保险、驾照？</a:t>
            </a:r>
            <a:endParaRPr lang="en-US" altLang="zh-CN" sz="2800" b="1" dirty="0">
              <a:solidFill>
                <a:srgbClr val="003DB8"/>
              </a:solidFill>
              <a:latin typeface="STKaiti" panose="02010600040101010101" pitchFamily="2" charset="-122"/>
              <a:ea typeface="STKaiti" panose="02010600040101010101" pitchFamily="2" charset="-122"/>
            </a:endParaRPr>
          </a:p>
          <a:p>
            <a:endParaRPr lang="zh-CN" altLang="en-US" sz="2800" dirty="0">
              <a:solidFill>
                <a:srgbClr val="003DB8"/>
              </a:solidFill>
              <a:latin typeface="STKaiti" panose="02010600040101010101" pitchFamily="2" charset="-122"/>
              <a:ea typeface="STKaiti" panose="02010600040101010101" pitchFamily="2" charset="-122"/>
            </a:endParaRPr>
          </a:p>
          <a:p>
            <a:endParaRPr lang="en-US" altLang="zh-CN" sz="2800" dirty="0">
              <a:solidFill>
                <a:srgbClr val="003DB8"/>
              </a:solidFill>
              <a:latin typeface="STKaiti" panose="02010600040101010101" pitchFamily="2" charset="-122"/>
              <a:ea typeface="STKaiti" panose="02010600040101010101" pitchFamily="2" charset="-122"/>
            </a:endParaRPr>
          </a:p>
        </p:txBody>
      </p:sp>
      <p:pic>
        <p:nvPicPr>
          <p:cNvPr id="10" name="Picture 9"/>
          <p:cNvPicPr>
            <a:picLocks noChangeAspect="1"/>
          </p:cNvPicPr>
          <p:nvPr/>
        </p:nvPicPr>
        <p:blipFill>
          <a:blip r:embed="rId2"/>
          <a:stretch>
            <a:fillRect/>
          </a:stretch>
        </p:blipFill>
        <p:spPr>
          <a:xfrm>
            <a:off x="0" y="5376702"/>
            <a:ext cx="12192000" cy="1481298"/>
          </a:xfrm>
          <a:prstGeom prst="rect">
            <a:avLst/>
          </a:prstGeom>
        </p:spPr>
      </p:pic>
    </p:spTree>
    <p:extLst>
      <p:ext uri="{BB962C8B-B14F-4D97-AF65-F5344CB8AC3E}">
        <p14:creationId xmlns:p14="http://schemas.microsoft.com/office/powerpoint/2010/main" val="26704583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838200" y="365125"/>
            <a:ext cx="10515600" cy="1325563"/>
          </a:xfrm>
        </p:spPr>
        <p:txBody>
          <a:bodyPr>
            <a:normAutofit/>
          </a:bodyPr>
          <a:lstStyle/>
          <a:p>
            <a:r>
              <a:rPr lang="en-US" altLang="zh-CN" sz="3600" dirty="0">
                <a:solidFill>
                  <a:srgbClr val="002060"/>
                </a:solidFill>
                <a:latin typeface="STKaiti" panose="02010600040101010101" pitchFamily="2" charset="-122"/>
                <a:ea typeface="STKaiti" panose="02010600040101010101" pitchFamily="2" charset="-122"/>
              </a:rPr>
              <a:t>3</a:t>
            </a:r>
            <a:r>
              <a:rPr lang="en-US" sz="3600" dirty="0">
                <a:solidFill>
                  <a:srgbClr val="002060"/>
                </a:solidFill>
                <a:latin typeface="STKaiti" panose="02010600040101010101" pitchFamily="2" charset="-122"/>
                <a:ea typeface="STKaiti" panose="02010600040101010101" pitchFamily="2" charset="-122"/>
              </a:rPr>
              <a:t>. </a:t>
            </a:r>
            <a:r>
              <a:rPr lang="zh-CN" altLang="en-US" sz="3600" dirty="0">
                <a:solidFill>
                  <a:srgbClr val="002060"/>
                </a:solidFill>
                <a:latin typeface="STKaiti" panose="02010600040101010101" pitchFamily="2" charset="-122"/>
                <a:ea typeface="STKaiti" panose="02010600040101010101" pitchFamily="2" charset="-122"/>
              </a:rPr>
              <a:t>不能及时返美的救济办法</a:t>
            </a:r>
            <a:endParaRPr lang="en-US" sz="3600" dirty="0">
              <a:solidFill>
                <a:srgbClr val="002060"/>
              </a:solidFill>
              <a:latin typeface="STKaiti" panose="02010600040101010101" pitchFamily="2" charset="-122"/>
              <a:ea typeface="STKaiti" panose="02010600040101010101" pitchFamily="2" charset="-122"/>
            </a:endParaRPr>
          </a:p>
        </p:txBody>
      </p:sp>
      <p:sp>
        <p:nvSpPr>
          <p:cNvPr id="9" name="Title 1"/>
          <p:cNvSpPr txBox="1">
            <a:spLocks/>
          </p:cNvSpPr>
          <p:nvPr/>
        </p:nvSpPr>
        <p:spPr>
          <a:xfrm>
            <a:off x="956723" y="2115012"/>
            <a:ext cx="9530178" cy="326169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14350" indent="-514350">
              <a:buFont typeface="Arial" panose="020B0604020202020204" pitchFamily="34" charset="0"/>
              <a:buChar char="•"/>
            </a:pPr>
            <a:endParaRPr lang="en-US" altLang="zh-CN" sz="2800" dirty="0">
              <a:solidFill>
                <a:srgbClr val="003DB8"/>
              </a:solidFill>
              <a:latin typeface="STKaiti" panose="02010600040101010101" pitchFamily="2" charset="-122"/>
              <a:ea typeface="STKaiti" panose="02010600040101010101" pitchFamily="2" charset="-122"/>
            </a:endParaRPr>
          </a:p>
          <a:p>
            <a:pPr marL="514350" indent="-514350">
              <a:buFont typeface="Arial" panose="020B0604020202020204" pitchFamily="34" charset="0"/>
              <a:buChar char="•"/>
            </a:pPr>
            <a:r>
              <a:rPr lang="zh-CN" altLang="en-US" sz="2800" b="1" dirty="0">
                <a:solidFill>
                  <a:srgbClr val="003DB8"/>
                </a:solidFill>
                <a:latin typeface="STKaiti" panose="02010600040101010101" pitchFamily="2" charset="-122"/>
                <a:ea typeface="STKaiti" panose="02010600040101010101" pitchFamily="2" charset="-122"/>
              </a:rPr>
              <a:t>若离开美国超过</a:t>
            </a:r>
            <a:r>
              <a:rPr lang="en-US" altLang="zh-CN" sz="2800" b="1" dirty="0">
                <a:solidFill>
                  <a:srgbClr val="003DB8"/>
                </a:solidFill>
                <a:latin typeface="STKaiti" panose="02010600040101010101" pitchFamily="2" charset="-122"/>
                <a:ea typeface="STKaiti" panose="02010600040101010101" pitchFamily="2" charset="-122"/>
              </a:rPr>
              <a:t>6</a:t>
            </a:r>
            <a:r>
              <a:rPr lang="zh-CN" altLang="en-US" sz="2800" b="1" dirty="0">
                <a:solidFill>
                  <a:srgbClr val="003DB8"/>
                </a:solidFill>
                <a:latin typeface="STKaiti" panose="02010600040101010101" pitchFamily="2" charset="-122"/>
                <a:ea typeface="STKaiti" panose="02010600040101010101" pitchFamily="2" charset="-122"/>
              </a:rPr>
              <a:t>个月不到一年，为了确保入境顺利，入关的时候尽量带上证据证明美国是绿卡持有人的“家”（</a:t>
            </a:r>
            <a:r>
              <a:rPr lang="en-US" altLang="zh-CN" sz="2800" b="1" dirty="0">
                <a:solidFill>
                  <a:srgbClr val="003DB8"/>
                </a:solidFill>
                <a:latin typeface="STKaiti" panose="02010600040101010101" pitchFamily="2" charset="-122"/>
                <a:ea typeface="STKaiti" panose="02010600040101010101" pitchFamily="2" charset="-122"/>
              </a:rPr>
              <a:t>permanent residence</a:t>
            </a:r>
            <a:r>
              <a:rPr lang="zh-CN" altLang="en-US" sz="2800" b="1" dirty="0">
                <a:solidFill>
                  <a:srgbClr val="003DB8"/>
                </a:solidFill>
                <a:latin typeface="STKaiti" panose="02010600040101010101" pitchFamily="2" charset="-122"/>
                <a:ea typeface="STKaiti" panose="02010600040101010101" pitchFamily="2" charset="-122"/>
              </a:rPr>
              <a:t>）。</a:t>
            </a:r>
            <a:endParaRPr lang="en-US" altLang="zh-CN" sz="2800" b="1" dirty="0">
              <a:solidFill>
                <a:srgbClr val="003DB8"/>
              </a:solidFill>
              <a:latin typeface="STKaiti" panose="02010600040101010101" pitchFamily="2" charset="-122"/>
              <a:ea typeface="STKaiti" panose="02010600040101010101" pitchFamily="2" charset="-122"/>
            </a:endParaRPr>
          </a:p>
          <a:p>
            <a:pPr marL="514350" indent="-514350">
              <a:buFont typeface="Arial" panose="020B0604020202020204" pitchFamily="34" charset="0"/>
              <a:buChar char="•"/>
            </a:pPr>
            <a:endParaRPr lang="en-US" altLang="zh-CN" sz="2800" b="1" dirty="0">
              <a:solidFill>
                <a:srgbClr val="003DB8"/>
              </a:solidFill>
              <a:latin typeface="STKaiti" panose="02010600040101010101" pitchFamily="2" charset="-122"/>
              <a:ea typeface="STKaiti" panose="02010600040101010101" pitchFamily="2" charset="-122"/>
            </a:endParaRPr>
          </a:p>
          <a:p>
            <a:pPr marL="514350" indent="-514350">
              <a:buFont typeface="Arial" panose="020B0604020202020204" pitchFamily="34" charset="0"/>
              <a:buChar char="•"/>
            </a:pPr>
            <a:r>
              <a:rPr lang="zh-CN" altLang="en-US" sz="2800" b="1" dirty="0">
                <a:solidFill>
                  <a:srgbClr val="003DB8"/>
                </a:solidFill>
                <a:latin typeface="STKaiti" panose="02010600040101010101" pitchFamily="2" charset="-122"/>
                <a:ea typeface="STKaiti" panose="02010600040101010101" pitchFamily="2" charset="-122"/>
              </a:rPr>
              <a:t>如果离开美国会超过一年，建议申请回美证，一次可以管一到两年，一共五到六年。</a:t>
            </a:r>
            <a:endParaRPr lang="en-US" altLang="zh-CN" sz="2800" b="1" dirty="0">
              <a:solidFill>
                <a:srgbClr val="003DB8"/>
              </a:solidFill>
              <a:latin typeface="STKaiti" panose="02010600040101010101" pitchFamily="2" charset="-122"/>
              <a:ea typeface="STKaiti" panose="02010600040101010101" pitchFamily="2" charset="-122"/>
            </a:endParaRPr>
          </a:p>
          <a:p>
            <a:pPr marL="514350" indent="-514350">
              <a:buFont typeface="Arial" panose="020B0604020202020204" pitchFamily="34" charset="0"/>
              <a:buChar char="•"/>
            </a:pPr>
            <a:endParaRPr lang="en-US" altLang="zh-CN" sz="2800" b="1" dirty="0">
              <a:solidFill>
                <a:srgbClr val="003DB8"/>
              </a:solidFill>
              <a:latin typeface="STKaiti" panose="02010600040101010101" pitchFamily="2" charset="-122"/>
              <a:ea typeface="STKaiti" panose="02010600040101010101" pitchFamily="2" charset="-122"/>
            </a:endParaRPr>
          </a:p>
          <a:p>
            <a:pPr marL="514350" indent="-514350">
              <a:buFont typeface="Arial" panose="020B0604020202020204" pitchFamily="34" charset="0"/>
              <a:buChar char="•"/>
            </a:pPr>
            <a:r>
              <a:rPr lang="zh-CN" altLang="en-US" sz="2800" b="1" dirty="0">
                <a:solidFill>
                  <a:srgbClr val="003DB8"/>
                </a:solidFill>
                <a:latin typeface="STKaiti" panose="02010600040101010101" pitchFamily="2" charset="-122"/>
                <a:ea typeface="STKaiti" panose="02010600040101010101" pitchFamily="2" charset="-122"/>
              </a:rPr>
              <a:t>入关时提供具体材料来说明不能及时返美的原因（国内家人病重需要照顾、疫情等）</a:t>
            </a:r>
            <a:endParaRPr lang="en-US" altLang="zh-CN" sz="2800" b="1" dirty="0">
              <a:solidFill>
                <a:srgbClr val="003DB8"/>
              </a:solidFill>
              <a:latin typeface="STKaiti" panose="02010600040101010101" pitchFamily="2" charset="-122"/>
              <a:ea typeface="STKaiti" panose="02010600040101010101" pitchFamily="2" charset="-122"/>
            </a:endParaRPr>
          </a:p>
          <a:p>
            <a:endParaRPr lang="en-US" altLang="zh-CN" sz="2800" dirty="0">
              <a:solidFill>
                <a:srgbClr val="003DB8"/>
              </a:solidFill>
              <a:latin typeface="STKaiti" panose="02010600040101010101" pitchFamily="2" charset="-122"/>
              <a:ea typeface="STKaiti" panose="02010600040101010101" pitchFamily="2" charset="-122"/>
            </a:endParaRPr>
          </a:p>
          <a:p>
            <a:endParaRPr lang="zh-CN" altLang="en-US" sz="2800" dirty="0">
              <a:solidFill>
                <a:srgbClr val="003DB8"/>
              </a:solidFill>
              <a:latin typeface="STKaiti" panose="02010600040101010101" pitchFamily="2" charset="-122"/>
              <a:ea typeface="STKaiti" panose="02010600040101010101" pitchFamily="2" charset="-122"/>
            </a:endParaRPr>
          </a:p>
          <a:p>
            <a:endParaRPr lang="en-US" altLang="zh-CN" sz="2800" dirty="0">
              <a:solidFill>
                <a:srgbClr val="003DB8"/>
              </a:solidFill>
              <a:latin typeface="STKaiti" panose="02010600040101010101" pitchFamily="2" charset="-122"/>
              <a:ea typeface="STKaiti" panose="02010600040101010101" pitchFamily="2" charset="-122"/>
            </a:endParaRPr>
          </a:p>
        </p:txBody>
      </p:sp>
      <p:pic>
        <p:nvPicPr>
          <p:cNvPr id="10" name="Picture 9"/>
          <p:cNvPicPr>
            <a:picLocks noChangeAspect="1"/>
          </p:cNvPicPr>
          <p:nvPr/>
        </p:nvPicPr>
        <p:blipFill>
          <a:blip r:embed="rId2"/>
          <a:stretch>
            <a:fillRect/>
          </a:stretch>
        </p:blipFill>
        <p:spPr>
          <a:xfrm>
            <a:off x="0" y="5376702"/>
            <a:ext cx="12192000" cy="1481298"/>
          </a:xfrm>
          <a:prstGeom prst="rect">
            <a:avLst/>
          </a:prstGeom>
        </p:spPr>
      </p:pic>
    </p:spTree>
    <p:extLst>
      <p:ext uri="{BB962C8B-B14F-4D97-AF65-F5344CB8AC3E}">
        <p14:creationId xmlns:p14="http://schemas.microsoft.com/office/powerpoint/2010/main" val="22343326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838200" y="365125"/>
            <a:ext cx="10515600" cy="1325563"/>
          </a:xfrm>
        </p:spPr>
        <p:txBody>
          <a:bodyPr>
            <a:normAutofit/>
          </a:bodyPr>
          <a:lstStyle/>
          <a:p>
            <a:r>
              <a:rPr lang="en-US" altLang="zh-CN" sz="3600" dirty="0">
                <a:solidFill>
                  <a:srgbClr val="002060"/>
                </a:solidFill>
                <a:latin typeface="STKaiti" panose="02010600040101010101" pitchFamily="2" charset="-122"/>
                <a:ea typeface="STKaiti" panose="02010600040101010101" pitchFamily="2" charset="-122"/>
              </a:rPr>
              <a:t>4</a:t>
            </a:r>
            <a:r>
              <a:rPr lang="en-US" sz="3600" dirty="0">
                <a:solidFill>
                  <a:srgbClr val="002060"/>
                </a:solidFill>
                <a:latin typeface="STKaiti" panose="02010600040101010101" pitchFamily="2" charset="-122"/>
                <a:ea typeface="STKaiti" panose="02010600040101010101" pitchFamily="2" charset="-122"/>
              </a:rPr>
              <a:t>. </a:t>
            </a:r>
            <a:r>
              <a:rPr lang="zh-CN" altLang="en-US" sz="3600" dirty="0">
                <a:solidFill>
                  <a:srgbClr val="002060"/>
                </a:solidFill>
                <a:latin typeface="STKaiti" panose="02010600040101010101" pitchFamily="2" charset="-122"/>
                <a:ea typeface="STKaiti" panose="02010600040101010101" pitchFamily="2" charset="-122"/>
              </a:rPr>
              <a:t>进入美国海关的注意事项</a:t>
            </a:r>
            <a:endParaRPr lang="en-US" sz="3600" dirty="0">
              <a:solidFill>
                <a:srgbClr val="002060"/>
              </a:solidFill>
              <a:latin typeface="STKaiti" panose="02010600040101010101" pitchFamily="2" charset="-122"/>
              <a:ea typeface="STKaiti" panose="02010600040101010101" pitchFamily="2" charset="-122"/>
            </a:endParaRPr>
          </a:p>
        </p:txBody>
      </p:sp>
      <p:sp>
        <p:nvSpPr>
          <p:cNvPr id="9" name="Title 1"/>
          <p:cNvSpPr txBox="1">
            <a:spLocks/>
          </p:cNvSpPr>
          <p:nvPr/>
        </p:nvSpPr>
        <p:spPr>
          <a:xfrm>
            <a:off x="971072" y="2115012"/>
            <a:ext cx="9530178" cy="326169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14350" indent="-514350">
              <a:buFont typeface="Arial" panose="020B0604020202020204" pitchFamily="34" charset="0"/>
              <a:buChar char="•"/>
            </a:pPr>
            <a:r>
              <a:rPr lang="zh-CN" altLang="en-US" sz="2800" b="1" dirty="0">
                <a:solidFill>
                  <a:srgbClr val="003DB8"/>
                </a:solidFill>
                <a:latin typeface="STKaiti" panose="02010600040101010101" pitchFamily="2" charset="-122"/>
                <a:ea typeface="STKaiti" panose="02010600040101010101" pitchFamily="2" charset="-122"/>
              </a:rPr>
              <a:t>美国海关无权没收绿卡（最严重的情况也只能要求签署放弃绿卡的申明，但您有权拒绝签字，之后会收到出庭通知）。</a:t>
            </a:r>
            <a:endParaRPr lang="en-US" altLang="zh-CN" sz="2800" b="1" dirty="0">
              <a:solidFill>
                <a:srgbClr val="003DB8"/>
              </a:solidFill>
              <a:latin typeface="STKaiti" panose="02010600040101010101" pitchFamily="2" charset="-122"/>
              <a:ea typeface="STKaiti" panose="02010600040101010101" pitchFamily="2" charset="-122"/>
            </a:endParaRPr>
          </a:p>
          <a:p>
            <a:pPr marL="514350" indent="-514350">
              <a:buFont typeface="Arial" panose="020B0604020202020204" pitchFamily="34" charset="0"/>
              <a:buChar char="•"/>
            </a:pPr>
            <a:endParaRPr lang="en-US" altLang="zh-CN" sz="2800" b="1" dirty="0">
              <a:solidFill>
                <a:srgbClr val="003DB8"/>
              </a:solidFill>
              <a:latin typeface="STKaiti" panose="02010600040101010101" pitchFamily="2" charset="-122"/>
              <a:ea typeface="STKaiti" panose="02010600040101010101" pitchFamily="2" charset="-122"/>
            </a:endParaRPr>
          </a:p>
          <a:p>
            <a:pPr marL="514350" indent="-514350">
              <a:buFont typeface="Arial" panose="020B0604020202020204" pitchFamily="34" charset="0"/>
              <a:buChar char="•"/>
            </a:pPr>
            <a:r>
              <a:rPr lang="zh-CN" altLang="en-US" sz="2800" b="1" dirty="0">
                <a:solidFill>
                  <a:srgbClr val="003DB8"/>
                </a:solidFill>
                <a:latin typeface="STKaiti" panose="02010600040101010101" pitchFamily="2" charset="-122"/>
                <a:ea typeface="STKaiti" panose="02010600040101010101" pitchFamily="2" charset="-122"/>
              </a:rPr>
              <a:t>美国海关有权搜查随身携带的行李，包括拷贝电脑、手机里的所有信息。</a:t>
            </a:r>
            <a:endParaRPr lang="en-US" altLang="zh-CN" sz="2800" b="1" dirty="0">
              <a:solidFill>
                <a:srgbClr val="003DB8"/>
              </a:solidFill>
              <a:latin typeface="STKaiti" panose="02010600040101010101" pitchFamily="2" charset="-122"/>
              <a:ea typeface="STKaiti" panose="02010600040101010101" pitchFamily="2" charset="-122"/>
            </a:endParaRPr>
          </a:p>
          <a:p>
            <a:pPr marL="514350" indent="-514350">
              <a:buFont typeface="Arial" panose="020B0604020202020204" pitchFamily="34" charset="0"/>
              <a:buChar char="•"/>
            </a:pPr>
            <a:endParaRPr lang="en-US" altLang="zh-CN" sz="2800" b="1" dirty="0">
              <a:solidFill>
                <a:srgbClr val="003DB8"/>
              </a:solidFill>
              <a:latin typeface="STKaiti" panose="02010600040101010101" pitchFamily="2" charset="-122"/>
              <a:ea typeface="STKaiti" panose="02010600040101010101" pitchFamily="2" charset="-122"/>
            </a:endParaRPr>
          </a:p>
          <a:p>
            <a:pPr marL="514350" indent="-514350">
              <a:buFont typeface="Arial" panose="020B0604020202020204" pitchFamily="34" charset="0"/>
              <a:buChar char="•"/>
            </a:pPr>
            <a:r>
              <a:rPr lang="zh-CN" altLang="en-US" sz="2800" b="1" dirty="0">
                <a:solidFill>
                  <a:srgbClr val="003DB8"/>
                </a:solidFill>
                <a:latin typeface="STKaiti" panose="02010600040101010101" pitchFamily="2" charset="-122"/>
                <a:ea typeface="STKaiti" panose="02010600040101010101" pitchFamily="2" charset="-122"/>
              </a:rPr>
              <a:t>携带超过一万美元的现金需要申报。</a:t>
            </a:r>
            <a:endParaRPr lang="en-US" altLang="zh-CN" sz="2800" b="1" dirty="0">
              <a:solidFill>
                <a:srgbClr val="003DB8"/>
              </a:solidFill>
              <a:latin typeface="STKaiti" panose="02010600040101010101" pitchFamily="2" charset="-122"/>
              <a:ea typeface="STKaiti" panose="02010600040101010101" pitchFamily="2" charset="-122"/>
            </a:endParaRPr>
          </a:p>
          <a:p>
            <a:endParaRPr lang="en-US" altLang="zh-CN" sz="2800" dirty="0">
              <a:solidFill>
                <a:srgbClr val="003DB8"/>
              </a:solidFill>
              <a:latin typeface="STKaiti" panose="02010600040101010101" pitchFamily="2" charset="-122"/>
              <a:ea typeface="STKaiti" panose="02010600040101010101" pitchFamily="2" charset="-122"/>
            </a:endParaRPr>
          </a:p>
          <a:p>
            <a:endParaRPr lang="zh-CN" altLang="en-US" sz="2800" dirty="0">
              <a:solidFill>
                <a:srgbClr val="003DB8"/>
              </a:solidFill>
              <a:latin typeface="STKaiti" panose="02010600040101010101" pitchFamily="2" charset="-122"/>
              <a:ea typeface="STKaiti" panose="02010600040101010101" pitchFamily="2" charset="-122"/>
            </a:endParaRPr>
          </a:p>
          <a:p>
            <a:endParaRPr lang="en-US" altLang="zh-CN" sz="2800" dirty="0">
              <a:solidFill>
                <a:srgbClr val="003DB8"/>
              </a:solidFill>
              <a:latin typeface="STKaiti" panose="02010600040101010101" pitchFamily="2" charset="-122"/>
              <a:ea typeface="STKaiti" panose="02010600040101010101" pitchFamily="2" charset="-122"/>
            </a:endParaRPr>
          </a:p>
        </p:txBody>
      </p:sp>
      <p:pic>
        <p:nvPicPr>
          <p:cNvPr id="10" name="Picture 9"/>
          <p:cNvPicPr>
            <a:picLocks noChangeAspect="1"/>
          </p:cNvPicPr>
          <p:nvPr/>
        </p:nvPicPr>
        <p:blipFill>
          <a:blip r:embed="rId2"/>
          <a:stretch>
            <a:fillRect/>
          </a:stretch>
        </p:blipFill>
        <p:spPr>
          <a:xfrm>
            <a:off x="0" y="5376702"/>
            <a:ext cx="12192000" cy="1481298"/>
          </a:xfrm>
          <a:prstGeom prst="rect">
            <a:avLst/>
          </a:prstGeom>
        </p:spPr>
      </p:pic>
    </p:spTree>
    <p:extLst>
      <p:ext uri="{BB962C8B-B14F-4D97-AF65-F5344CB8AC3E}">
        <p14:creationId xmlns:p14="http://schemas.microsoft.com/office/powerpoint/2010/main" val="40341781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838200" y="365125"/>
            <a:ext cx="10515600" cy="1325563"/>
          </a:xfrm>
        </p:spPr>
        <p:txBody>
          <a:bodyPr>
            <a:normAutofit/>
          </a:bodyPr>
          <a:lstStyle/>
          <a:p>
            <a:r>
              <a:rPr lang="en-US" altLang="zh-CN" sz="3600" dirty="0">
                <a:solidFill>
                  <a:srgbClr val="002060"/>
                </a:solidFill>
                <a:latin typeface="KaiTi" panose="02010609060101010101" pitchFamily="49" charset="-122"/>
                <a:ea typeface="KaiTi" panose="02010609060101010101" pitchFamily="49" charset="-122"/>
              </a:rPr>
              <a:t>5</a:t>
            </a:r>
            <a:r>
              <a:rPr lang="en-US" sz="3600" dirty="0">
                <a:solidFill>
                  <a:srgbClr val="002060"/>
                </a:solidFill>
                <a:latin typeface="KaiTi" panose="02010609060101010101" pitchFamily="49" charset="-122"/>
                <a:ea typeface="KaiTi" panose="02010609060101010101" pitchFamily="49" charset="-122"/>
              </a:rPr>
              <a:t>. </a:t>
            </a:r>
            <a:r>
              <a:rPr lang="zh-CN" altLang="en-US" sz="3600" dirty="0">
                <a:solidFill>
                  <a:srgbClr val="002060"/>
                </a:solidFill>
                <a:latin typeface="KaiTi" panose="02010609060101010101" pitchFamily="49" charset="-122"/>
                <a:ea typeface="KaiTi" panose="02010609060101010101" pitchFamily="49" charset="-122"/>
              </a:rPr>
              <a:t>放弃美国身份的考量</a:t>
            </a:r>
            <a:endParaRPr lang="en-US" sz="3600" dirty="0">
              <a:solidFill>
                <a:srgbClr val="002060"/>
              </a:solidFill>
              <a:latin typeface="KaiTi" panose="02010609060101010101" pitchFamily="49" charset="-122"/>
              <a:ea typeface="KaiTi" panose="02010609060101010101" pitchFamily="49" charset="-122"/>
            </a:endParaRPr>
          </a:p>
        </p:txBody>
      </p:sp>
      <p:sp>
        <p:nvSpPr>
          <p:cNvPr id="9" name="Title 1"/>
          <p:cNvSpPr txBox="1">
            <a:spLocks/>
          </p:cNvSpPr>
          <p:nvPr/>
        </p:nvSpPr>
        <p:spPr>
          <a:xfrm>
            <a:off x="838200" y="1902850"/>
            <a:ext cx="9530178" cy="326169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14350" indent="-514350">
              <a:buFont typeface="Arial" panose="020B0604020202020204" pitchFamily="34" charset="0"/>
              <a:buChar char="•"/>
            </a:pPr>
            <a:r>
              <a:rPr lang="zh-CN" altLang="en-US" sz="2800" b="1" dirty="0">
                <a:solidFill>
                  <a:srgbClr val="003DB8"/>
                </a:solidFill>
                <a:latin typeface="STKaiti" panose="02010600040101010101" pitchFamily="2" charset="-122"/>
                <a:ea typeface="STKaiti" panose="02010600040101010101" pitchFamily="2" charset="-122"/>
              </a:rPr>
              <a:t>公民或持有绿卡超过八年的人士在放弃绿卡的时候需要对所有未实现的资产收益（包括股权、房产）缴纳所得税。</a:t>
            </a:r>
            <a:endParaRPr lang="en-US" altLang="zh-CN" sz="2800" b="1" dirty="0">
              <a:solidFill>
                <a:srgbClr val="003DB8"/>
              </a:solidFill>
              <a:latin typeface="STKaiti" panose="02010600040101010101" pitchFamily="2" charset="-122"/>
              <a:ea typeface="STKaiti" panose="02010600040101010101" pitchFamily="2" charset="-122"/>
            </a:endParaRPr>
          </a:p>
          <a:p>
            <a:pPr marL="514350" indent="-514350">
              <a:buFont typeface="Arial" panose="020B0604020202020204" pitchFamily="34" charset="0"/>
              <a:buChar char="•"/>
            </a:pPr>
            <a:endParaRPr lang="en-US" altLang="zh-CN" sz="2800" b="1" dirty="0">
              <a:solidFill>
                <a:srgbClr val="003DB8"/>
              </a:solidFill>
              <a:latin typeface="STKaiti" panose="02010600040101010101" pitchFamily="2" charset="-122"/>
              <a:ea typeface="STKaiti" panose="02010600040101010101" pitchFamily="2" charset="-122"/>
            </a:endParaRPr>
          </a:p>
          <a:p>
            <a:pPr marL="514350" indent="-514350">
              <a:buFont typeface="Arial" panose="020B0604020202020204" pitchFamily="34" charset="0"/>
              <a:buChar char="•"/>
            </a:pPr>
            <a:r>
              <a:rPr lang="zh-CN" altLang="en-US" sz="2800" b="1" dirty="0">
                <a:solidFill>
                  <a:srgbClr val="003DB8"/>
                </a:solidFill>
                <a:latin typeface="STKaiti" panose="02010600040101010101" pitchFamily="2" charset="-122"/>
                <a:ea typeface="STKaiti" panose="02010600040101010101" pitchFamily="2" charset="-122"/>
              </a:rPr>
              <a:t>太太、小孩继续维持美国身份？</a:t>
            </a:r>
            <a:endParaRPr lang="en-US" altLang="zh-CN" sz="2800" b="1" dirty="0">
              <a:solidFill>
                <a:srgbClr val="003DB8"/>
              </a:solidFill>
              <a:latin typeface="STKaiti" panose="02010600040101010101" pitchFamily="2" charset="-122"/>
              <a:ea typeface="STKaiti" panose="02010600040101010101" pitchFamily="2" charset="-122"/>
            </a:endParaRPr>
          </a:p>
          <a:p>
            <a:endParaRPr lang="en-US" altLang="zh-CN" sz="2800" b="1" dirty="0">
              <a:solidFill>
                <a:srgbClr val="003DB8"/>
              </a:solidFill>
              <a:latin typeface="STKaiti" panose="02010600040101010101" pitchFamily="2" charset="-122"/>
              <a:ea typeface="STKaiti" panose="02010600040101010101" pitchFamily="2" charset="-122"/>
            </a:endParaRPr>
          </a:p>
          <a:p>
            <a:pPr marL="514350" indent="-514350">
              <a:buFont typeface="Arial" panose="020B0604020202020204" pitchFamily="34" charset="0"/>
              <a:buChar char="•"/>
            </a:pPr>
            <a:r>
              <a:rPr lang="zh-CN" altLang="en-US" sz="2800" b="1" dirty="0">
                <a:solidFill>
                  <a:srgbClr val="003DB8"/>
                </a:solidFill>
                <a:latin typeface="STKaiti" panose="02010600040101010101" pitchFamily="2" charset="-122"/>
                <a:ea typeface="STKaiti" panose="02010600040101010101" pitchFamily="2" charset="-122"/>
              </a:rPr>
              <a:t>第三国护照？</a:t>
            </a:r>
            <a:endParaRPr lang="en-US" altLang="zh-CN" sz="2800" b="1" dirty="0">
              <a:solidFill>
                <a:srgbClr val="003DB8"/>
              </a:solidFill>
              <a:latin typeface="STKaiti" panose="02010600040101010101" pitchFamily="2" charset="-122"/>
              <a:ea typeface="STKaiti" panose="02010600040101010101" pitchFamily="2" charset="-122"/>
            </a:endParaRPr>
          </a:p>
          <a:p>
            <a:endParaRPr lang="zh-CN" altLang="en-US" sz="2800" dirty="0">
              <a:solidFill>
                <a:srgbClr val="003DB8"/>
              </a:solidFill>
              <a:latin typeface="STKaiti" panose="02010600040101010101" pitchFamily="2" charset="-122"/>
              <a:ea typeface="STKaiti" panose="02010600040101010101" pitchFamily="2" charset="-122"/>
            </a:endParaRPr>
          </a:p>
          <a:p>
            <a:endParaRPr lang="en-US" altLang="zh-CN" sz="2800" dirty="0">
              <a:solidFill>
                <a:srgbClr val="003DB8"/>
              </a:solidFill>
              <a:latin typeface="STKaiti" panose="02010600040101010101" pitchFamily="2" charset="-122"/>
              <a:ea typeface="STKaiti" panose="02010600040101010101" pitchFamily="2" charset="-122"/>
            </a:endParaRPr>
          </a:p>
        </p:txBody>
      </p:sp>
      <p:pic>
        <p:nvPicPr>
          <p:cNvPr id="10" name="Picture 9"/>
          <p:cNvPicPr>
            <a:picLocks noChangeAspect="1"/>
          </p:cNvPicPr>
          <p:nvPr/>
        </p:nvPicPr>
        <p:blipFill>
          <a:blip r:embed="rId2"/>
          <a:stretch>
            <a:fillRect/>
          </a:stretch>
        </p:blipFill>
        <p:spPr>
          <a:xfrm>
            <a:off x="0" y="5376702"/>
            <a:ext cx="12192000" cy="1481298"/>
          </a:xfrm>
          <a:prstGeom prst="rect">
            <a:avLst/>
          </a:prstGeom>
        </p:spPr>
      </p:pic>
    </p:spTree>
    <p:extLst>
      <p:ext uri="{BB962C8B-B14F-4D97-AF65-F5344CB8AC3E}">
        <p14:creationId xmlns:p14="http://schemas.microsoft.com/office/powerpoint/2010/main" val="6720167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8246377"/>
          </a:xfrm>
          <a:prstGeom prst="rect">
            <a:avLst/>
          </a:prstGeom>
        </p:spPr>
      </p:pic>
      <p:sp>
        <p:nvSpPr>
          <p:cNvPr id="6" name="TextBox 5">
            <a:extLst>
              <a:ext uri="{FF2B5EF4-FFF2-40B4-BE49-F238E27FC236}">
                <a16:creationId xmlns:a16="http://schemas.microsoft.com/office/drawing/2014/main" id="{628E0B33-E2F1-4163-B231-CDDFA52CE97D}"/>
              </a:ext>
            </a:extLst>
          </p:cNvPr>
          <p:cNvSpPr txBox="1"/>
          <p:nvPr/>
        </p:nvSpPr>
        <p:spPr>
          <a:xfrm>
            <a:off x="1313038" y="3029046"/>
            <a:ext cx="808239" cy="399954"/>
          </a:xfrm>
          <a:prstGeom prst="rect">
            <a:avLst/>
          </a:prstGeom>
          <a:noFill/>
        </p:spPr>
        <p:txBody>
          <a:bodyPr wrap="none" rtlCol="0">
            <a:spAutoFit/>
          </a:bodyPr>
          <a:lstStyle/>
          <a:p>
            <a:pPr marL="0" marR="0" lvl="0" indent="0" algn="l" defTabSz="914034" rtl="0" eaLnBrk="1" fontAlgn="base" latinLnBrk="0" hangingPunct="1">
              <a:lnSpc>
                <a:spcPct val="100000"/>
              </a:lnSpc>
              <a:spcBef>
                <a:spcPct val="0"/>
              </a:spcBef>
              <a:spcAft>
                <a:spcPct val="0"/>
              </a:spcAft>
              <a:buClrTx/>
              <a:buSzTx/>
              <a:buFontTx/>
              <a:buNone/>
              <a:tabLst/>
              <a:defRPr/>
            </a:pPr>
            <a:r>
              <a:rPr kumimoji="0" lang="en-US" altLang="zh-CN" sz="1999"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PART</a:t>
            </a:r>
            <a:endParaRPr kumimoji="0" lang="zh-CN" altLang="en-US" sz="1999"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endParaRPr>
          </a:p>
        </p:txBody>
      </p:sp>
      <p:sp>
        <p:nvSpPr>
          <p:cNvPr id="7" name="TextBox 6">
            <a:extLst>
              <a:ext uri="{FF2B5EF4-FFF2-40B4-BE49-F238E27FC236}">
                <a16:creationId xmlns:a16="http://schemas.microsoft.com/office/drawing/2014/main" id="{617C78E4-76D7-4964-B9E3-0FB4FD0EC60F}"/>
              </a:ext>
            </a:extLst>
          </p:cNvPr>
          <p:cNvSpPr txBox="1"/>
          <p:nvPr/>
        </p:nvSpPr>
        <p:spPr>
          <a:xfrm>
            <a:off x="4420091" y="1929217"/>
            <a:ext cx="6497233" cy="769441"/>
          </a:xfrm>
          <a:prstGeom prst="rect">
            <a:avLst/>
          </a:prstGeom>
          <a:noFill/>
        </p:spPr>
        <p:txBody>
          <a:bodyPr wrap="square" rtlCol="0">
            <a:spAutoFit/>
          </a:bodyPr>
          <a:lstStyle/>
          <a:p>
            <a:pPr marL="0" marR="0" lvl="0" indent="0" algn="l" defTabSz="914034" rtl="0" eaLnBrk="1" fontAlgn="base" latinLnBrk="0" hangingPunct="1">
              <a:lnSpc>
                <a:spcPct val="100000"/>
              </a:lnSpc>
              <a:spcBef>
                <a:spcPct val="0"/>
              </a:spcBef>
              <a:spcAft>
                <a:spcPct val="0"/>
              </a:spcAft>
              <a:buClrTx/>
              <a:buSzTx/>
              <a:buFontTx/>
              <a:buNone/>
              <a:tabLst/>
              <a:defRPr/>
            </a:pPr>
            <a:r>
              <a:rPr kumimoji="0" lang="zh-CN" altLang="en-US" sz="4400" b="1" i="0" u="none" strike="noStrike" kern="1200" cap="none" spc="0" normalizeH="0" baseline="0" noProof="0" dirty="0">
                <a:ln>
                  <a:noFill/>
                </a:ln>
                <a:solidFill>
                  <a:srgbClr val="4472C4">
                    <a:lumMod val="50000"/>
                  </a:srgbClr>
                </a:solidFill>
                <a:effectLst/>
                <a:uLnTx/>
                <a:uFillTx/>
                <a:latin typeface="Calibri" panose="020F0502020204030204"/>
                <a:ea typeface="等线" panose="02010600030101010101" pitchFamily="2" charset="-122"/>
                <a:cs typeface="+mn-cs"/>
              </a:rPr>
              <a:t>美国税收</a:t>
            </a:r>
            <a:endParaRPr kumimoji="0" lang="zh-CN" altLang="en-US" sz="44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cxnSp>
        <p:nvCxnSpPr>
          <p:cNvPr id="8" name="直接连接符 20">
            <a:extLst>
              <a:ext uri="{FF2B5EF4-FFF2-40B4-BE49-F238E27FC236}">
                <a16:creationId xmlns:a16="http://schemas.microsoft.com/office/drawing/2014/main" id="{EED5C005-4D88-4FF1-9988-8DB6195E9E1F}"/>
              </a:ext>
            </a:extLst>
          </p:cNvPr>
          <p:cNvCxnSpPr/>
          <p:nvPr/>
        </p:nvCxnSpPr>
        <p:spPr bwMode="auto">
          <a:xfrm>
            <a:off x="1482967" y="3674786"/>
            <a:ext cx="9141445" cy="0"/>
          </a:xfrm>
          <a:prstGeom prst="line">
            <a:avLst/>
          </a:prstGeom>
          <a:ln>
            <a:solidFill>
              <a:schemeClr val="tx1">
                <a:lumMod val="75000"/>
                <a:lumOff val="25000"/>
              </a:schemeClr>
            </a:solidFill>
            <a:headEnd type="none" w="med" len="med"/>
            <a:tailEnd type="none" w="med" len="med"/>
          </a:ln>
        </p:spPr>
        <p:style>
          <a:lnRef idx="3">
            <a:schemeClr val="dk1"/>
          </a:lnRef>
          <a:fillRef idx="0">
            <a:schemeClr val="dk1"/>
          </a:fillRef>
          <a:effectRef idx="2">
            <a:schemeClr val="dk1"/>
          </a:effectRef>
          <a:fontRef idx="minor">
            <a:schemeClr val="tx1"/>
          </a:fontRef>
        </p:style>
      </p:cxnSp>
      <p:cxnSp>
        <p:nvCxnSpPr>
          <p:cNvPr id="9" name="直接连接符 21">
            <a:extLst>
              <a:ext uri="{FF2B5EF4-FFF2-40B4-BE49-F238E27FC236}">
                <a16:creationId xmlns:a16="http://schemas.microsoft.com/office/drawing/2014/main" id="{59E37872-72AE-498C-B650-1693BC01E004}"/>
              </a:ext>
            </a:extLst>
          </p:cNvPr>
          <p:cNvCxnSpPr/>
          <p:nvPr/>
        </p:nvCxnSpPr>
        <p:spPr bwMode="auto">
          <a:xfrm>
            <a:off x="1482967" y="953089"/>
            <a:ext cx="9141445" cy="0"/>
          </a:xfrm>
          <a:prstGeom prst="line">
            <a:avLst/>
          </a:prstGeom>
          <a:ln>
            <a:solidFill>
              <a:schemeClr val="bg2">
                <a:lumMod val="25000"/>
              </a:schemeClr>
            </a:solidFill>
            <a:headEnd type="none" w="med" len="med"/>
            <a:tailEnd type="none" w="med" len="med"/>
          </a:ln>
        </p:spPr>
        <p:style>
          <a:lnRef idx="3">
            <a:schemeClr val="dk1"/>
          </a:lnRef>
          <a:fillRef idx="0">
            <a:schemeClr val="dk1"/>
          </a:fillRef>
          <a:effectRef idx="2">
            <a:schemeClr val="dk1"/>
          </a:effectRef>
          <a:fontRef idx="minor">
            <a:schemeClr val="tx1"/>
          </a:fontRef>
        </p:style>
      </p:cxnSp>
      <p:sp>
        <p:nvSpPr>
          <p:cNvPr id="13" name="TextBox 12">
            <a:extLst>
              <a:ext uri="{FF2B5EF4-FFF2-40B4-BE49-F238E27FC236}">
                <a16:creationId xmlns:a16="http://schemas.microsoft.com/office/drawing/2014/main" id="{A9282F1E-AC2B-45E1-9ECA-8C00FA6CCE36}"/>
              </a:ext>
            </a:extLst>
          </p:cNvPr>
          <p:cNvSpPr txBox="1"/>
          <p:nvPr/>
        </p:nvSpPr>
        <p:spPr>
          <a:xfrm>
            <a:off x="2065416" y="953089"/>
            <a:ext cx="1602297" cy="31700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0000" dirty="0">
                <a:solidFill>
                  <a:srgbClr val="4472C4">
                    <a:lumMod val="75000"/>
                  </a:srgbClr>
                </a:solidFill>
                <a:latin typeface="Calibri" panose="020F0502020204030204"/>
                <a:ea typeface="等线" panose="02010600030101010101" pitchFamily="2" charset="-122"/>
              </a:rPr>
              <a:t>B</a:t>
            </a:r>
            <a:endParaRPr kumimoji="0" lang="en-US" sz="200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177567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838200" y="365125"/>
            <a:ext cx="10515600" cy="1325563"/>
          </a:xfrm>
        </p:spPr>
        <p:txBody>
          <a:bodyPr>
            <a:normAutofit/>
          </a:bodyPr>
          <a:lstStyle/>
          <a:p>
            <a:r>
              <a:rPr lang="en-US" altLang="zh-CN" sz="3600" dirty="0">
                <a:solidFill>
                  <a:srgbClr val="002060"/>
                </a:solidFill>
                <a:latin typeface="KaiTi" panose="02010609060101010101" pitchFamily="49" charset="-122"/>
                <a:ea typeface="KaiTi" panose="02010609060101010101" pitchFamily="49" charset="-122"/>
              </a:rPr>
              <a:t>1</a:t>
            </a:r>
            <a:r>
              <a:rPr lang="en-US" sz="3600" dirty="0">
                <a:solidFill>
                  <a:srgbClr val="002060"/>
                </a:solidFill>
                <a:latin typeface="KaiTi" panose="02010609060101010101" pitchFamily="49" charset="-122"/>
                <a:ea typeface="KaiTi" panose="02010609060101010101" pitchFamily="49" charset="-122"/>
              </a:rPr>
              <a:t>. </a:t>
            </a:r>
            <a:r>
              <a:rPr lang="zh-CN" altLang="en-US" sz="3600" dirty="0">
                <a:solidFill>
                  <a:srgbClr val="002060"/>
                </a:solidFill>
                <a:latin typeface="KaiTi" panose="02010609060101010101" pitchFamily="49" charset="-122"/>
                <a:ea typeface="KaiTi" panose="02010609060101010101" pitchFamily="49" charset="-122"/>
              </a:rPr>
              <a:t>美国税务居民的定义</a:t>
            </a:r>
            <a:endParaRPr lang="en-US" sz="3600" dirty="0">
              <a:solidFill>
                <a:srgbClr val="002060"/>
              </a:solidFill>
              <a:latin typeface="KaiTi" panose="02010609060101010101" pitchFamily="49" charset="-122"/>
              <a:ea typeface="KaiTi" panose="02010609060101010101" pitchFamily="49" charset="-122"/>
            </a:endParaRPr>
          </a:p>
        </p:txBody>
      </p:sp>
      <p:sp>
        <p:nvSpPr>
          <p:cNvPr id="9" name="Title 1"/>
          <p:cNvSpPr txBox="1">
            <a:spLocks/>
          </p:cNvSpPr>
          <p:nvPr/>
        </p:nvSpPr>
        <p:spPr>
          <a:xfrm>
            <a:off x="980598" y="1902850"/>
            <a:ext cx="9530178" cy="326169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14350" indent="-514350">
              <a:buFont typeface="Arial" panose="020B0604020202020204" pitchFamily="34" charset="0"/>
              <a:buChar char="•"/>
            </a:pPr>
            <a:r>
              <a:rPr lang="zh-CN" altLang="en-US" sz="2800" b="1" dirty="0">
                <a:solidFill>
                  <a:srgbClr val="003DB8"/>
                </a:solidFill>
                <a:latin typeface="STKaiti" panose="02010600040101010101" pitchFamily="2" charset="-122"/>
                <a:ea typeface="STKaiti" panose="02010600040101010101" pitchFamily="2" charset="-122"/>
              </a:rPr>
              <a:t>美国公民或绿卡 </a:t>
            </a:r>
            <a:r>
              <a:rPr lang="en-US" altLang="zh-CN" sz="2800" b="1" dirty="0">
                <a:solidFill>
                  <a:srgbClr val="003DB8"/>
                </a:solidFill>
                <a:latin typeface="STKaiti" panose="02010600040101010101" pitchFamily="2" charset="-122"/>
                <a:ea typeface="STKaiti" panose="02010600040101010101" pitchFamily="2" charset="-122"/>
              </a:rPr>
              <a:t>= </a:t>
            </a:r>
            <a:r>
              <a:rPr lang="zh-CN" altLang="en-US" sz="2800" b="1" dirty="0">
                <a:solidFill>
                  <a:srgbClr val="003DB8"/>
                </a:solidFill>
                <a:latin typeface="STKaiti" panose="02010600040101010101" pitchFamily="2" charset="-122"/>
                <a:ea typeface="STKaiti" panose="02010600040101010101" pitchFamily="2" charset="-122"/>
              </a:rPr>
              <a:t>美国税务居民</a:t>
            </a:r>
            <a:endParaRPr lang="en-US" altLang="zh-CN" sz="2800" b="1" dirty="0">
              <a:solidFill>
                <a:srgbClr val="003DB8"/>
              </a:solidFill>
              <a:latin typeface="STKaiti" panose="02010600040101010101" pitchFamily="2" charset="-122"/>
              <a:ea typeface="STKaiti" panose="02010600040101010101" pitchFamily="2" charset="-122"/>
            </a:endParaRPr>
          </a:p>
          <a:p>
            <a:pPr marL="514350" indent="-514350">
              <a:buFont typeface="Arial" panose="020B0604020202020204" pitchFamily="34" charset="0"/>
              <a:buChar char="•"/>
            </a:pPr>
            <a:endParaRPr lang="en-US" altLang="zh-CN" sz="2800" b="1" dirty="0">
              <a:solidFill>
                <a:srgbClr val="003DB8"/>
              </a:solidFill>
              <a:latin typeface="STKaiti" panose="02010600040101010101" pitchFamily="2" charset="-122"/>
              <a:ea typeface="STKaiti" panose="02010600040101010101" pitchFamily="2" charset="-122"/>
            </a:endParaRPr>
          </a:p>
          <a:p>
            <a:pPr marL="514350" indent="-514350">
              <a:buFont typeface="Arial" panose="020B0604020202020204" pitchFamily="34" charset="0"/>
              <a:buChar char="•"/>
            </a:pPr>
            <a:r>
              <a:rPr lang="zh-CN" altLang="en-US" sz="2800" b="1" dirty="0">
                <a:solidFill>
                  <a:srgbClr val="003DB8"/>
                </a:solidFill>
                <a:latin typeface="STKaiti" panose="02010600040101010101" pitchFamily="2" charset="-122"/>
                <a:ea typeface="STKaiti" panose="02010600040101010101" pitchFamily="2" charset="-122"/>
              </a:rPr>
              <a:t>在美国“长期居住”会成为美国税务居民（最近三年综合起来加权计算后达到</a:t>
            </a:r>
            <a:r>
              <a:rPr lang="en-US" altLang="zh-CN" sz="2800" b="1" dirty="0">
                <a:solidFill>
                  <a:srgbClr val="003DB8"/>
                </a:solidFill>
                <a:latin typeface="STKaiti" panose="02010600040101010101" pitchFamily="2" charset="-122"/>
                <a:ea typeface="STKaiti" panose="02010600040101010101" pitchFamily="2" charset="-122"/>
              </a:rPr>
              <a:t>183</a:t>
            </a:r>
            <a:r>
              <a:rPr lang="zh-CN" altLang="en-US" sz="2800" b="1" dirty="0">
                <a:solidFill>
                  <a:srgbClr val="003DB8"/>
                </a:solidFill>
                <a:latin typeface="STKaiti" panose="02010600040101010101" pitchFamily="2" charset="-122"/>
                <a:ea typeface="STKaiti" panose="02010600040101010101" pitchFamily="2" charset="-122"/>
              </a:rPr>
              <a:t>天，任何一年在美国居住时间超过</a:t>
            </a:r>
            <a:r>
              <a:rPr lang="en-US" altLang="zh-CN" sz="2800" b="1" dirty="0">
                <a:solidFill>
                  <a:srgbClr val="003DB8"/>
                </a:solidFill>
                <a:latin typeface="STKaiti" panose="02010600040101010101" pitchFamily="2" charset="-122"/>
                <a:ea typeface="STKaiti" panose="02010600040101010101" pitchFamily="2" charset="-122"/>
              </a:rPr>
              <a:t>122</a:t>
            </a:r>
            <a:r>
              <a:rPr lang="zh-CN" altLang="en-US" sz="2800" b="1" dirty="0">
                <a:solidFill>
                  <a:srgbClr val="003DB8"/>
                </a:solidFill>
                <a:latin typeface="STKaiti" panose="02010600040101010101" pitchFamily="2" charset="-122"/>
                <a:ea typeface="STKaiti" panose="02010600040101010101" pitchFamily="2" charset="-122"/>
              </a:rPr>
              <a:t>天就有可能达到标准）</a:t>
            </a:r>
            <a:endParaRPr lang="en-US" altLang="zh-CN" sz="2800" b="1" dirty="0">
              <a:solidFill>
                <a:srgbClr val="003DB8"/>
              </a:solidFill>
              <a:latin typeface="STKaiti" panose="02010600040101010101" pitchFamily="2" charset="-122"/>
              <a:ea typeface="STKaiti" panose="02010600040101010101" pitchFamily="2" charset="-122"/>
            </a:endParaRPr>
          </a:p>
          <a:p>
            <a:endParaRPr lang="zh-CN" altLang="en-US" sz="2800" dirty="0">
              <a:solidFill>
                <a:srgbClr val="003DB8"/>
              </a:solidFill>
              <a:latin typeface="STKaiti" panose="02010600040101010101" pitchFamily="2" charset="-122"/>
              <a:ea typeface="STKaiti" panose="02010600040101010101" pitchFamily="2" charset="-122"/>
            </a:endParaRPr>
          </a:p>
          <a:p>
            <a:endParaRPr lang="en-US" altLang="zh-CN" sz="2800" dirty="0">
              <a:solidFill>
                <a:srgbClr val="003DB8"/>
              </a:solidFill>
              <a:latin typeface="STKaiti" panose="02010600040101010101" pitchFamily="2" charset="-122"/>
              <a:ea typeface="STKaiti" panose="02010600040101010101" pitchFamily="2" charset="-122"/>
            </a:endParaRPr>
          </a:p>
        </p:txBody>
      </p:sp>
      <p:pic>
        <p:nvPicPr>
          <p:cNvPr id="10" name="Picture 9"/>
          <p:cNvPicPr>
            <a:picLocks noChangeAspect="1"/>
          </p:cNvPicPr>
          <p:nvPr/>
        </p:nvPicPr>
        <p:blipFill>
          <a:blip r:embed="rId2"/>
          <a:stretch>
            <a:fillRect/>
          </a:stretch>
        </p:blipFill>
        <p:spPr>
          <a:xfrm>
            <a:off x="0" y="5376702"/>
            <a:ext cx="12192000" cy="1481298"/>
          </a:xfrm>
          <a:prstGeom prst="rect">
            <a:avLst/>
          </a:prstGeom>
        </p:spPr>
      </p:pic>
    </p:spTree>
    <p:extLst>
      <p:ext uri="{BB962C8B-B14F-4D97-AF65-F5344CB8AC3E}">
        <p14:creationId xmlns:p14="http://schemas.microsoft.com/office/powerpoint/2010/main" val="181960934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TEMPLATE_TOPIC_ID" val="2869567"/>
  <p:tag name="KSO_WM_TEMPLATE_OUTLINE_ID" val="1"/>
  <p:tag name="KSO_WM_TEMPLATE_SCENE_ID" val="1"/>
  <p:tag name="KSO_WM_TEMPLATE_JOB_ID" val="1"/>
  <p:tag name="KSO_WM_TEMPLATE_TOPIC_DEFAULT" val="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4917</TotalTime>
  <Words>1868</Words>
  <Application>Microsoft Office PowerPoint</Application>
  <PresentationFormat>Widescreen</PresentationFormat>
  <Paragraphs>121</Paragraphs>
  <Slides>21</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21</vt:i4>
      </vt:variant>
    </vt:vector>
  </HeadingPairs>
  <TitlesOfParts>
    <vt:vector size="30" baseType="lpstr">
      <vt:lpstr>等线 Light</vt:lpstr>
      <vt:lpstr>STKaiti</vt:lpstr>
      <vt:lpstr>Arial</vt:lpstr>
      <vt:lpstr>Calibri</vt:lpstr>
      <vt:lpstr>Calibri Light</vt:lpstr>
      <vt:lpstr>KaiTi</vt:lpstr>
      <vt:lpstr>Microsoft YaHei</vt:lpstr>
      <vt:lpstr>Microsoft YaHei</vt:lpstr>
      <vt:lpstr>Office Theme</vt:lpstr>
      <vt:lpstr>PowerPoint Presentation</vt:lpstr>
      <vt:lpstr>PowerPoint Presentation</vt:lpstr>
      <vt:lpstr>1. 美国身份的维持</vt:lpstr>
      <vt:lpstr>2. 绿卡维持路径</vt:lpstr>
      <vt:lpstr>3. 不能及时返美的救济办法</vt:lpstr>
      <vt:lpstr>4. 进入美国海关的注意事项</vt:lpstr>
      <vt:lpstr>5. 放弃美国身份的考量</vt:lpstr>
      <vt:lpstr>PowerPoint Presentation</vt:lpstr>
      <vt:lpstr>1. 美国税务居民的定义</vt:lpstr>
      <vt:lpstr>2. 美国税务居民的“全球收入征税”</vt:lpstr>
      <vt:lpstr>3. 美国税务居民披露海外金融账户的责任（FBAR）</vt:lpstr>
      <vt:lpstr>4. 美国公民或绿卡持有中国公司股份的问题</vt:lpstr>
      <vt:lpstr>5. 换汇的问题</vt:lpstr>
      <vt:lpstr>PowerPoint Presentation</vt:lpstr>
      <vt:lpstr>1. 美国的长臂管辖权没有地理边界</vt:lpstr>
      <vt:lpstr>2. 出口管制</vt:lpstr>
      <vt:lpstr>3.哪些行为是“出口”？ </vt:lpstr>
      <vt:lpstr>4. 与制裁对象的交易</vt:lpstr>
      <vt:lpstr>5. 经济间谍罪的防范</vt:lpstr>
      <vt:lpstr>6. 海外反腐败</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Meridar 3</dc:creator>
  <cp:lastModifiedBy>Clay Zhu</cp:lastModifiedBy>
  <cp:revision>463</cp:revision>
  <dcterms:created xsi:type="dcterms:W3CDTF">2017-06-15T22:49:05Z</dcterms:created>
  <dcterms:modified xsi:type="dcterms:W3CDTF">2021-10-20T13:53:00Z</dcterms:modified>
</cp:coreProperties>
</file>