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869" r:id="rId3"/>
  </p:sldMasterIdLst>
  <p:notesMasterIdLst>
    <p:notesMasterId r:id="rId34"/>
  </p:notesMasterIdLst>
  <p:sldIdLst>
    <p:sldId id="318" r:id="rId4"/>
    <p:sldId id="324" r:id="rId5"/>
    <p:sldId id="325" r:id="rId6"/>
    <p:sldId id="348" r:id="rId7"/>
    <p:sldId id="402" r:id="rId8"/>
    <p:sldId id="328" r:id="rId9"/>
    <p:sldId id="594" r:id="rId10"/>
    <p:sldId id="595" r:id="rId11"/>
    <p:sldId id="596" r:id="rId12"/>
    <p:sldId id="597" r:id="rId13"/>
    <p:sldId id="598" r:id="rId14"/>
    <p:sldId id="599" r:id="rId15"/>
    <p:sldId id="600" r:id="rId16"/>
    <p:sldId id="601" r:id="rId17"/>
    <p:sldId id="602" r:id="rId18"/>
    <p:sldId id="603" r:id="rId19"/>
    <p:sldId id="613" r:id="rId20"/>
    <p:sldId id="614" r:id="rId21"/>
    <p:sldId id="605" r:id="rId22"/>
    <p:sldId id="606" r:id="rId23"/>
    <p:sldId id="607" r:id="rId24"/>
    <p:sldId id="608" r:id="rId25"/>
    <p:sldId id="609" r:id="rId26"/>
    <p:sldId id="419" r:id="rId27"/>
    <p:sldId id="610" r:id="rId28"/>
    <p:sldId id="611" r:id="rId29"/>
    <p:sldId id="612" r:id="rId30"/>
    <p:sldId id="615" r:id="rId31"/>
    <p:sldId id="616" r:id="rId32"/>
    <p:sldId id="323"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487DD3E-B363-4C50-8245-FE542C3059C3}">
          <p14:sldIdLst>
            <p14:sldId id="318"/>
            <p14:sldId id="324"/>
            <p14:sldId id="325"/>
            <p14:sldId id="348"/>
            <p14:sldId id="402"/>
            <p14:sldId id="328"/>
            <p14:sldId id="594"/>
            <p14:sldId id="595"/>
            <p14:sldId id="596"/>
            <p14:sldId id="597"/>
            <p14:sldId id="598"/>
            <p14:sldId id="599"/>
            <p14:sldId id="600"/>
            <p14:sldId id="601"/>
            <p14:sldId id="602"/>
            <p14:sldId id="603"/>
            <p14:sldId id="613"/>
            <p14:sldId id="614"/>
            <p14:sldId id="605"/>
            <p14:sldId id="606"/>
            <p14:sldId id="607"/>
            <p14:sldId id="608"/>
            <p14:sldId id="609"/>
            <p14:sldId id="419"/>
            <p14:sldId id="610"/>
            <p14:sldId id="611"/>
            <p14:sldId id="612"/>
            <p14:sldId id="615"/>
            <p14:sldId id="616"/>
            <p14:sldId id="323"/>
          </p14:sldIdLst>
        </p14:section>
        <p14:section name="Backup" id="{ADE8B00D-EB4C-4BF1-933B-26138C73470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4"/>
    <a:srgbClr val="BBDCF7"/>
    <a:srgbClr val="FF2525"/>
    <a:srgbClr val="0070C0"/>
    <a:srgbClr val="677887"/>
    <a:srgbClr val="85929B"/>
    <a:srgbClr val="FF6565"/>
    <a:srgbClr val="4BA3EB"/>
    <a:srgbClr val="ECF3F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86614" autoAdjust="0"/>
  </p:normalViewPr>
  <p:slideViewPr>
    <p:cSldViewPr snapToGrid="0" showGuides="1">
      <p:cViewPr>
        <p:scale>
          <a:sx n="100" d="100"/>
          <a:sy n="100" d="100"/>
        </p:scale>
        <p:origin x="1128" y="4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1716"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3DEA7-E704-4039-8C7C-01547E8DF961}" type="datetimeFigureOut">
              <a:rPr lang="zh-CN" altLang="en-US" smtClean="0"/>
              <a:t>2021/6/21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B585-A729-4056-B055-FC13F907DE6C}" type="slidenum">
              <a:rPr lang="zh-CN" altLang="en-US" smtClean="0"/>
              <a:t>‹#›</a:t>
            </a:fld>
            <a:endParaRPr lang="zh-CN" altLang="en-US"/>
          </a:p>
        </p:txBody>
      </p:sp>
    </p:spTree>
    <p:extLst>
      <p:ext uri="{BB962C8B-B14F-4D97-AF65-F5344CB8AC3E}">
        <p14:creationId xmlns:p14="http://schemas.microsoft.com/office/powerpoint/2010/main" val="932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C30804-0641-4ED6-A434-C34FDAF46F2F}" type="slidenum">
              <a:rPr lang="zh-CN" altLang="en-US" smtClean="0"/>
              <a:t>1</a:t>
            </a:fld>
            <a:endParaRPr lang="zh-CN" altLang="en-US"/>
          </a:p>
        </p:txBody>
      </p:sp>
    </p:spTree>
    <p:extLst>
      <p:ext uri="{BB962C8B-B14F-4D97-AF65-F5344CB8AC3E}">
        <p14:creationId xmlns:p14="http://schemas.microsoft.com/office/powerpoint/2010/main" val="94289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3AB585-A729-4056-B055-FC13F907DE6C}" type="slidenum">
              <a:rPr lang="zh-CN" altLang="en-US" smtClean="0"/>
              <a:t>18</a:t>
            </a:fld>
            <a:endParaRPr lang="zh-CN" altLang="en-US"/>
          </a:p>
        </p:txBody>
      </p:sp>
    </p:spTree>
    <p:extLst>
      <p:ext uri="{BB962C8B-B14F-4D97-AF65-F5344CB8AC3E}">
        <p14:creationId xmlns:p14="http://schemas.microsoft.com/office/powerpoint/2010/main" val="1057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Slide Image Placeholder 1"/>
          <p:cNvSpPr>
            <a:spLocks noGrp="1" noRot="1" noChangeAspect="1" noTextEdit="1"/>
          </p:cNvSpPr>
          <p:nvPr>
            <p:ph type="sldImg"/>
          </p:nvPr>
        </p:nvSpPr>
        <p:spPr bwMode="auto">
          <a:xfrm>
            <a:off x="2705100" y="511175"/>
            <a:ext cx="4532313"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zh-CN" dirty="0"/>
              <a:t>Useful Slides|KWM Office Map</a:t>
            </a:r>
          </a:p>
        </p:txBody>
      </p:sp>
    </p:spTree>
    <p:extLst>
      <p:ext uri="{BB962C8B-B14F-4D97-AF65-F5344CB8AC3E}">
        <p14:creationId xmlns:p14="http://schemas.microsoft.com/office/powerpoint/2010/main" val="3051421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Slide Image Placeholder 1"/>
          <p:cNvSpPr>
            <a:spLocks noGrp="1" noRot="1" noChangeAspect="1" noTextEdit="1"/>
          </p:cNvSpPr>
          <p:nvPr>
            <p:ph type="sldImg"/>
          </p:nvPr>
        </p:nvSpPr>
        <p:spPr bwMode="auto">
          <a:xfrm>
            <a:off x="2705100" y="511175"/>
            <a:ext cx="4532313"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zh-CN" dirty="0"/>
              <a:t>Useful Slides|KWM Office Map</a:t>
            </a:r>
          </a:p>
        </p:txBody>
      </p:sp>
    </p:spTree>
    <p:extLst>
      <p:ext uri="{BB962C8B-B14F-4D97-AF65-F5344CB8AC3E}">
        <p14:creationId xmlns:p14="http://schemas.microsoft.com/office/powerpoint/2010/main" val="157202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extLst>
      <p:ext uri="{BB962C8B-B14F-4D97-AF65-F5344CB8AC3E}">
        <p14:creationId xmlns:p14="http://schemas.microsoft.com/office/powerpoint/2010/main" val="85755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3AB585-A729-4056-B055-FC13F907DE6C}" type="slidenum">
              <a:rPr lang="zh-CN" altLang="en-US" smtClean="0"/>
              <a:t>2</a:t>
            </a:fld>
            <a:endParaRPr lang="zh-CN" altLang="en-US"/>
          </a:p>
        </p:txBody>
      </p:sp>
    </p:spTree>
    <p:extLst>
      <p:ext uri="{BB962C8B-B14F-4D97-AF65-F5344CB8AC3E}">
        <p14:creationId xmlns:p14="http://schemas.microsoft.com/office/powerpoint/2010/main" val="76241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7122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3AB585-A729-4056-B055-FC13F907DE6C}" type="slidenum">
              <a:rPr lang="zh-CN" altLang="en-US" smtClean="0"/>
              <a:t>5</a:t>
            </a:fld>
            <a:endParaRPr lang="zh-CN" altLang="en-US"/>
          </a:p>
        </p:txBody>
      </p:sp>
    </p:spTree>
    <p:extLst>
      <p:ext uri="{BB962C8B-B14F-4D97-AF65-F5344CB8AC3E}">
        <p14:creationId xmlns:p14="http://schemas.microsoft.com/office/powerpoint/2010/main" val="185665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3AB585-A729-4056-B055-FC13F907DE6C}" type="slidenum">
              <a:rPr lang="zh-CN" altLang="en-US" smtClean="0"/>
              <a:t>7</a:t>
            </a:fld>
            <a:endParaRPr lang="zh-CN" altLang="en-US"/>
          </a:p>
        </p:txBody>
      </p:sp>
    </p:spTree>
    <p:extLst>
      <p:ext uri="{BB962C8B-B14F-4D97-AF65-F5344CB8AC3E}">
        <p14:creationId xmlns:p14="http://schemas.microsoft.com/office/powerpoint/2010/main" val="207109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AB585-A729-4056-B055-FC13F907DE6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15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7553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3AB585-A729-4056-B055-FC13F907DE6C}" type="slidenum">
              <a:rPr lang="zh-CN" altLang="en-US" smtClean="0"/>
              <a:t>12</a:t>
            </a:fld>
            <a:endParaRPr lang="zh-CN" altLang="en-US"/>
          </a:p>
        </p:txBody>
      </p:sp>
    </p:spTree>
    <p:extLst>
      <p:ext uri="{BB962C8B-B14F-4D97-AF65-F5344CB8AC3E}">
        <p14:creationId xmlns:p14="http://schemas.microsoft.com/office/powerpoint/2010/main" val="303602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AB585-A729-4056-B055-FC13F907DE6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8195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107391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258861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236746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171482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43604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396697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3580132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7402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258105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83730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5748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2389369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0" y="482684"/>
            <a:ext cx="7518400" cy="471448"/>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2089"/>
            <a:ext cx="5486400" cy="267708"/>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9186" indent="0">
              <a:buNone/>
              <a:defRPr sz="1200"/>
            </a:lvl5pPr>
            <a:lvl6pPr marL="3047924" indent="0">
              <a:buNone/>
              <a:defRPr sz="1200"/>
            </a:lvl6pPr>
            <a:lvl7pPr marL="3658355" indent="0">
              <a:buNone/>
              <a:defRPr sz="1200"/>
            </a:lvl7pPr>
            <a:lvl8pPr marL="4267940" indent="0">
              <a:buNone/>
              <a:defRPr sz="1200"/>
            </a:lvl8pPr>
            <a:lvl9pPr marL="4877525" indent="0">
              <a:buNone/>
              <a:defRPr sz="1200"/>
            </a:lvl9pPr>
          </a:lstStyle>
          <a:p>
            <a:pPr lvl="0"/>
            <a:r>
              <a:rPr lang="en-US" dirty="0"/>
              <a:t>Subtext Goes Here</a:t>
            </a:r>
          </a:p>
        </p:txBody>
      </p:sp>
    </p:spTree>
    <p:extLst>
      <p:ext uri="{BB962C8B-B14F-4D97-AF65-F5344CB8AC3E}">
        <p14:creationId xmlns:p14="http://schemas.microsoft.com/office/powerpoint/2010/main" val="258219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34" name="Text Placeholder 32"/>
          <p:cNvSpPr>
            <a:spLocks noGrp="1"/>
          </p:cNvSpPr>
          <p:nvPr>
            <p:ph type="body" sz="quarter" idx="19"/>
          </p:nvPr>
        </p:nvSpPr>
        <p:spPr>
          <a:xfrm>
            <a:off x="4329724" y="1839913"/>
            <a:ext cx="3536460" cy="4397374"/>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itle Placeholder 12"/>
          <p:cNvSpPr>
            <a:spLocks noGrp="1"/>
          </p:cNvSpPr>
          <p:nvPr userDrawn="1">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33" name="Text Placeholder 32"/>
          <p:cNvSpPr>
            <a:spLocks noGrp="1"/>
          </p:cNvSpPr>
          <p:nvPr>
            <p:ph type="body" sz="quarter" idx="18"/>
          </p:nvPr>
        </p:nvSpPr>
        <p:spPr>
          <a:xfrm>
            <a:off x="521683" y="1839914"/>
            <a:ext cx="3534507" cy="4406669"/>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900" b="0" cap="none" spc="0">
                <a:solidFill>
                  <a:srgbClr val="50595B"/>
                </a:solidFill>
                <a:latin typeface="Arial"/>
              </a:defRPr>
            </a:lvl1pPr>
            <a:lvl2pPr marL="180000" marR="0" indent="-180000" algn="l" defTabSz="180000" rtl="0" eaLnBrk="1" fontAlgn="auto" latinLnBrk="0" hangingPunct="1">
              <a:lnSpc>
                <a:spcPct val="100000"/>
              </a:lnSpc>
              <a:spcBef>
                <a:spcPts val="0"/>
              </a:spcBef>
              <a:spcAft>
                <a:spcPts val="300"/>
              </a:spcAft>
              <a:buClr>
                <a:srgbClr val="A7A9AC"/>
              </a:buClr>
              <a:buSzPct val="100000"/>
              <a:buFont typeface="Wingdings" pitchFamily="2" charset="2"/>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Rectangle 3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6"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Text Placeholder 32"/>
          <p:cNvSpPr>
            <a:spLocks noGrp="1"/>
          </p:cNvSpPr>
          <p:nvPr>
            <p:ph type="body" sz="quarter" idx="21"/>
          </p:nvPr>
        </p:nvSpPr>
        <p:spPr>
          <a:xfrm>
            <a:off x="8130467" y="1839914"/>
            <a:ext cx="3534507" cy="4406669"/>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4257008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 Image 3rd Column ]">
    <p:spTree>
      <p:nvGrpSpPr>
        <p:cNvPr id="1" name=""/>
        <p:cNvGrpSpPr/>
        <p:nvPr/>
      </p:nvGrpSpPr>
      <p:grpSpPr>
        <a:xfrm>
          <a:off x="0" y="0"/>
          <a:ext cx="0" cy="0"/>
          <a:chOff x="0" y="0"/>
          <a:chExt cx="0" cy="0"/>
        </a:xfrm>
      </p:grpSpPr>
      <p:sp>
        <p:nvSpPr>
          <p:cNvPr id="9" name="Picture Placeholder 3"/>
          <p:cNvSpPr>
            <a:spLocks noGrp="1"/>
          </p:cNvSpPr>
          <p:nvPr>
            <p:ph type="pic" sz="quarter" idx="21"/>
          </p:nvPr>
        </p:nvSpPr>
        <p:spPr>
          <a:xfrm>
            <a:off x="8150716" y="1838325"/>
            <a:ext cx="3535754" cy="4406400"/>
          </a:xfrm>
          <a:pattFill prst="smGrid">
            <a:fgClr>
              <a:schemeClr val="bg1">
                <a:lumMod val="85000"/>
              </a:schemeClr>
            </a:fgClr>
            <a:bgClr>
              <a:schemeClr val="bg1"/>
            </a:bgClr>
          </a:pattFill>
        </p:spPr>
        <p:txBody>
          <a:bodyPr/>
          <a:lstStyle/>
          <a:p>
            <a:endParaRPr lang="en-AU" dirty="0"/>
          </a:p>
        </p:txBody>
      </p:sp>
      <p:sp>
        <p:nvSpPr>
          <p:cNvPr id="34" name="Text Placeholder 32"/>
          <p:cNvSpPr>
            <a:spLocks noGrp="1"/>
          </p:cNvSpPr>
          <p:nvPr>
            <p:ph type="body" sz="quarter" idx="19"/>
          </p:nvPr>
        </p:nvSpPr>
        <p:spPr>
          <a:xfrm>
            <a:off x="4329724" y="1839913"/>
            <a:ext cx="3536460" cy="4397374"/>
          </a:xfrm>
        </p:spPr>
        <p:txBody>
          <a:bodyPr/>
          <a:lstStyle>
            <a:lvl1pPr marL="0" indent="0" algn="l" defTabSz="180000" rtl="0" eaLnBrk="1" latinLnBrk="0" hangingPunct="1">
              <a:lnSpc>
                <a:spcPct val="100000"/>
              </a:lnSpc>
              <a:spcBef>
                <a:spcPts val="0"/>
              </a:spcBef>
              <a:spcAft>
                <a:spcPts val="600"/>
              </a:spcAft>
              <a:buFont typeface="Arial" pitchFamily="34" charset="0"/>
              <a:buNone/>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32"/>
          <p:cNvSpPr>
            <a:spLocks noGrp="1"/>
          </p:cNvSpPr>
          <p:nvPr>
            <p:ph type="body" sz="quarter" idx="18"/>
          </p:nvPr>
        </p:nvSpPr>
        <p:spPr>
          <a:xfrm>
            <a:off x="521683" y="1839914"/>
            <a:ext cx="3534507" cy="4406669"/>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1400">
                <a:solidFill>
                  <a:srgbClr val="50595B"/>
                </a:solidFil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14"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86795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Image 1st Column ]">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8130467" y="1839914"/>
            <a:ext cx="3534507" cy="4406669"/>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Text Placeholder 32"/>
          <p:cNvSpPr>
            <a:spLocks noGrp="1"/>
          </p:cNvSpPr>
          <p:nvPr>
            <p:ph type="body" sz="quarter" idx="19"/>
          </p:nvPr>
        </p:nvSpPr>
        <p:spPr>
          <a:xfrm>
            <a:off x="4329724" y="1839913"/>
            <a:ext cx="3536460" cy="4406400"/>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1400">
                <a:solidFill>
                  <a:srgbClr val="50595B"/>
                </a:solidFil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nvPr>
        </p:nvSpPr>
        <p:spPr>
          <a:xfrm>
            <a:off x="513969" y="1838325"/>
            <a:ext cx="3535754" cy="4406400"/>
          </a:xfrm>
          <a:pattFill prst="smGrid">
            <a:fgClr>
              <a:schemeClr val="bg1">
                <a:lumMod val="85000"/>
              </a:schemeClr>
            </a:fgClr>
            <a:bgClr>
              <a:schemeClr val="bg1"/>
            </a:bgClr>
          </a:pattFill>
        </p:spPr>
        <p:txBody>
          <a:bodyPr/>
          <a:lstStyle/>
          <a:p>
            <a:endParaRPr lang="en-AU" dirty="0"/>
          </a:p>
        </p:txBody>
      </p:sp>
      <p:sp>
        <p:nvSpPr>
          <p:cNvPr id="12" name="Rectangle 11"/>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11"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3" name="TextBox 12"/>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381532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Image Bottom Left ]">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521683" y="1839913"/>
            <a:ext cx="3534507" cy="149225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Picture Placeholder 2"/>
          <p:cNvSpPr>
            <a:spLocks noGrp="1"/>
          </p:cNvSpPr>
          <p:nvPr>
            <p:ph type="pic" sz="quarter" idx="18"/>
          </p:nvPr>
        </p:nvSpPr>
        <p:spPr>
          <a:xfrm>
            <a:off x="522847" y="3542172"/>
            <a:ext cx="7343354" cy="2697389"/>
          </a:xfrm>
          <a:pattFill prst="smGrid">
            <a:fgClr>
              <a:schemeClr val="bg1">
                <a:lumMod val="85000"/>
              </a:schemeClr>
            </a:fgClr>
            <a:bgClr>
              <a:prstClr val="white"/>
            </a:bgClr>
          </a:pattFill>
        </p:spPr>
        <p:txBody>
          <a:bodyPr/>
          <a:lstStyle/>
          <a:p>
            <a:endParaRPr lang="en-AU" dirty="0"/>
          </a:p>
        </p:txBody>
      </p:sp>
      <p:sp>
        <p:nvSpPr>
          <p:cNvPr id="15" name="Text Placeholder 4"/>
          <p:cNvSpPr>
            <a:spLocks noGrp="1"/>
          </p:cNvSpPr>
          <p:nvPr>
            <p:ph type="body" sz="quarter" idx="20"/>
          </p:nvPr>
        </p:nvSpPr>
        <p:spPr>
          <a:xfrm>
            <a:off x="4328755" y="1839600"/>
            <a:ext cx="3534507" cy="149225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4"/>
          <p:cNvSpPr>
            <a:spLocks noGrp="1"/>
          </p:cNvSpPr>
          <p:nvPr>
            <p:ph type="body" sz="quarter" idx="21"/>
          </p:nvPr>
        </p:nvSpPr>
        <p:spPr>
          <a:xfrm>
            <a:off x="8130467" y="1839911"/>
            <a:ext cx="3534507"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38969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s [ No Heading +  Image Top Left ]">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521677" y="450003"/>
            <a:ext cx="7341785" cy="2887663"/>
          </a:xfrm>
          <a:pattFill prst="smGrid">
            <a:fgClr>
              <a:schemeClr val="bg1">
                <a:lumMod val="85000"/>
              </a:schemeClr>
            </a:fgClr>
            <a:bgClr>
              <a:prstClr val="white"/>
            </a:bgClr>
          </a:pattFill>
        </p:spPr>
        <p:txBody>
          <a:bodyPr/>
          <a:lstStyle/>
          <a:p>
            <a:endParaRPr lang="en-AU" dirty="0"/>
          </a:p>
        </p:txBody>
      </p:sp>
      <p:sp>
        <p:nvSpPr>
          <p:cNvPr id="19" name="Text Placeholder 18"/>
          <p:cNvSpPr>
            <a:spLocks noGrp="1"/>
          </p:cNvSpPr>
          <p:nvPr>
            <p:ph type="body" sz="quarter" idx="19"/>
          </p:nvPr>
        </p:nvSpPr>
        <p:spPr>
          <a:xfrm>
            <a:off x="521683" y="3541722"/>
            <a:ext cx="3534507" cy="269557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8"/>
          <p:cNvSpPr>
            <a:spLocks noGrp="1"/>
          </p:cNvSpPr>
          <p:nvPr>
            <p:ph type="body" sz="quarter" idx="20"/>
          </p:nvPr>
        </p:nvSpPr>
        <p:spPr>
          <a:xfrm>
            <a:off x="4328755" y="3542400"/>
            <a:ext cx="3534507"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8"/>
          <p:cNvSpPr>
            <a:spLocks noGrp="1"/>
          </p:cNvSpPr>
          <p:nvPr>
            <p:ph type="body" sz="quarter" idx="21"/>
          </p:nvPr>
        </p:nvSpPr>
        <p:spPr>
          <a:xfrm>
            <a:off x="8130467" y="1033463"/>
            <a:ext cx="3534507" cy="520382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8110523"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376372" y="487588"/>
            <a:ext cx="3299817" cy="178412"/>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1042672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No Heading + White Space ]  ">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328861" y="446400"/>
            <a:ext cx="7341785" cy="2887200"/>
          </a:xfrm>
          <a:pattFill prst="smGrid">
            <a:fgClr>
              <a:schemeClr val="bg1">
                <a:lumMod val="85000"/>
              </a:schemeClr>
            </a:fgClr>
            <a:bgClr>
              <a:prstClr val="white"/>
            </a:bgClr>
          </a:pattFill>
        </p:spPr>
        <p:txBody>
          <a:bodyPr/>
          <a:lstStyle/>
          <a:p>
            <a:endParaRPr lang="en-AU" dirty="0"/>
          </a:p>
        </p:txBody>
      </p:sp>
      <p:sp>
        <p:nvSpPr>
          <p:cNvPr id="6" name="Text Placeholder 5"/>
          <p:cNvSpPr>
            <a:spLocks noGrp="1"/>
          </p:cNvSpPr>
          <p:nvPr>
            <p:ph type="body" sz="quarter" idx="19"/>
          </p:nvPr>
        </p:nvSpPr>
        <p:spPr>
          <a:xfrm>
            <a:off x="4329730" y="3542400"/>
            <a:ext cx="3536462"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5"/>
          <p:cNvSpPr>
            <a:spLocks noGrp="1"/>
          </p:cNvSpPr>
          <p:nvPr>
            <p:ph type="body" sz="quarter" idx="20"/>
          </p:nvPr>
        </p:nvSpPr>
        <p:spPr>
          <a:xfrm>
            <a:off x="8130466" y="3542400"/>
            <a:ext cx="3536462"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687880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 Text Heavy ]">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521683" y="450000"/>
            <a:ext cx="3534507" cy="5792788"/>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8"/>
          <p:cNvSpPr>
            <a:spLocks noGrp="1"/>
          </p:cNvSpPr>
          <p:nvPr>
            <p:ph type="body" sz="quarter" idx="20"/>
          </p:nvPr>
        </p:nvSpPr>
        <p:spPr>
          <a:xfrm>
            <a:off x="4328755" y="450000"/>
            <a:ext cx="3534507" cy="5792788"/>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8"/>
          <p:cNvSpPr>
            <a:spLocks noGrp="1"/>
          </p:cNvSpPr>
          <p:nvPr>
            <p:ph type="body" sz="quarter" idx="21"/>
          </p:nvPr>
        </p:nvSpPr>
        <p:spPr>
          <a:xfrm>
            <a:off x="8124099" y="1033463"/>
            <a:ext cx="3534507" cy="520382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Rectangle 11"/>
          <p:cNvSpPr/>
          <p:nvPr userDrawn="1"/>
        </p:nvSpPr>
        <p:spPr>
          <a:xfrm>
            <a:off x="8110523"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3" name="Text Placeholder 6"/>
          <p:cNvSpPr>
            <a:spLocks noGrp="1"/>
          </p:cNvSpPr>
          <p:nvPr>
            <p:ph type="body" sz="quarter" idx="23"/>
          </p:nvPr>
        </p:nvSpPr>
        <p:spPr>
          <a:xfrm>
            <a:off x="8452342" y="487590"/>
            <a:ext cx="3239478" cy="178411"/>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65542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 Good For Pricing ]">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4328864" y="1838329"/>
            <a:ext cx="7350369" cy="2466975"/>
          </a:xfrm>
          <a:pattFill prst="smGrid">
            <a:fgClr>
              <a:schemeClr val="bg1">
                <a:lumMod val="85000"/>
              </a:schemeClr>
            </a:fgClr>
            <a:bgClr>
              <a:schemeClr val="bg1"/>
            </a:bgClr>
          </a:pattFill>
        </p:spPr>
        <p:txBody>
          <a:bodyPr/>
          <a:lstStyle/>
          <a:p>
            <a:endParaRPr lang="en-AU" dirty="0"/>
          </a:p>
        </p:txBody>
      </p:sp>
      <p:sp>
        <p:nvSpPr>
          <p:cNvPr id="4" name="Text Placeholder 9"/>
          <p:cNvSpPr>
            <a:spLocks noGrp="1"/>
          </p:cNvSpPr>
          <p:nvPr>
            <p:ph type="body" sz="quarter" idx="15"/>
          </p:nvPr>
        </p:nvSpPr>
        <p:spPr>
          <a:xfrm>
            <a:off x="511906" y="1839917"/>
            <a:ext cx="3546233" cy="4397375"/>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9"/>
          <p:cNvSpPr>
            <a:spLocks noGrp="1"/>
          </p:cNvSpPr>
          <p:nvPr>
            <p:ph type="body" sz="quarter" idx="16"/>
          </p:nvPr>
        </p:nvSpPr>
        <p:spPr>
          <a:xfrm>
            <a:off x="4328861" y="4429124"/>
            <a:ext cx="3535754" cy="1808164"/>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9"/>
          <p:cNvSpPr>
            <a:spLocks noGrp="1"/>
          </p:cNvSpPr>
          <p:nvPr>
            <p:ph type="body" sz="quarter" idx="17"/>
          </p:nvPr>
        </p:nvSpPr>
        <p:spPr>
          <a:xfrm>
            <a:off x="8130461" y="4429124"/>
            <a:ext cx="3535754" cy="1808164"/>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Text Placeholder 6"/>
          <p:cNvSpPr>
            <a:spLocks noGrp="1"/>
          </p:cNvSpPr>
          <p:nvPr>
            <p:ph type="body" sz="quarter" idx="25"/>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428921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 Half Page / All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478523" y="3001510"/>
            <a:ext cx="11165538" cy="696912"/>
          </a:xfrm>
          <a:prstGeom prst="rect">
            <a:avLst/>
          </a:prstGeom>
        </p:spPr>
        <p:txBody>
          <a:bodyPr vert="horz" lIns="0" tIns="0" rIns="0" bIns="0" rtlCol="0" anchor="b" anchorCtr="0">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5" name="Text Placeholder 2"/>
          <p:cNvSpPr>
            <a:spLocks noGrp="1"/>
          </p:cNvSpPr>
          <p:nvPr>
            <p:ph type="body" sz="quarter" idx="19"/>
          </p:nvPr>
        </p:nvSpPr>
        <p:spPr>
          <a:xfrm>
            <a:off x="4328755" y="3859204"/>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20"/>
          </p:nvPr>
        </p:nvSpPr>
        <p:spPr>
          <a:xfrm>
            <a:off x="8130467" y="3859204"/>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2"/>
          <p:cNvSpPr>
            <a:spLocks noGrp="1"/>
          </p:cNvSpPr>
          <p:nvPr>
            <p:ph type="body" sz="quarter" idx="21"/>
          </p:nvPr>
        </p:nvSpPr>
        <p:spPr>
          <a:xfrm>
            <a:off x="521683" y="3857630"/>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0"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410273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pic>
        <p:nvPicPr>
          <p:cNvPr id="8" name="图片 7"/>
          <p:cNvPicPr>
            <a:picLocks noChangeAspect="1"/>
          </p:cNvPicPr>
          <p:nvPr userDrawn="1"/>
        </p:nvPicPr>
        <p:blipFill rotWithShape="1">
          <a:blip r:embed="rId3"/>
          <a:srcRect t="17456" r="26319"/>
          <a:stretch/>
        </p:blipFill>
        <p:spPr>
          <a:xfrm>
            <a:off x="8763405" y="-29030"/>
            <a:ext cx="3443109" cy="3860801"/>
          </a:xfrm>
          <a:prstGeom prst="rect">
            <a:avLst/>
          </a:prstGeom>
          <a:noFill/>
        </p:spPr>
      </p:pic>
    </p:spTree>
    <p:extLst>
      <p:ext uri="{BB962C8B-B14F-4D97-AF65-F5344CB8AC3E}">
        <p14:creationId xmlns:p14="http://schemas.microsoft.com/office/powerpoint/2010/main" val="734839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 Half Page / 2 col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4329722" y="3001510"/>
            <a:ext cx="7341785" cy="696912"/>
          </a:xfrm>
          <a:prstGeom prst="rect">
            <a:avLst/>
          </a:prstGeom>
        </p:spPr>
        <p:txBody>
          <a:bodyPr vert="horz" lIns="0" tIns="0" rIns="0" bIns="0" rtlCol="0" anchor="b" anchorCtr="0">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marL="0" lvl="0" indent="0" algn="l" defTabSz="180000" rtl="0" eaLnBrk="1" latinLnBrk="0" hangingPunct="1">
              <a:lnSpc>
                <a:spcPts val="5400"/>
              </a:lnSpc>
              <a:spcBef>
                <a:spcPct val="0"/>
              </a:spcBef>
              <a:spcAft>
                <a:spcPts val="0"/>
              </a:spcAft>
              <a:buNone/>
            </a:pPr>
            <a:endParaRPr lang="en-AU" dirty="0"/>
          </a:p>
        </p:txBody>
      </p:sp>
      <p:sp>
        <p:nvSpPr>
          <p:cNvPr id="15" name="Text Placeholder 2"/>
          <p:cNvSpPr>
            <a:spLocks noGrp="1"/>
          </p:cNvSpPr>
          <p:nvPr>
            <p:ph type="body" sz="quarter" idx="19"/>
          </p:nvPr>
        </p:nvSpPr>
        <p:spPr>
          <a:xfrm>
            <a:off x="4333299" y="3859204"/>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20"/>
          </p:nvPr>
        </p:nvSpPr>
        <p:spPr>
          <a:xfrm>
            <a:off x="8130467" y="3859204"/>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2"/>
          </p:nvPr>
        </p:nvSpPr>
        <p:spPr>
          <a:xfrm>
            <a:off x="513969" y="3012707"/>
            <a:ext cx="3535754" cy="3232018"/>
          </a:xfrm>
          <a:pattFill prst="smGrid">
            <a:fgClr>
              <a:schemeClr val="bg1">
                <a:lumMod val="85000"/>
              </a:schemeClr>
            </a:fgClr>
            <a:bgClr>
              <a:schemeClr val="bg1"/>
            </a:bgClr>
          </a:pattFill>
        </p:spPr>
        <p:txBody>
          <a:bodyPr/>
          <a:lstStyle/>
          <a:p>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45199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Columns [ Half Page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478523" y="2983350"/>
            <a:ext cx="7341785" cy="698400"/>
          </a:xfrm>
          <a:prstGeom prst="rect">
            <a:avLst/>
          </a:prstGeom>
        </p:spPr>
        <p:txBody>
          <a:bodyPr vert="horz" wrap="square" lIns="0" tIns="0" rIns="0" bIns="0" rtlCol="0" anchor="b" anchorCtr="0">
            <a:noAutofit/>
          </a:bodyPr>
          <a:lstStyle>
            <a:lvl1pPr defTabSz="180000">
              <a:lnSpc>
                <a:spcPts val="4600"/>
              </a:lnSpc>
              <a:defRPr>
                <a:solidFill>
                  <a:srgbClr val="00B0F0"/>
                </a:solidFill>
              </a:defRPr>
            </a:lvl1pPr>
          </a:lstStyle>
          <a:p>
            <a:endParaRPr lang="en-AU" dirty="0"/>
          </a:p>
        </p:txBody>
      </p:sp>
      <p:sp>
        <p:nvSpPr>
          <p:cNvPr id="11" name="Text Placeholder 2"/>
          <p:cNvSpPr>
            <a:spLocks noGrp="1"/>
          </p:cNvSpPr>
          <p:nvPr>
            <p:ph type="body" sz="quarter" idx="18"/>
          </p:nvPr>
        </p:nvSpPr>
        <p:spPr>
          <a:xfrm>
            <a:off x="521683" y="3859204"/>
            <a:ext cx="3534507" cy="23891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2"/>
          <p:cNvSpPr>
            <a:spLocks noGrp="1"/>
          </p:cNvSpPr>
          <p:nvPr>
            <p:ph type="body" sz="quarter" idx="19"/>
          </p:nvPr>
        </p:nvSpPr>
        <p:spPr>
          <a:xfrm>
            <a:off x="4328755" y="3859204"/>
            <a:ext cx="3534507" cy="23891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2"/>
          <p:cNvSpPr>
            <a:spLocks noGrp="1"/>
          </p:cNvSpPr>
          <p:nvPr>
            <p:ph type="body" sz="quarter" idx="20"/>
          </p:nvPr>
        </p:nvSpPr>
        <p:spPr>
          <a:xfrm>
            <a:off x="8130467" y="2638426"/>
            <a:ext cx="3534507" cy="35988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Picture Placeholder 4"/>
          <p:cNvSpPr>
            <a:spLocks noGrp="1"/>
          </p:cNvSpPr>
          <p:nvPr>
            <p:ph type="pic" sz="quarter" idx="21"/>
          </p:nvPr>
        </p:nvSpPr>
        <p:spPr>
          <a:xfrm>
            <a:off x="8130461" y="633418"/>
            <a:ext cx="3535754" cy="1785937"/>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5" name="Rectangle 1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6"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882104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Column + Single Column">
    <p:spTree>
      <p:nvGrpSpPr>
        <p:cNvPr id="1" name=""/>
        <p:cNvGrpSpPr/>
        <p:nvPr/>
      </p:nvGrpSpPr>
      <p:grpSpPr>
        <a:xfrm>
          <a:off x="0" y="0"/>
          <a:ext cx="0" cy="0"/>
          <a:chOff x="0" y="0"/>
          <a:chExt cx="0" cy="0"/>
        </a:xfrm>
      </p:grpSpPr>
      <p:sp>
        <p:nvSpPr>
          <p:cNvPr id="9" name="Text Placeholder 32"/>
          <p:cNvSpPr>
            <a:spLocks noGrp="1"/>
          </p:cNvSpPr>
          <p:nvPr>
            <p:ph type="body" sz="quarter" idx="18"/>
          </p:nvPr>
        </p:nvSpPr>
        <p:spPr>
          <a:xfrm>
            <a:off x="513899" y="1839914"/>
            <a:ext cx="7341785" cy="4406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8150716" y="1838325"/>
            <a:ext cx="3535754" cy="4406400"/>
          </a:xfrm>
          <a:pattFill prst="smGrid">
            <a:fgClr>
              <a:schemeClr val="bg1">
                <a:lumMod val="85000"/>
              </a:schemeClr>
            </a:fgClr>
            <a:bgClr>
              <a:schemeClr val="bg1"/>
            </a:bgClr>
          </a:pattFill>
        </p:spPr>
        <p:txBody>
          <a:bodyPr/>
          <a:lstStyle/>
          <a:p>
            <a:endParaRPr lang="en-AU" dirty="0"/>
          </a:p>
        </p:txBody>
      </p:sp>
      <p:sp>
        <p:nvSpPr>
          <p:cNvPr id="13" name="Rectangle 12"/>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284099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 Double Column Image">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4328864" y="1838323"/>
            <a:ext cx="7350369" cy="4399200"/>
          </a:xfrm>
          <a:pattFill prst="smGrid">
            <a:fgClr>
              <a:schemeClr val="bg1">
                <a:lumMod val="85000"/>
              </a:schemeClr>
            </a:fgClr>
            <a:bgClr>
              <a:schemeClr val="bg1"/>
            </a:bgClr>
          </a:pattFill>
        </p:spPr>
        <p:txBody>
          <a:bodyPr/>
          <a:lstStyle/>
          <a:p>
            <a:endParaRPr lang="en-AU" dirty="0"/>
          </a:p>
        </p:txBody>
      </p:sp>
      <p:sp>
        <p:nvSpPr>
          <p:cNvPr id="4" name="Text Placeholder 9"/>
          <p:cNvSpPr>
            <a:spLocks noGrp="1"/>
          </p:cNvSpPr>
          <p:nvPr>
            <p:ph type="body" sz="quarter" idx="15"/>
          </p:nvPr>
        </p:nvSpPr>
        <p:spPr>
          <a:xfrm>
            <a:off x="511906" y="1839917"/>
            <a:ext cx="3546233" cy="4397375"/>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02105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ouble Column + Single Column">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6" name="Rectangle 5"/>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8"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9"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7" name="TextBox 6"/>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2204495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Column + Single Column V2">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513969" y="1838325"/>
            <a:ext cx="3535754" cy="4406400"/>
          </a:xfrm>
          <a:pattFill prst="smGrid">
            <a:fgClr>
              <a:schemeClr val="bg1">
                <a:lumMod val="85000"/>
              </a:schemeClr>
            </a:fgClr>
            <a:bgClr>
              <a:schemeClr val="bg1"/>
            </a:bgClr>
          </a:pattFill>
        </p:spPr>
        <p:txBody>
          <a:bodyPr/>
          <a:lstStyle/>
          <a:p>
            <a:endParaRPr lang="en-AU" dirty="0"/>
          </a:p>
        </p:txBody>
      </p:sp>
      <p:sp>
        <p:nvSpPr>
          <p:cNvPr id="11" name="Text Placeholder 32"/>
          <p:cNvSpPr>
            <a:spLocks noGrp="1"/>
          </p:cNvSpPr>
          <p:nvPr>
            <p:ph type="body" sz="quarter" idx="18"/>
          </p:nvPr>
        </p:nvSpPr>
        <p:spPr>
          <a:xfrm>
            <a:off x="4329722" y="1839914"/>
            <a:ext cx="7341785" cy="4406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3104786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Page Image + Quot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0" y="0"/>
            <a:ext cx="12192000" cy="6858000"/>
          </a:xfrm>
          <a:pattFill prst="smGrid">
            <a:fgClr>
              <a:schemeClr val="bg1">
                <a:lumMod val="85000"/>
              </a:schemeClr>
            </a:fgClr>
            <a:bgClr>
              <a:prstClr val="white"/>
            </a:bgClr>
          </a:pattFill>
        </p:spPr>
        <p:txBody>
          <a:bodyPr/>
          <a:lstStyle/>
          <a:p>
            <a:endParaRPr lang="en-AU" dirty="0"/>
          </a:p>
        </p:txBody>
      </p:sp>
      <p:sp>
        <p:nvSpPr>
          <p:cNvPr id="5" name="Picture Placeholder 4"/>
          <p:cNvSpPr>
            <a:spLocks noGrp="1"/>
          </p:cNvSpPr>
          <p:nvPr>
            <p:ph type="pic" sz="quarter" idx="20"/>
          </p:nvPr>
        </p:nvSpPr>
        <p:spPr>
          <a:xfrm>
            <a:off x="8124109" y="633413"/>
            <a:ext cx="3552092" cy="2698750"/>
          </a:xfrm>
          <a:pattFill prst="smGrid">
            <a:fgClr>
              <a:schemeClr val="bg1">
                <a:lumMod val="85000"/>
              </a:schemeClr>
            </a:fgClr>
            <a:bgClr>
              <a:prstClr val="white"/>
            </a:bgClr>
          </a:pattFill>
        </p:spPr>
        <p:txBody>
          <a:bodyPr/>
          <a:lstStyle/>
          <a:p>
            <a:endParaRPr lang="en-AU" dirty="0"/>
          </a:p>
        </p:txBody>
      </p:sp>
    </p:spTree>
    <p:extLst>
      <p:ext uri="{BB962C8B-B14F-4D97-AF65-F5344CB8AC3E}">
        <p14:creationId xmlns:p14="http://schemas.microsoft.com/office/powerpoint/2010/main" val="3948307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With Quote Overlaying ]">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521678" y="1839911"/>
            <a:ext cx="11165538" cy="4406400"/>
          </a:xfrm>
          <a:pattFill prst="smGrid">
            <a:fgClr>
              <a:schemeClr val="bg1">
                <a:lumMod val="85000"/>
              </a:schemeClr>
            </a:fgClr>
            <a:bgClr>
              <a:prstClr val="white"/>
            </a:bgClr>
          </a:pattFill>
        </p:spPr>
        <p:txBody>
          <a:bodyPr/>
          <a:lstStyle/>
          <a:p>
            <a:endParaRPr lang="en-AU" dirty="0"/>
          </a:p>
        </p:txBody>
      </p:sp>
      <p:sp>
        <p:nvSpPr>
          <p:cNvPr id="28" name="Picture Placeholder 4"/>
          <p:cNvSpPr>
            <a:spLocks noGrp="1"/>
          </p:cNvSpPr>
          <p:nvPr>
            <p:ph type="pic" sz="quarter" idx="20"/>
          </p:nvPr>
        </p:nvSpPr>
        <p:spPr>
          <a:xfrm>
            <a:off x="7872064" y="3332163"/>
            <a:ext cx="3552092" cy="2698750"/>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2"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3606713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mage [ With Quote Overlaying ]">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521678" y="1839911"/>
            <a:ext cx="11165538" cy="4406400"/>
          </a:xfrm>
          <a:pattFill prst="smGrid">
            <a:fgClr>
              <a:schemeClr val="bg1">
                <a:lumMod val="85000"/>
              </a:schemeClr>
            </a:fgClr>
            <a:bgClr>
              <a:prstClr val="white"/>
            </a:bgClr>
          </a:pattFill>
        </p:spPr>
        <p:txBody>
          <a:bodyPr/>
          <a:lstStyle/>
          <a:p>
            <a:endParaRPr lang="en-AU" dirty="0"/>
          </a:p>
        </p:txBody>
      </p:sp>
      <p:sp>
        <p:nvSpPr>
          <p:cNvPr id="28" name="Picture Placeholder 4"/>
          <p:cNvSpPr>
            <a:spLocks noGrp="1"/>
          </p:cNvSpPr>
          <p:nvPr>
            <p:ph type="pic" sz="quarter" idx="20"/>
          </p:nvPr>
        </p:nvSpPr>
        <p:spPr>
          <a:xfrm>
            <a:off x="7872064" y="3332163"/>
            <a:ext cx="3552092" cy="2698750"/>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2"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986747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bstones [ 9 Boxe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515819" y="18396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8" name="Text Placeholder 2"/>
          <p:cNvSpPr>
            <a:spLocks noGrp="1"/>
          </p:cNvSpPr>
          <p:nvPr>
            <p:ph type="body" sz="quarter" idx="36"/>
          </p:nvPr>
        </p:nvSpPr>
        <p:spPr>
          <a:xfrm>
            <a:off x="4329723" y="18396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2"/>
          <p:cNvSpPr>
            <a:spLocks noGrp="1"/>
          </p:cNvSpPr>
          <p:nvPr>
            <p:ph type="body" sz="quarter" idx="37"/>
          </p:nvPr>
        </p:nvSpPr>
        <p:spPr>
          <a:xfrm>
            <a:off x="8130461" y="18396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5" name="Text Placeholder 2"/>
          <p:cNvSpPr>
            <a:spLocks noGrp="1"/>
          </p:cNvSpPr>
          <p:nvPr>
            <p:ph type="body" sz="quarter" idx="38"/>
          </p:nvPr>
        </p:nvSpPr>
        <p:spPr>
          <a:xfrm>
            <a:off x="515819" y="332105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6" name="Text Placeholder 2"/>
          <p:cNvSpPr>
            <a:spLocks noGrp="1"/>
          </p:cNvSpPr>
          <p:nvPr>
            <p:ph type="body" sz="quarter" idx="39"/>
          </p:nvPr>
        </p:nvSpPr>
        <p:spPr>
          <a:xfrm>
            <a:off x="4329723" y="332105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2"/>
          <p:cNvSpPr>
            <a:spLocks noGrp="1"/>
          </p:cNvSpPr>
          <p:nvPr>
            <p:ph type="body" sz="quarter" idx="40"/>
          </p:nvPr>
        </p:nvSpPr>
        <p:spPr>
          <a:xfrm>
            <a:off x="8130461" y="332105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8" name="Text Placeholder 2"/>
          <p:cNvSpPr>
            <a:spLocks noGrp="1"/>
          </p:cNvSpPr>
          <p:nvPr>
            <p:ph type="body" sz="quarter" idx="41"/>
          </p:nvPr>
        </p:nvSpPr>
        <p:spPr>
          <a:xfrm>
            <a:off x="515819" y="4840514"/>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2"/>
          <p:cNvSpPr>
            <a:spLocks noGrp="1"/>
          </p:cNvSpPr>
          <p:nvPr>
            <p:ph type="body" sz="quarter" idx="42"/>
          </p:nvPr>
        </p:nvSpPr>
        <p:spPr>
          <a:xfrm>
            <a:off x="4329723" y="48420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p:cNvSpPr>
            <a:spLocks noGrp="1"/>
          </p:cNvSpPr>
          <p:nvPr>
            <p:ph type="body" sz="quarter" idx="43"/>
          </p:nvPr>
        </p:nvSpPr>
        <p:spPr>
          <a:xfrm>
            <a:off x="8130461" y="48420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7"/>
          <p:cNvSpPr>
            <a:spLocks noGrp="1"/>
          </p:cNvSpPr>
          <p:nvPr>
            <p:ph sz="quarter" idx="13"/>
          </p:nvPr>
        </p:nvSpPr>
        <p:spPr>
          <a:xfrm>
            <a:off x="627201" y="1932100"/>
            <a:ext cx="2336954"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16" name="Content Placeholder 7"/>
          <p:cNvSpPr>
            <a:spLocks noGrp="1"/>
          </p:cNvSpPr>
          <p:nvPr>
            <p:ph sz="quarter" idx="20"/>
          </p:nvPr>
        </p:nvSpPr>
        <p:spPr>
          <a:xfrm>
            <a:off x="4431321" y="1932100"/>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18" name="Content Placeholder 7"/>
          <p:cNvSpPr>
            <a:spLocks noGrp="1"/>
          </p:cNvSpPr>
          <p:nvPr>
            <p:ph sz="quarter" idx="22"/>
          </p:nvPr>
        </p:nvSpPr>
        <p:spPr>
          <a:xfrm>
            <a:off x="8245236" y="1932100"/>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7" name="Content Placeholder 7"/>
          <p:cNvSpPr>
            <a:spLocks noGrp="1"/>
          </p:cNvSpPr>
          <p:nvPr>
            <p:ph sz="quarter" idx="24"/>
          </p:nvPr>
        </p:nvSpPr>
        <p:spPr>
          <a:xfrm>
            <a:off x="627201" y="3413239"/>
            <a:ext cx="2336954"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9" name="Content Placeholder 7"/>
          <p:cNvSpPr>
            <a:spLocks noGrp="1"/>
          </p:cNvSpPr>
          <p:nvPr>
            <p:ph sz="quarter" idx="26"/>
          </p:nvPr>
        </p:nvSpPr>
        <p:spPr>
          <a:xfrm>
            <a:off x="4431321" y="3413239"/>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1" name="Content Placeholder 7"/>
          <p:cNvSpPr>
            <a:spLocks noGrp="1"/>
          </p:cNvSpPr>
          <p:nvPr>
            <p:ph sz="quarter" idx="28"/>
          </p:nvPr>
        </p:nvSpPr>
        <p:spPr>
          <a:xfrm>
            <a:off x="8245236" y="3413239"/>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3" name="Content Placeholder 7"/>
          <p:cNvSpPr>
            <a:spLocks noGrp="1"/>
          </p:cNvSpPr>
          <p:nvPr>
            <p:ph sz="quarter" idx="30"/>
          </p:nvPr>
        </p:nvSpPr>
        <p:spPr>
          <a:xfrm>
            <a:off x="627201" y="4904327"/>
            <a:ext cx="2336954"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5" name="Content Placeholder 7"/>
          <p:cNvSpPr>
            <a:spLocks noGrp="1"/>
          </p:cNvSpPr>
          <p:nvPr>
            <p:ph sz="quarter" idx="32"/>
          </p:nvPr>
        </p:nvSpPr>
        <p:spPr>
          <a:xfrm>
            <a:off x="4431321" y="4904327"/>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7" name="Content Placeholder 7"/>
          <p:cNvSpPr>
            <a:spLocks noGrp="1"/>
          </p:cNvSpPr>
          <p:nvPr>
            <p:ph sz="quarter" idx="34"/>
          </p:nvPr>
        </p:nvSpPr>
        <p:spPr>
          <a:xfrm>
            <a:off x="8245236" y="4904327"/>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2" name="Slide Number Placeholder 1" descr="Lock Shape"/>
          <p:cNvSpPr>
            <a:spLocks noGrp="1"/>
          </p:cNvSpPr>
          <p:nvPr>
            <p:ph type="sldNum" sz="quarter" idx="4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6" name="Rectangle 25"/>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24"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27771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pic>
        <p:nvPicPr>
          <p:cNvPr id="9" name="图片 8"/>
          <p:cNvPicPr>
            <a:picLocks noChangeAspect="1"/>
          </p:cNvPicPr>
          <p:nvPr userDrawn="1"/>
        </p:nvPicPr>
        <p:blipFill rotWithShape="1">
          <a:blip r:embed="rId3"/>
          <a:srcRect l="68594" t="65577" b="15737"/>
          <a:stretch/>
        </p:blipFill>
        <p:spPr>
          <a:xfrm flipH="1">
            <a:off x="8017407" y="-11954"/>
            <a:ext cx="4174593" cy="2484533"/>
          </a:xfrm>
          <a:prstGeom prst="rect">
            <a:avLst/>
          </a:prstGeom>
        </p:spPr>
      </p:pic>
    </p:spTree>
    <p:extLst>
      <p:ext uri="{BB962C8B-B14F-4D97-AF65-F5344CB8AC3E}">
        <p14:creationId xmlns:p14="http://schemas.microsoft.com/office/powerpoint/2010/main" val="2153037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bstones [ 6 Boxes + Intro ]">
    <p:spTree>
      <p:nvGrpSpPr>
        <p:cNvPr id="1" name=""/>
        <p:cNvGrpSpPr/>
        <p:nvPr/>
      </p:nvGrpSpPr>
      <p:grpSpPr>
        <a:xfrm>
          <a:off x="0" y="0"/>
          <a:ext cx="0" cy="0"/>
          <a:chOff x="0" y="0"/>
          <a:chExt cx="0" cy="0"/>
        </a:xfrm>
      </p:grpSpPr>
      <p:sp>
        <p:nvSpPr>
          <p:cNvPr id="58" name="Text Placeholder 2"/>
          <p:cNvSpPr>
            <a:spLocks noGrp="1"/>
          </p:cNvSpPr>
          <p:nvPr>
            <p:ph type="body" sz="quarter" idx="36"/>
          </p:nvPr>
        </p:nvSpPr>
        <p:spPr>
          <a:xfrm>
            <a:off x="4329730" y="1835152"/>
            <a:ext cx="3536462" cy="1393200"/>
          </a:xfrm>
          <a:solidFill>
            <a:srgbClr val="6DCFF6"/>
          </a:solidFill>
        </p:spPr>
        <p:txBody>
          <a:bodyPr lIns="144000" tIns="396000" rIns="108000">
            <a:noAutofit/>
          </a:bodyPr>
          <a:lstStyle>
            <a:lvl1pPr marL="0" indent="0">
              <a:buClr>
                <a:schemeClr val="bg1"/>
              </a:buClr>
              <a:buFont typeface="Arial" pitchFamily="34" charset="0"/>
              <a:buNone/>
              <a:defRPr lang="en-US" sz="900" b="0" kern="1200" cap="none" spc="0" baseline="0" dirty="0" smtClean="0">
                <a:solidFill>
                  <a:schemeClr val="bg1"/>
                </a:solidFill>
                <a:latin typeface="Arial"/>
                <a:ea typeface="+mn-ea"/>
                <a:cs typeface="Arial" pitchFamily="34" charset="0"/>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2"/>
          <p:cNvSpPr>
            <a:spLocks noGrp="1"/>
          </p:cNvSpPr>
          <p:nvPr>
            <p:ph type="body" sz="quarter" idx="37"/>
          </p:nvPr>
        </p:nvSpPr>
        <p:spPr>
          <a:xfrm>
            <a:off x="8130466" y="1835152"/>
            <a:ext cx="3536462" cy="1393200"/>
          </a:xfrm>
          <a:solidFill>
            <a:srgbClr val="6DCFF6"/>
          </a:solidFill>
        </p:spPr>
        <p:txBody>
          <a:bodyPr lIns="144000" tIns="396000" rIns="108000">
            <a:noAutofit/>
          </a:bodyPr>
          <a:lstStyle>
            <a:lvl1pPr marL="0" indent="0">
              <a:buClr>
                <a:schemeClr val="bg1"/>
              </a:buClr>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6" name="Text Placeholder 2"/>
          <p:cNvSpPr>
            <a:spLocks noGrp="1"/>
          </p:cNvSpPr>
          <p:nvPr>
            <p:ph type="body" sz="quarter" idx="39"/>
          </p:nvPr>
        </p:nvSpPr>
        <p:spPr>
          <a:xfrm>
            <a:off x="4329730" y="3330576"/>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2"/>
          <p:cNvSpPr>
            <a:spLocks noGrp="1"/>
          </p:cNvSpPr>
          <p:nvPr>
            <p:ph type="body" sz="quarter" idx="40"/>
          </p:nvPr>
        </p:nvSpPr>
        <p:spPr>
          <a:xfrm>
            <a:off x="8130466" y="3330576"/>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2"/>
          <p:cNvSpPr>
            <a:spLocks noGrp="1"/>
          </p:cNvSpPr>
          <p:nvPr>
            <p:ph type="body" sz="quarter" idx="42"/>
          </p:nvPr>
        </p:nvSpPr>
        <p:spPr>
          <a:xfrm>
            <a:off x="4329730" y="4842000"/>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p:cNvSpPr>
            <a:spLocks noGrp="1"/>
          </p:cNvSpPr>
          <p:nvPr>
            <p:ph type="body" sz="quarter" idx="43"/>
          </p:nvPr>
        </p:nvSpPr>
        <p:spPr>
          <a:xfrm>
            <a:off x="8130466" y="4842000"/>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7"/>
          <p:cNvSpPr>
            <a:spLocks noGrp="1"/>
          </p:cNvSpPr>
          <p:nvPr>
            <p:ph sz="quarter" idx="20"/>
          </p:nvPr>
        </p:nvSpPr>
        <p:spPr>
          <a:xfrm>
            <a:off x="4431321" y="1932100"/>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18" name="Content Placeholder 7"/>
          <p:cNvSpPr>
            <a:spLocks noGrp="1"/>
          </p:cNvSpPr>
          <p:nvPr>
            <p:ph sz="quarter" idx="22"/>
          </p:nvPr>
        </p:nvSpPr>
        <p:spPr>
          <a:xfrm>
            <a:off x="8245236" y="1932100"/>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9" name="Content Placeholder 7"/>
          <p:cNvSpPr>
            <a:spLocks noGrp="1"/>
          </p:cNvSpPr>
          <p:nvPr>
            <p:ph sz="quarter" idx="26"/>
          </p:nvPr>
        </p:nvSpPr>
        <p:spPr>
          <a:xfrm>
            <a:off x="4431321" y="3413239"/>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1" name="Content Placeholder 7"/>
          <p:cNvSpPr>
            <a:spLocks noGrp="1"/>
          </p:cNvSpPr>
          <p:nvPr>
            <p:ph sz="quarter" idx="28"/>
          </p:nvPr>
        </p:nvSpPr>
        <p:spPr>
          <a:xfrm>
            <a:off x="8245236" y="3413239"/>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5" name="Content Placeholder 7"/>
          <p:cNvSpPr>
            <a:spLocks noGrp="1"/>
          </p:cNvSpPr>
          <p:nvPr>
            <p:ph sz="quarter" idx="32"/>
          </p:nvPr>
        </p:nvSpPr>
        <p:spPr>
          <a:xfrm>
            <a:off x="4431321" y="4904327"/>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7" name="Content Placeholder 7"/>
          <p:cNvSpPr>
            <a:spLocks noGrp="1"/>
          </p:cNvSpPr>
          <p:nvPr>
            <p:ph sz="quarter" idx="34"/>
          </p:nvPr>
        </p:nvSpPr>
        <p:spPr>
          <a:xfrm>
            <a:off x="8245236" y="4904327"/>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 name="Text Placeholder 3"/>
          <p:cNvSpPr>
            <a:spLocks noGrp="1"/>
          </p:cNvSpPr>
          <p:nvPr>
            <p:ph type="body" sz="quarter" idx="44"/>
          </p:nvPr>
        </p:nvSpPr>
        <p:spPr>
          <a:xfrm>
            <a:off x="513971" y="1839911"/>
            <a:ext cx="3534507"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4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0" name="Rectangle 19"/>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2"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529251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bstones [ 9 Boxes + Image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513974" y="18396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Picture Placeholder 3"/>
          <p:cNvSpPr>
            <a:spLocks noGrp="1"/>
          </p:cNvSpPr>
          <p:nvPr>
            <p:ph type="pic" sz="quarter" idx="44"/>
          </p:nvPr>
        </p:nvSpPr>
        <p:spPr>
          <a:xfrm>
            <a:off x="2325083" y="18396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6" name="Text Placeholder 2"/>
          <p:cNvSpPr>
            <a:spLocks noGrp="1"/>
          </p:cNvSpPr>
          <p:nvPr>
            <p:ph type="body" sz="quarter" idx="45"/>
          </p:nvPr>
        </p:nvSpPr>
        <p:spPr>
          <a:xfrm>
            <a:off x="513974" y="3330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Picture Placeholder 3"/>
          <p:cNvSpPr>
            <a:spLocks noGrp="1"/>
          </p:cNvSpPr>
          <p:nvPr>
            <p:ph type="pic" sz="quarter" idx="46"/>
          </p:nvPr>
        </p:nvSpPr>
        <p:spPr>
          <a:xfrm>
            <a:off x="2319223" y="3330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0" name="Text Placeholder 2"/>
          <p:cNvSpPr>
            <a:spLocks noGrp="1"/>
          </p:cNvSpPr>
          <p:nvPr>
            <p:ph type="body" sz="quarter" idx="47"/>
          </p:nvPr>
        </p:nvSpPr>
        <p:spPr>
          <a:xfrm>
            <a:off x="513974" y="4842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Picture Placeholder 3"/>
          <p:cNvSpPr>
            <a:spLocks noGrp="1"/>
          </p:cNvSpPr>
          <p:nvPr>
            <p:ph type="pic" sz="quarter" idx="48"/>
          </p:nvPr>
        </p:nvSpPr>
        <p:spPr>
          <a:xfrm>
            <a:off x="2319223" y="4842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3" name="Text Placeholder 2"/>
          <p:cNvSpPr>
            <a:spLocks noGrp="1"/>
          </p:cNvSpPr>
          <p:nvPr>
            <p:ph type="body" sz="quarter" idx="49"/>
          </p:nvPr>
        </p:nvSpPr>
        <p:spPr>
          <a:xfrm>
            <a:off x="4328871" y="18396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Picture Placeholder 3"/>
          <p:cNvSpPr>
            <a:spLocks noGrp="1"/>
          </p:cNvSpPr>
          <p:nvPr>
            <p:ph type="pic" sz="quarter" idx="50"/>
          </p:nvPr>
        </p:nvSpPr>
        <p:spPr>
          <a:xfrm>
            <a:off x="6127271" y="18396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5" name="Text Placeholder 2"/>
          <p:cNvSpPr>
            <a:spLocks noGrp="1"/>
          </p:cNvSpPr>
          <p:nvPr>
            <p:ph type="body" sz="quarter" idx="51"/>
          </p:nvPr>
        </p:nvSpPr>
        <p:spPr>
          <a:xfrm>
            <a:off x="4328871" y="3330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6" name="Picture Placeholder 3"/>
          <p:cNvSpPr>
            <a:spLocks noGrp="1"/>
          </p:cNvSpPr>
          <p:nvPr>
            <p:ph type="pic" sz="quarter" idx="52"/>
          </p:nvPr>
        </p:nvSpPr>
        <p:spPr>
          <a:xfrm>
            <a:off x="6127271" y="3330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7" name="Text Placeholder 2"/>
          <p:cNvSpPr>
            <a:spLocks noGrp="1"/>
          </p:cNvSpPr>
          <p:nvPr>
            <p:ph type="body" sz="quarter" idx="53"/>
          </p:nvPr>
        </p:nvSpPr>
        <p:spPr>
          <a:xfrm>
            <a:off x="4328871" y="4842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8" name="Picture Placeholder 3"/>
          <p:cNvSpPr>
            <a:spLocks noGrp="1"/>
          </p:cNvSpPr>
          <p:nvPr>
            <p:ph type="pic" sz="quarter" idx="54"/>
          </p:nvPr>
        </p:nvSpPr>
        <p:spPr>
          <a:xfrm>
            <a:off x="6127271" y="4842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9" name="Text Placeholder 2"/>
          <p:cNvSpPr>
            <a:spLocks noGrp="1"/>
          </p:cNvSpPr>
          <p:nvPr>
            <p:ph type="body" sz="quarter" idx="55"/>
          </p:nvPr>
        </p:nvSpPr>
        <p:spPr>
          <a:xfrm>
            <a:off x="8130471" y="18396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Picture Placeholder 3"/>
          <p:cNvSpPr>
            <a:spLocks noGrp="1"/>
          </p:cNvSpPr>
          <p:nvPr>
            <p:ph type="pic" sz="quarter" idx="56"/>
          </p:nvPr>
        </p:nvSpPr>
        <p:spPr>
          <a:xfrm>
            <a:off x="9946231" y="18396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41" name="Text Placeholder 2"/>
          <p:cNvSpPr>
            <a:spLocks noGrp="1"/>
          </p:cNvSpPr>
          <p:nvPr>
            <p:ph type="body" sz="quarter" idx="57"/>
          </p:nvPr>
        </p:nvSpPr>
        <p:spPr>
          <a:xfrm>
            <a:off x="8130471" y="3330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2" name="Picture Placeholder 3"/>
          <p:cNvSpPr>
            <a:spLocks noGrp="1"/>
          </p:cNvSpPr>
          <p:nvPr>
            <p:ph type="pic" sz="quarter" idx="58"/>
          </p:nvPr>
        </p:nvSpPr>
        <p:spPr>
          <a:xfrm>
            <a:off x="9946231" y="3330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43" name="Text Placeholder 2"/>
          <p:cNvSpPr>
            <a:spLocks noGrp="1"/>
          </p:cNvSpPr>
          <p:nvPr>
            <p:ph type="body" sz="quarter" idx="59"/>
          </p:nvPr>
        </p:nvSpPr>
        <p:spPr>
          <a:xfrm>
            <a:off x="8130471" y="4842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4" name="Picture Placeholder 3"/>
          <p:cNvSpPr>
            <a:spLocks noGrp="1"/>
          </p:cNvSpPr>
          <p:nvPr>
            <p:ph type="pic" sz="quarter" idx="60"/>
          </p:nvPr>
        </p:nvSpPr>
        <p:spPr>
          <a:xfrm>
            <a:off x="9946231" y="4842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 name="Slide Number Placeholder 1" descr="Lock Shape"/>
          <p:cNvSpPr>
            <a:spLocks noGrp="1"/>
          </p:cNvSpPr>
          <p:nvPr>
            <p:ph type="sldNum" sz="quarter" idx="6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5" name="Rectangle 2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8"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31"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43785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 Deal History ]">
    <p:spTree>
      <p:nvGrpSpPr>
        <p:cNvPr id="1" name=""/>
        <p:cNvGrpSpPr/>
        <p:nvPr/>
      </p:nvGrpSpPr>
      <p:grpSpPr>
        <a:xfrm>
          <a:off x="0" y="0"/>
          <a:ext cx="0" cy="0"/>
          <a:chOff x="0" y="0"/>
          <a:chExt cx="0" cy="0"/>
        </a:xfrm>
      </p:grpSpPr>
      <p:sp>
        <p:nvSpPr>
          <p:cNvPr id="32" name="Picture Placeholder 3"/>
          <p:cNvSpPr>
            <a:spLocks noGrp="1" noChangeAspect="1"/>
          </p:cNvSpPr>
          <p:nvPr>
            <p:ph type="pic" sz="quarter" idx="48"/>
          </p:nvPr>
        </p:nvSpPr>
        <p:spPr>
          <a:xfrm>
            <a:off x="521694" y="2857728"/>
            <a:ext cx="1735420" cy="693000"/>
          </a:xfrm>
          <a:pattFill prst="smGrid">
            <a:fgClr>
              <a:schemeClr val="bg1">
                <a:lumMod val="95000"/>
              </a:schemeClr>
            </a:fgClr>
            <a:bgClr>
              <a:schemeClr val="bg1"/>
            </a:bgClr>
          </a:pattFill>
        </p:spPr>
        <p:txBody>
          <a:bodyPr anchor="ctr" anchorCtr="0"/>
          <a:lstStyle>
            <a:lvl1pPr algn="ctr">
              <a:defRPr/>
            </a:lvl1pPr>
          </a:lstStyle>
          <a:p>
            <a:endParaRPr lang="en-AU" dirty="0"/>
          </a:p>
        </p:txBody>
      </p:sp>
      <p:sp>
        <p:nvSpPr>
          <p:cNvPr id="25" name="Text Placeholder 2"/>
          <p:cNvSpPr>
            <a:spLocks noGrp="1"/>
          </p:cNvSpPr>
          <p:nvPr>
            <p:ph type="body" sz="quarter" idx="61" hasCustomPrompt="1"/>
          </p:nvPr>
        </p:nvSpPr>
        <p:spPr>
          <a:xfrm>
            <a:off x="521678" y="3564903"/>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47" name="Picture Placeholder 3"/>
          <p:cNvSpPr>
            <a:spLocks noGrp="1" noChangeAspect="1"/>
          </p:cNvSpPr>
          <p:nvPr>
            <p:ph type="pic" sz="quarter" idx="62"/>
          </p:nvPr>
        </p:nvSpPr>
        <p:spPr>
          <a:xfrm>
            <a:off x="2405203" y="3538596"/>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48" name="Text Placeholder 2"/>
          <p:cNvSpPr>
            <a:spLocks noGrp="1"/>
          </p:cNvSpPr>
          <p:nvPr>
            <p:ph type="body" sz="quarter" idx="63" hasCustomPrompt="1"/>
          </p:nvPr>
        </p:nvSpPr>
        <p:spPr>
          <a:xfrm>
            <a:off x="2405195" y="4245771"/>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49" name="Picture Placeholder 3"/>
          <p:cNvSpPr>
            <a:spLocks noGrp="1" noChangeAspect="1"/>
          </p:cNvSpPr>
          <p:nvPr>
            <p:ph type="pic" sz="quarter" idx="64"/>
          </p:nvPr>
        </p:nvSpPr>
        <p:spPr>
          <a:xfrm>
            <a:off x="4288710" y="2135700"/>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0" name="Text Placeholder 2"/>
          <p:cNvSpPr>
            <a:spLocks noGrp="1"/>
          </p:cNvSpPr>
          <p:nvPr>
            <p:ph type="body" sz="quarter" idx="65" hasCustomPrompt="1"/>
          </p:nvPr>
        </p:nvSpPr>
        <p:spPr>
          <a:xfrm>
            <a:off x="4288699" y="2842875"/>
            <a:ext cx="1740876" cy="693000"/>
          </a:xfrm>
          <a:solidFill>
            <a:schemeClr val="bg1">
              <a:lumMod val="85000"/>
            </a:schemeClr>
          </a:solidFill>
        </p:spPr>
        <p:txBody>
          <a:bodyPr lIns="144000" tIns="108000" rIns="108000">
            <a:noAutofit/>
          </a:bodyPr>
          <a:lstStyle>
            <a:lvl1pPr>
              <a:spcAft>
                <a:spcPts val="0"/>
              </a:spcAft>
              <a:defRPr b="0"/>
            </a:lvl1pPr>
          </a:lstStyle>
          <a:p>
            <a:pPr lvl="0"/>
            <a:r>
              <a:rPr lang="en-US" dirty="0"/>
              <a:t>Year </a:t>
            </a:r>
          </a:p>
          <a:p>
            <a:pPr lvl="0"/>
            <a:r>
              <a:rPr lang="en-US" dirty="0"/>
              <a:t>Description </a:t>
            </a:r>
          </a:p>
        </p:txBody>
      </p:sp>
      <p:sp>
        <p:nvSpPr>
          <p:cNvPr id="51" name="Picture Placeholder 3"/>
          <p:cNvSpPr>
            <a:spLocks noGrp="1" noChangeAspect="1"/>
          </p:cNvSpPr>
          <p:nvPr>
            <p:ph type="pic" sz="quarter" idx="66"/>
          </p:nvPr>
        </p:nvSpPr>
        <p:spPr>
          <a:xfrm>
            <a:off x="6172217" y="2845935"/>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2" name="Text Placeholder 2"/>
          <p:cNvSpPr>
            <a:spLocks noGrp="1"/>
          </p:cNvSpPr>
          <p:nvPr>
            <p:ph type="body" sz="quarter" idx="67" hasCustomPrompt="1"/>
          </p:nvPr>
        </p:nvSpPr>
        <p:spPr>
          <a:xfrm>
            <a:off x="6172202" y="3553110"/>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53" name="Picture Placeholder 3"/>
          <p:cNvSpPr>
            <a:spLocks noGrp="1" noChangeAspect="1"/>
          </p:cNvSpPr>
          <p:nvPr>
            <p:ph type="pic" sz="quarter" idx="68"/>
          </p:nvPr>
        </p:nvSpPr>
        <p:spPr>
          <a:xfrm>
            <a:off x="8055725" y="2845935"/>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4" name="Text Placeholder 2"/>
          <p:cNvSpPr>
            <a:spLocks noGrp="1"/>
          </p:cNvSpPr>
          <p:nvPr>
            <p:ph type="body" sz="quarter" idx="69" hasCustomPrompt="1"/>
          </p:nvPr>
        </p:nvSpPr>
        <p:spPr>
          <a:xfrm>
            <a:off x="8055708" y="3553110"/>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55" name="Picture Placeholder 3"/>
          <p:cNvSpPr>
            <a:spLocks noGrp="1" noChangeAspect="1"/>
          </p:cNvSpPr>
          <p:nvPr>
            <p:ph type="pic" sz="quarter" idx="70"/>
          </p:nvPr>
        </p:nvSpPr>
        <p:spPr>
          <a:xfrm>
            <a:off x="9939233" y="2136153"/>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6" name="Text Placeholder 2"/>
          <p:cNvSpPr>
            <a:spLocks noGrp="1"/>
          </p:cNvSpPr>
          <p:nvPr>
            <p:ph type="body" sz="quarter" idx="71" hasCustomPrompt="1"/>
          </p:nvPr>
        </p:nvSpPr>
        <p:spPr>
          <a:xfrm>
            <a:off x="9939216" y="2838678"/>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58" name="Picture Placeholder 3"/>
          <p:cNvSpPr>
            <a:spLocks noGrp="1" noChangeAspect="1"/>
          </p:cNvSpPr>
          <p:nvPr>
            <p:ph type="pic" sz="quarter" idx="72"/>
          </p:nvPr>
        </p:nvSpPr>
        <p:spPr>
          <a:xfrm>
            <a:off x="6183938" y="4375860"/>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9" name="Text Placeholder 2"/>
          <p:cNvSpPr>
            <a:spLocks noGrp="1"/>
          </p:cNvSpPr>
          <p:nvPr>
            <p:ph type="body" sz="quarter" idx="73" hasCustomPrompt="1"/>
          </p:nvPr>
        </p:nvSpPr>
        <p:spPr>
          <a:xfrm>
            <a:off x="6183931" y="5083035"/>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60" name="Picture Placeholder 3"/>
          <p:cNvSpPr>
            <a:spLocks noGrp="1" noChangeAspect="1"/>
          </p:cNvSpPr>
          <p:nvPr>
            <p:ph type="pic" sz="quarter" idx="74"/>
          </p:nvPr>
        </p:nvSpPr>
        <p:spPr>
          <a:xfrm>
            <a:off x="8067448" y="4375860"/>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61" name="Text Placeholder 2"/>
          <p:cNvSpPr>
            <a:spLocks noGrp="1"/>
          </p:cNvSpPr>
          <p:nvPr>
            <p:ph type="body" sz="quarter" idx="75" hasCustomPrompt="1"/>
          </p:nvPr>
        </p:nvSpPr>
        <p:spPr>
          <a:xfrm>
            <a:off x="8067435" y="5083035"/>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62" name="Picture Placeholder 3"/>
          <p:cNvSpPr>
            <a:spLocks noGrp="1" noChangeAspect="1"/>
          </p:cNvSpPr>
          <p:nvPr>
            <p:ph type="pic" sz="quarter" idx="76"/>
          </p:nvPr>
        </p:nvSpPr>
        <p:spPr>
          <a:xfrm>
            <a:off x="521694" y="4368603"/>
            <a:ext cx="1735420" cy="693000"/>
          </a:xfrm>
          <a:pattFill prst="smGrid">
            <a:fgClr>
              <a:schemeClr val="bg1">
                <a:lumMod val="95000"/>
              </a:schemeClr>
            </a:fgClr>
            <a:bgClr>
              <a:schemeClr val="bg1"/>
            </a:bgClr>
          </a:pattFill>
        </p:spPr>
        <p:txBody>
          <a:bodyPr anchor="ctr" anchorCtr="0"/>
          <a:lstStyle>
            <a:lvl1pPr algn="ctr">
              <a:defRPr/>
            </a:lvl1pPr>
          </a:lstStyle>
          <a:p>
            <a:endParaRPr lang="en-AU" dirty="0"/>
          </a:p>
        </p:txBody>
      </p:sp>
      <p:sp>
        <p:nvSpPr>
          <p:cNvPr id="63" name="Text Placeholder 2"/>
          <p:cNvSpPr>
            <a:spLocks noGrp="1"/>
          </p:cNvSpPr>
          <p:nvPr>
            <p:ph type="body" sz="quarter" idx="77" hasCustomPrompt="1"/>
          </p:nvPr>
        </p:nvSpPr>
        <p:spPr>
          <a:xfrm>
            <a:off x="521678" y="5075778"/>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24" name="Picture Placeholder 3"/>
          <p:cNvSpPr>
            <a:spLocks noGrp="1" noChangeAspect="1"/>
          </p:cNvSpPr>
          <p:nvPr>
            <p:ph type="pic" sz="quarter" idx="78"/>
          </p:nvPr>
        </p:nvSpPr>
        <p:spPr>
          <a:xfrm>
            <a:off x="521694" y="2835956"/>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9" name="Picture Placeholder 3"/>
          <p:cNvSpPr>
            <a:spLocks noGrp="1" noChangeAspect="1"/>
          </p:cNvSpPr>
          <p:nvPr>
            <p:ph type="pic" sz="quarter" idx="80"/>
          </p:nvPr>
        </p:nvSpPr>
        <p:spPr>
          <a:xfrm>
            <a:off x="521694" y="4346831"/>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 name="Slide Number Placeholder 1" descr="Lock Shape"/>
          <p:cNvSpPr>
            <a:spLocks noGrp="1"/>
          </p:cNvSpPr>
          <p:nvPr>
            <p:ph type="sldNum" sz="quarter" idx="8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8" name="Rectangle 27"/>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31"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803813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 [ Simpl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9960087"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5"/>
          <p:cNvSpPr>
            <a:spLocks noGrp="1"/>
          </p:cNvSpPr>
          <p:nvPr>
            <p:ph type="body" sz="quarter" idx="32"/>
          </p:nvPr>
        </p:nvSpPr>
        <p:spPr>
          <a:xfrm>
            <a:off x="806351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5"/>
          <p:cNvSpPr>
            <a:spLocks noGrp="1"/>
          </p:cNvSpPr>
          <p:nvPr>
            <p:ph type="body" sz="quarter" idx="31"/>
          </p:nvPr>
        </p:nvSpPr>
        <p:spPr>
          <a:xfrm>
            <a:off x="6158872"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Text Placeholder 5"/>
          <p:cNvSpPr>
            <a:spLocks noGrp="1"/>
          </p:cNvSpPr>
          <p:nvPr>
            <p:ph type="body" sz="quarter" idx="30"/>
          </p:nvPr>
        </p:nvSpPr>
        <p:spPr>
          <a:xfrm>
            <a:off x="425827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29"/>
          </p:nvPr>
        </p:nvSpPr>
        <p:spPr>
          <a:xfrm>
            <a:off x="233255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2"/>
          <p:cNvSpPr>
            <a:spLocks noGrp="1"/>
          </p:cNvSpPr>
          <p:nvPr>
            <p:ph type="body" sz="quarter" idx="24" hasCustomPrompt="1"/>
          </p:nvPr>
        </p:nvSpPr>
        <p:spPr>
          <a:xfrm>
            <a:off x="2282794"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3" name="Text Placeholder 2"/>
          <p:cNvSpPr>
            <a:spLocks noGrp="1"/>
          </p:cNvSpPr>
          <p:nvPr>
            <p:ph type="body" sz="quarter" idx="25" hasCustomPrompt="1"/>
          </p:nvPr>
        </p:nvSpPr>
        <p:spPr>
          <a:xfrm>
            <a:off x="4210586"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4" name="Text Placeholder 2"/>
          <p:cNvSpPr>
            <a:spLocks noGrp="1"/>
          </p:cNvSpPr>
          <p:nvPr>
            <p:ph type="body" sz="quarter" idx="26" hasCustomPrompt="1"/>
          </p:nvPr>
        </p:nvSpPr>
        <p:spPr>
          <a:xfrm>
            <a:off x="6112615"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5" name="Text Placeholder 2"/>
          <p:cNvSpPr>
            <a:spLocks noGrp="1"/>
          </p:cNvSpPr>
          <p:nvPr>
            <p:ph type="body" sz="quarter" idx="27" hasCustomPrompt="1"/>
          </p:nvPr>
        </p:nvSpPr>
        <p:spPr>
          <a:xfrm>
            <a:off x="8021047"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6" name="Text Placeholder 2"/>
          <p:cNvSpPr>
            <a:spLocks noGrp="1"/>
          </p:cNvSpPr>
          <p:nvPr>
            <p:ph type="body" sz="quarter" idx="28" hasCustomPrompt="1"/>
          </p:nvPr>
        </p:nvSpPr>
        <p:spPr>
          <a:xfrm>
            <a:off x="9913479"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 name="Slide Number Placeholder 1" descr="Lock Shape"/>
          <p:cNvSpPr>
            <a:spLocks noGrp="1"/>
          </p:cNvSpPr>
          <p:nvPr>
            <p:ph type="sldNum" sz="quarter" idx="3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9"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7"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643205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 With Imag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9960087"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5"/>
          <p:cNvSpPr>
            <a:spLocks noGrp="1"/>
          </p:cNvSpPr>
          <p:nvPr>
            <p:ph type="body" sz="quarter" idx="32"/>
          </p:nvPr>
        </p:nvSpPr>
        <p:spPr>
          <a:xfrm>
            <a:off x="806351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5"/>
          <p:cNvSpPr>
            <a:spLocks noGrp="1"/>
          </p:cNvSpPr>
          <p:nvPr>
            <p:ph type="body" sz="quarter" idx="31"/>
          </p:nvPr>
        </p:nvSpPr>
        <p:spPr>
          <a:xfrm>
            <a:off x="6158872"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Text Placeholder 5"/>
          <p:cNvSpPr>
            <a:spLocks noGrp="1"/>
          </p:cNvSpPr>
          <p:nvPr>
            <p:ph type="body" sz="quarter" idx="30"/>
          </p:nvPr>
        </p:nvSpPr>
        <p:spPr>
          <a:xfrm>
            <a:off x="425827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29"/>
          </p:nvPr>
        </p:nvSpPr>
        <p:spPr>
          <a:xfrm>
            <a:off x="233255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2"/>
          <p:cNvSpPr>
            <a:spLocks noGrp="1"/>
          </p:cNvSpPr>
          <p:nvPr>
            <p:ph type="body" sz="quarter" idx="24" hasCustomPrompt="1"/>
          </p:nvPr>
        </p:nvSpPr>
        <p:spPr>
          <a:xfrm>
            <a:off x="2282794"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3" name="Text Placeholder 2"/>
          <p:cNvSpPr>
            <a:spLocks noGrp="1"/>
          </p:cNvSpPr>
          <p:nvPr>
            <p:ph type="body" sz="quarter" idx="25" hasCustomPrompt="1"/>
          </p:nvPr>
        </p:nvSpPr>
        <p:spPr>
          <a:xfrm>
            <a:off x="4210586"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4" name="Text Placeholder 2"/>
          <p:cNvSpPr>
            <a:spLocks noGrp="1"/>
          </p:cNvSpPr>
          <p:nvPr>
            <p:ph type="body" sz="quarter" idx="26" hasCustomPrompt="1"/>
          </p:nvPr>
        </p:nvSpPr>
        <p:spPr>
          <a:xfrm>
            <a:off x="6112615"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5" name="Text Placeholder 2"/>
          <p:cNvSpPr>
            <a:spLocks noGrp="1"/>
          </p:cNvSpPr>
          <p:nvPr>
            <p:ph type="body" sz="quarter" idx="27" hasCustomPrompt="1"/>
          </p:nvPr>
        </p:nvSpPr>
        <p:spPr>
          <a:xfrm>
            <a:off x="8021047"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6" name="Text Placeholder 2"/>
          <p:cNvSpPr>
            <a:spLocks noGrp="1"/>
          </p:cNvSpPr>
          <p:nvPr>
            <p:ph type="body" sz="quarter" idx="28" hasCustomPrompt="1"/>
          </p:nvPr>
        </p:nvSpPr>
        <p:spPr>
          <a:xfrm>
            <a:off x="9913479"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6" name="Picture Placeholder 4"/>
          <p:cNvSpPr>
            <a:spLocks noGrp="1"/>
          </p:cNvSpPr>
          <p:nvPr>
            <p:ph type="pic" sz="quarter" idx="34"/>
          </p:nvPr>
        </p:nvSpPr>
        <p:spPr>
          <a:xfrm>
            <a:off x="2329001" y="1839913"/>
            <a:ext cx="9351108" cy="1936750"/>
          </a:xfrm>
          <a:pattFill prst="smGrid">
            <a:fgClr>
              <a:schemeClr val="bg1">
                <a:lumMod val="85000"/>
              </a:schemeClr>
            </a:fgClr>
            <a:bgClr>
              <a:schemeClr val="bg1"/>
            </a:bgClr>
          </a:pattFill>
        </p:spPr>
        <p:txBody>
          <a:bodyPr/>
          <a:lstStyle/>
          <a:p>
            <a:endParaRPr lang="en-AU" dirty="0"/>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9" name="Rectangle 1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7"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835644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s [ With Image + Intro ]">
    <p:spTree>
      <p:nvGrpSpPr>
        <p:cNvPr id="1" name=""/>
        <p:cNvGrpSpPr/>
        <p:nvPr/>
      </p:nvGrpSpPr>
      <p:grpSpPr>
        <a:xfrm>
          <a:off x="0" y="0"/>
          <a:ext cx="0" cy="0"/>
          <a:chOff x="0" y="0"/>
          <a:chExt cx="0" cy="0"/>
        </a:xfrm>
      </p:grpSpPr>
      <p:sp>
        <p:nvSpPr>
          <p:cNvPr id="18" name="Picture Placeholder 4"/>
          <p:cNvSpPr>
            <a:spLocks noGrp="1"/>
          </p:cNvSpPr>
          <p:nvPr>
            <p:ph type="pic" sz="quarter" idx="30"/>
          </p:nvPr>
        </p:nvSpPr>
        <p:spPr>
          <a:xfrm>
            <a:off x="4328861" y="1839916"/>
            <a:ext cx="7341785" cy="1853973"/>
          </a:xfrm>
          <a:pattFill prst="smGrid">
            <a:fgClr>
              <a:schemeClr val="bg1">
                <a:lumMod val="85000"/>
              </a:schemeClr>
            </a:fgClr>
            <a:bgClr>
              <a:prstClr val="white"/>
            </a:bgClr>
          </a:pattFill>
        </p:spPr>
        <p:txBody>
          <a:bodyPr/>
          <a:lstStyle/>
          <a:p>
            <a:endParaRPr lang="en-AU" dirty="0"/>
          </a:p>
        </p:txBody>
      </p:sp>
      <p:sp>
        <p:nvSpPr>
          <p:cNvPr id="21" name="Text Placeholder 5"/>
          <p:cNvSpPr>
            <a:spLocks noGrp="1"/>
          </p:cNvSpPr>
          <p:nvPr>
            <p:ph type="body" sz="quarter" idx="33"/>
          </p:nvPr>
        </p:nvSpPr>
        <p:spPr>
          <a:xfrm>
            <a:off x="9960375"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5"/>
          <p:cNvSpPr>
            <a:spLocks noGrp="1"/>
          </p:cNvSpPr>
          <p:nvPr>
            <p:ph type="body" sz="quarter" idx="32"/>
          </p:nvPr>
        </p:nvSpPr>
        <p:spPr>
          <a:xfrm>
            <a:off x="807371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Text Placeholder 5"/>
          <p:cNvSpPr>
            <a:spLocks noGrp="1"/>
          </p:cNvSpPr>
          <p:nvPr>
            <p:ph type="body" sz="quarter" idx="31"/>
          </p:nvPr>
        </p:nvSpPr>
        <p:spPr>
          <a:xfrm>
            <a:off x="620307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0" name="Text Placeholder 5"/>
          <p:cNvSpPr>
            <a:spLocks noGrp="1"/>
          </p:cNvSpPr>
          <p:nvPr>
            <p:ph type="body" sz="quarter" idx="34"/>
          </p:nvPr>
        </p:nvSpPr>
        <p:spPr>
          <a:xfrm>
            <a:off x="432887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quarter" idx="35"/>
          </p:nvPr>
        </p:nvSpPr>
        <p:spPr>
          <a:xfrm>
            <a:off x="513969" y="1839911"/>
            <a:ext cx="3535754" cy="4406400"/>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900" b="0" cap="none" spc="0">
                <a:solidFill>
                  <a:srgbClr val="000000"/>
                </a:solidFill>
                <a:latin typeface="Aria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000000"/>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000000"/>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000000"/>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000000"/>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2" name="Text Placeholder 2"/>
          <p:cNvSpPr>
            <a:spLocks noGrp="1"/>
          </p:cNvSpPr>
          <p:nvPr>
            <p:ph type="body" sz="quarter" idx="25" hasCustomPrompt="1"/>
          </p:nvPr>
        </p:nvSpPr>
        <p:spPr>
          <a:xfrm>
            <a:off x="4281975"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4" name="Text Placeholder 2"/>
          <p:cNvSpPr>
            <a:spLocks noGrp="1"/>
          </p:cNvSpPr>
          <p:nvPr>
            <p:ph type="body" sz="quarter" idx="26" hasCustomPrompt="1"/>
          </p:nvPr>
        </p:nvSpPr>
        <p:spPr>
          <a:xfrm>
            <a:off x="6156184"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5" name="Text Placeholder 2"/>
          <p:cNvSpPr>
            <a:spLocks noGrp="1"/>
          </p:cNvSpPr>
          <p:nvPr>
            <p:ph type="body" sz="quarter" idx="27" hasCustomPrompt="1"/>
          </p:nvPr>
        </p:nvSpPr>
        <p:spPr>
          <a:xfrm>
            <a:off x="8026826"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6" name="Text Placeholder 2"/>
          <p:cNvSpPr>
            <a:spLocks noGrp="1"/>
          </p:cNvSpPr>
          <p:nvPr>
            <p:ph type="body" sz="quarter" idx="28" hasCustomPrompt="1"/>
          </p:nvPr>
        </p:nvSpPr>
        <p:spPr>
          <a:xfrm>
            <a:off x="9913479"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7" name="Rectangle 1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9"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517355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ical Heading">
    <p:spTree>
      <p:nvGrpSpPr>
        <p:cNvPr id="1" name=""/>
        <p:cNvGrpSpPr/>
        <p:nvPr/>
      </p:nvGrpSpPr>
      <p:grpSpPr>
        <a:xfrm>
          <a:off x="0" y="0"/>
          <a:ext cx="0" cy="0"/>
          <a:chOff x="0" y="0"/>
          <a:chExt cx="0" cy="0"/>
        </a:xfrm>
      </p:grpSpPr>
      <p:sp>
        <p:nvSpPr>
          <p:cNvPr id="27" name="Title Placeholder 12"/>
          <p:cNvSpPr>
            <a:spLocks noGrp="1"/>
          </p:cNvSpPr>
          <p:nvPr userDrawn="1">
            <p:ph type="title"/>
          </p:nvPr>
        </p:nvSpPr>
        <p:spPr>
          <a:xfrm>
            <a:off x="478531" y="798401"/>
            <a:ext cx="3534507" cy="4757737"/>
          </a:xfrm>
          <a:prstGeom prst="rect">
            <a:avLst/>
          </a:prstGeom>
        </p:spPr>
        <p:txBody>
          <a:bodyPr vert="horz" lIns="0" tIns="0" rIns="0" bIns="0" rtlCol="0" anchor="t" anchorCtr="0">
            <a:noAutofit/>
          </a:bodyPr>
          <a:lstStyle>
            <a:lvl1pPr marL="0" indent="0" algn="l" defTabSz="180000" rtl="0" eaLnBrk="1" latinLnBrk="0" hangingPunct="1">
              <a:lnSpc>
                <a:spcPts val="4800"/>
              </a:lnSpc>
              <a:spcBef>
                <a:spcPct val="0"/>
              </a:spcBef>
              <a:spcAft>
                <a:spcPts val="0"/>
              </a:spcAft>
              <a:buNone/>
              <a:defRPr sz="4800" b="1" cap="none" spc="-300">
                <a:solidFill>
                  <a:srgbClr val="00B0F0"/>
                </a:solidFill>
                <a:latin typeface="Arial"/>
              </a:defRPr>
            </a:lvl1pPr>
          </a:lstStyle>
          <a:p>
            <a:pPr marL="0" lvl="0" indent="0" algn="l" defTabSz="180000" rtl="0" eaLnBrk="1" latinLnBrk="0" hangingPunct="1">
              <a:lnSpc>
                <a:spcPts val="5400"/>
              </a:lnSpc>
              <a:spcBef>
                <a:spcPct val="0"/>
              </a:spcBef>
              <a:spcAft>
                <a:spcPts val="0"/>
              </a:spcAft>
              <a:buNone/>
            </a:pPr>
            <a:endParaRPr lang="en-AU" dirty="0"/>
          </a:p>
        </p:txBody>
      </p:sp>
      <p:sp>
        <p:nvSpPr>
          <p:cNvPr id="3" name="Text Placeholder 2"/>
          <p:cNvSpPr>
            <a:spLocks noGrp="1"/>
          </p:cNvSpPr>
          <p:nvPr>
            <p:ph type="body" sz="quarter" idx="18"/>
          </p:nvPr>
        </p:nvSpPr>
        <p:spPr>
          <a:xfrm>
            <a:off x="4329730" y="1839911"/>
            <a:ext cx="3536462"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2"/>
          <p:cNvSpPr>
            <a:spLocks noGrp="1"/>
          </p:cNvSpPr>
          <p:nvPr>
            <p:ph type="body" sz="quarter" idx="19"/>
          </p:nvPr>
        </p:nvSpPr>
        <p:spPr>
          <a:xfrm>
            <a:off x="8130466" y="1839912"/>
            <a:ext cx="3536462"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9" name="TextBox 8"/>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2848097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V [ 3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513969"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1 Details"/>
          <p:cNvSpPr>
            <a:spLocks noGrp="1"/>
          </p:cNvSpPr>
          <p:nvPr>
            <p:ph type="body" sz="quarter" idx="15"/>
          </p:nvPr>
        </p:nvSpPr>
        <p:spPr>
          <a:xfrm>
            <a:off x="1723572" y="1839600"/>
            <a:ext cx="2335017" cy="799200"/>
          </a:xfrm>
        </p:spPr>
        <p:txBody>
          <a:bodyPr/>
          <a:lstStyle>
            <a:lvl1pPr defTabSz="180000">
              <a:spcAft>
                <a:spcPts val="0"/>
              </a:spcAft>
              <a:defRPr sz="800" baseline="0"/>
            </a:lvl1pPr>
          </a:lstStyle>
          <a:p>
            <a:pPr lvl="0"/>
            <a:r>
              <a:rPr lang="en-US" dirty="0"/>
              <a:t>Click to edit Master text styles</a:t>
            </a:r>
          </a:p>
        </p:txBody>
      </p:sp>
      <p:sp>
        <p:nvSpPr>
          <p:cNvPr id="15" name="Contact 2 Details"/>
          <p:cNvSpPr>
            <a:spLocks noGrp="1"/>
          </p:cNvSpPr>
          <p:nvPr>
            <p:ph type="pic" sz="quarter" idx="19"/>
          </p:nvPr>
        </p:nvSpPr>
        <p:spPr>
          <a:xfrm>
            <a:off x="4328861"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9" name="Contact 2 Details"/>
          <p:cNvSpPr>
            <a:spLocks noGrp="1"/>
          </p:cNvSpPr>
          <p:nvPr>
            <p:ph type="body" sz="quarter" idx="23"/>
          </p:nvPr>
        </p:nvSpPr>
        <p:spPr>
          <a:xfrm>
            <a:off x="5538468" y="1839600"/>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3" name="Contact 3 Details"/>
          <p:cNvSpPr>
            <a:spLocks noGrp="1"/>
          </p:cNvSpPr>
          <p:nvPr>
            <p:ph type="pic" sz="quarter" idx="27"/>
          </p:nvPr>
        </p:nvSpPr>
        <p:spPr>
          <a:xfrm>
            <a:off x="8130461"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7" name="Contact 3 Details"/>
          <p:cNvSpPr>
            <a:spLocks noGrp="1"/>
          </p:cNvSpPr>
          <p:nvPr>
            <p:ph type="body" sz="quarter" idx="31"/>
          </p:nvPr>
        </p:nvSpPr>
        <p:spPr>
          <a:xfrm>
            <a:off x="9331204" y="1839600"/>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14" name="Contact 4 Details"/>
          <p:cNvSpPr>
            <a:spLocks noGrp="1"/>
          </p:cNvSpPr>
          <p:nvPr>
            <p:ph type="pic" sz="quarter" idx="32"/>
          </p:nvPr>
        </p:nvSpPr>
        <p:spPr>
          <a:xfrm>
            <a:off x="513969" y="2750146"/>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6" name="Contact 4 Details"/>
          <p:cNvSpPr>
            <a:spLocks noGrp="1"/>
          </p:cNvSpPr>
          <p:nvPr>
            <p:ph type="body" sz="quarter" idx="33"/>
          </p:nvPr>
        </p:nvSpPr>
        <p:spPr>
          <a:xfrm>
            <a:off x="1723572" y="2750146"/>
            <a:ext cx="2335017" cy="799200"/>
          </a:xfrm>
        </p:spPr>
        <p:txBody>
          <a:bodyPr/>
          <a:lstStyle>
            <a:lvl1pPr>
              <a:spcAft>
                <a:spcPts val="0"/>
              </a:spcAft>
              <a:defRPr sz="800" baseline="0"/>
            </a:lvl1pPr>
          </a:lstStyle>
          <a:p>
            <a:pPr lvl="0"/>
            <a:r>
              <a:rPr lang="en-US" dirty="0"/>
              <a:t>Click to edit Master text styles</a:t>
            </a:r>
          </a:p>
        </p:txBody>
      </p:sp>
      <p:sp>
        <p:nvSpPr>
          <p:cNvPr id="17" name="Contact 5 Details"/>
          <p:cNvSpPr>
            <a:spLocks noGrp="1"/>
          </p:cNvSpPr>
          <p:nvPr>
            <p:ph type="pic" sz="quarter" idx="34"/>
          </p:nvPr>
        </p:nvSpPr>
        <p:spPr>
          <a:xfrm>
            <a:off x="4328861" y="2750146"/>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5 Details"/>
          <p:cNvSpPr>
            <a:spLocks noGrp="1"/>
          </p:cNvSpPr>
          <p:nvPr>
            <p:ph type="body" sz="quarter" idx="35"/>
          </p:nvPr>
        </p:nvSpPr>
        <p:spPr>
          <a:xfrm>
            <a:off x="5538468" y="2750146"/>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0" name="Contact 6 Details"/>
          <p:cNvSpPr>
            <a:spLocks noGrp="1"/>
          </p:cNvSpPr>
          <p:nvPr>
            <p:ph type="pic" sz="quarter" idx="36"/>
          </p:nvPr>
        </p:nvSpPr>
        <p:spPr>
          <a:xfrm>
            <a:off x="8130461" y="2750146"/>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1" name="Contact 6 Details"/>
          <p:cNvSpPr>
            <a:spLocks noGrp="1"/>
          </p:cNvSpPr>
          <p:nvPr>
            <p:ph type="body" sz="quarter" idx="37"/>
          </p:nvPr>
        </p:nvSpPr>
        <p:spPr>
          <a:xfrm>
            <a:off x="9331204" y="2750146"/>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2" name="Contact 7 Details"/>
          <p:cNvSpPr>
            <a:spLocks noGrp="1"/>
          </p:cNvSpPr>
          <p:nvPr>
            <p:ph type="pic" sz="quarter" idx="38"/>
          </p:nvPr>
        </p:nvSpPr>
        <p:spPr>
          <a:xfrm>
            <a:off x="513969" y="3651249"/>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4" name="Contact 7 Details"/>
          <p:cNvSpPr>
            <a:spLocks noGrp="1"/>
          </p:cNvSpPr>
          <p:nvPr>
            <p:ph type="body" sz="quarter" idx="39"/>
          </p:nvPr>
        </p:nvSpPr>
        <p:spPr>
          <a:xfrm>
            <a:off x="1723572" y="3651249"/>
            <a:ext cx="2335017" cy="799200"/>
          </a:xfrm>
        </p:spPr>
        <p:txBody>
          <a:bodyPr/>
          <a:lstStyle>
            <a:lvl1pPr>
              <a:spcAft>
                <a:spcPts val="0"/>
              </a:spcAft>
              <a:defRPr sz="800"/>
            </a:lvl1pPr>
          </a:lstStyle>
          <a:p>
            <a:pPr lvl="0"/>
            <a:r>
              <a:rPr lang="en-US" dirty="0"/>
              <a:t>Click to edit Master text styles</a:t>
            </a:r>
          </a:p>
        </p:txBody>
      </p:sp>
      <p:sp>
        <p:nvSpPr>
          <p:cNvPr id="25" name="Contact 8 Details"/>
          <p:cNvSpPr>
            <a:spLocks noGrp="1"/>
          </p:cNvSpPr>
          <p:nvPr>
            <p:ph type="pic" sz="quarter" idx="40"/>
          </p:nvPr>
        </p:nvSpPr>
        <p:spPr>
          <a:xfrm>
            <a:off x="4328861" y="3651249"/>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6" name="Contact 8 Details"/>
          <p:cNvSpPr>
            <a:spLocks noGrp="1"/>
          </p:cNvSpPr>
          <p:nvPr>
            <p:ph type="body" sz="quarter" idx="41"/>
          </p:nvPr>
        </p:nvSpPr>
        <p:spPr>
          <a:xfrm>
            <a:off x="5538468" y="3651249"/>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8" name="Contact 9 Details"/>
          <p:cNvSpPr>
            <a:spLocks noGrp="1"/>
          </p:cNvSpPr>
          <p:nvPr>
            <p:ph type="pic" sz="quarter" idx="42"/>
          </p:nvPr>
        </p:nvSpPr>
        <p:spPr>
          <a:xfrm>
            <a:off x="8130461" y="3651249"/>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9" name="Contact 9 Details"/>
          <p:cNvSpPr>
            <a:spLocks noGrp="1"/>
          </p:cNvSpPr>
          <p:nvPr>
            <p:ph type="body" sz="quarter" idx="43"/>
          </p:nvPr>
        </p:nvSpPr>
        <p:spPr>
          <a:xfrm>
            <a:off x="9331204" y="3651249"/>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30" name="Contact 10 Details"/>
          <p:cNvSpPr>
            <a:spLocks noGrp="1"/>
          </p:cNvSpPr>
          <p:nvPr>
            <p:ph type="pic" sz="quarter" idx="44"/>
          </p:nvPr>
        </p:nvSpPr>
        <p:spPr>
          <a:xfrm>
            <a:off x="513969" y="4552352"/>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3" name="Contact 10 Details"/>
          <p:cNvSpPr>
            <a:spLocks noGrp="1"/>
          </p:cNvSpPr>
          <p:nvPr>
            <p:ph type="body" sz="quarter" idx="45"/>
          </p:nvPr>
        </p:nvSpPr>
        <p:spPr>
          <a:xfrm>
            <a:off x="1723572" y="4552352"/>
            <a:ext cx="2335017" cy="799200"/>
          </a:xfrm>
        </p:spPr>
        <p:txBody>
          <a:bodyPr/>
          <a:lstStyle>
            <a:lvl1pPr marL="0" indent="0" algn="l" defTabSz="180000">
              <a:lnSpc>
                <a:spcPct val="100000"/>
              </a:lnSpc>
              <a:spcBef>
                <a:spcPts val="0"/>
              </a:spcBef>
              <a:spcAft>
                <a:spcPts val="0"/>
              </a:spcAft>
              <a:defRPr sz="8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34" name="Contact 11 Details"/>
          <p:cNvSpPr>
            <a:spLocks noGrp="1"/>
          </p:cNvSpPr>
          <p:nvPr>
            <p:ph type="pic" sz="quarter" idx="46"/>
          </p:nvPr>
        </p:nvSpPr>
        <p:spPr>
          <a:xfrm>
            <a:off x="4328861" y="4552352"/>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5" name="Contact 11 Details"/>
          <p:cNvSpPr>
            <a:spLocks noGrp="1"/>
          </p:cNvSpPr>
          <p:nvPr>
            <p:ph type="body" sz="quarter" idx="47"/>
          </p:nvPr>
        </p:nvSpPr>
        <p:spPr>
          <a:xfrm>
            <a:off x="5538468" y="4552352"/>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38" name="Contact 12 Details"/>
          <p:cNvSpPr>
            <a:spLocks noGrp="1"/>
          </p:cNvSpPr>
          <p:nvPr>
            <p:ph type="pic" sz="quarter" idx="48"/>
          </p:nvPr>
        </p:nvSpPr>
        <p:spPr>
          <a:xfrm>
            <a:off x="8130461" y="4552352"/>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9" name="Contact 12 Details"/>
          <p:cNvSpPr>
            <a:spLocks noGrp="1"/>
          </p:cNvSpPr>
          <p:nvPr>
            <p:ph type="body" sz="quarter" idx="49"/>
          </p:nvPr>
        </p:nvSpPr>
        <p:spPr>
          <a:xfrm>
            <a:off x="9331204" y="4552352"/>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41" name="Contact 13 Details"/>
          <p:cNvSpPr>
            <a:spLocks noGrp="1"/>
          </p:cNvSpPr>
          <p:nvPr>
            <p:ph type="pic" sz="quarter" idx="50"/>
          </p:nvPr>
        </p:nvSpPr>
        <p:spPr>
          <a:xfrm>
            <a:off x="513969" y="5438088"/>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2" name="Contact 13 Details"/>
          <p:cNvSpPr>
            <a:spLocks noGrp="1"/>
          </p:cNvSpPr>
          <p:nvPr>
            <p:ph type="body" sz="quarter" idx="51"/>
          </p:nvPr>
        </p:nvSpPr>
        <p:spPr>
          <a:xfrm>
            <a:off x="1723572" y="5438088"/>
            <a:ext cx="2335017" cy="799200"/>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43" name="Contact 14 Details"/>
          <p:cNvSpPr>
            <a:spLocks noGrp="1"/>
          </p:cNvSpPr>
          <p:nvPr>
            <p:ph type="pic" sz="quarter" idx="52"/>
          </p:nvPr>
        </p:nvSpPr>
        <p:spPr>
          <a:xfrm>
            <a:off x="4328861" y="5438088"/>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4" name="Contact 14 Details"/>
          <p:cNvSpPr>
            <a:spLocks noGrp="1"/>
          </p:cNvSpPr>
          <p:nvPr>
            <p:ph type="body" sz="quarter" idx="53"/>
          </p:nvPr>
        </p:nvSpPr>
        <p:spPr>
          <a:xfrm>
            <a:off x="5538468" y="5438088"/>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45" name="Contact 15 Details"/>
          <p:cNvSpPr>
            <a:spLocks noGrp="1"/>
          </p:cNvSpPr>
          <p:nvPr>
            <p:ph type="pic" sz="quarter" idx="54"/>
          </p:nvPr>
        </p:nvSpPr>
        <p:spPr>
          <a:xfrm>
            <a:off x="8130461" y="5438088"/>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6" name="Contact 15 Details"/>
          <p:cNvSpPr>
            <a:spLocks noGrp="1"/>
          </p:cNvSpPr>
          <p:nvPr>
            <p:ph type="body" sz="quarter" idx="55"/>
          </p:nvPr>
        </p:nvSpPr>
        <p:spPr>
          <a:xfrm>
            <a:off x="9331204" y="5438088"/>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2" name="Slide Number Placeholder 1" descr="Lock Shape"/>
          <p:cNvSpPr>
            <a:spLocks noGrp="1"/>
          </p:cNvSpPr>
          <p:nvPr>
            <p:ph type="sldNum" sz="quarter" idx="5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7" name="Rectangle 3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47" name="Text Placeholder 6"/>
          <p:cNvSpPr>
            <a:spLocks noGrp="1"/>
          </p:cNvSpPr>
          <p:nvPr>
            <p:ph type="body" sz="quarter" idx="16"/>
          </p:nvPr>
        </p:nvSpPr>
        <p:spPr>
          <a:xfrm>
            <a:off x="791538" y="487590"/>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49"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421944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V [ 2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511908" y="1840541"/>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7" name="Contact 2 Details"/>
          <p:cNvSpPr>
            <a:spLocks noGrp="1"/>
          </p:cNvSpPr>
          <p:nvPr>
            <p:ph type="pic" sz="quarter" idx="12"/>
          </p:nvPr>
        </p:nvSpPr>
        <p:spPr>
          <a:xfrm>
            <a:off x="6264343" y="1840541"/>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9" name="Contact 1 Details"/>
          <p:cNvSpPr>
            <a:spLocks noGrp="1"/>
          </p:cNvSpPr>
          <p:nvPr>
            <p:ph type="body" sz="quarter" idx="13"/>
          </p:nvPr>
        </p:nvSpPr>
        <p:spPr>
          <a:xfrm>
            <a:off x="1756227" y="1839600"/>
            <a:ext cx="4164923"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11" name="Contact 2 Details"/>
          <p:cNvSpPr>
            <a:spLocks noGrp="1"/>
          </p:cNvSpPr>
          <p:nvPr>
            <p:ph type="body" sz="quarter" idx="14"/>
          </p:nvPr>
        </p:nvSpPr>
        <p:spPr>
          <a:xfrm>
            <a:off x="7505035" y="1839600"/>
            <a:ext cx="4164923"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13" name="Text Placeholder 12"/>
          <p:cNvSpPr>
            <a:spLocks noGrp="1"/>
          </p:cNvSpPr>
          <p:nvPr>
            <p:ph type="body" sz="quarter" idx="15"/>
          </p:nvPr>
        </p:nvSpPr>
        <p:spPr>
          <a:xfrm>
            <a:off x="511907" y="2880000"/>
            <a:ext cx="5405538" cy="33588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15" name="Text Placeholder 14"/>
          <p:cNvSpPr>
            <a:spLocks noGrp="1"/>
          </p:cNvSpPr>
          <p:nvPr>
            <p:ph type="body" sz="quarter" idx="16"/>
          </p:nvPr>
        </p:nvSpPr>
        <p:spPr>
          <a:xfrm>
            <a:off x="6264344" y="2880000"/>
            <a:ext cx="5405538" cy="33588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4" name="Rectangle 13"/>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7" name="Text Placeholder 6"/>
          <p:cNvSpPr>
            <a:spLocks noGrp="1"/>
          </p:cNvSpPr>
          <p:nvPr>
            <p:ph type="body" sz="quarter" idx="21"/>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76305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V [ 3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511908"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1 Details"/>
          <p:cNvSpPr>
            <a:spLocks noGrp="1"/>
          </p:cNvSpPr>
          <p:nvPr>
            <p:ph type="body" sz="quarter" idx="15"/>
          </p:nvPr>
        </p:nvSpPr>
        <p:spPr>
          <a:xfrm>
            <a:off x="1722296" y="1839600"/>
            <a:ext cx="2335017" cy="799200"/>
          </a:xfrm>
        </p:spPr>
        <p:txBody>
          <a:bodyPr/>
          <a:lstStyle>
            <a:lvl1pPr marL="0" indent="0" algn="l" defTabSz="180000">
              <a:lnSpc>
                <a:spcPct val="100000"/>
              </a:lnSpc>
              <a:spcBef>
                <a:spcPts val="0"/>
              </a:spcBef>
              <a:spcAft>
                <a:spcPts val="600"/>
              </a:spcAft>
              <a:defRPr sz="8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15" name="Contact 2 Details"/>
          <p:cNvSpPr>
            <a:spLocks noGrp="1"/>
          </p:cNvSpPr>
          <p:nvPr>
            <p:ph type="pic" sz="quarter" idx="19"/>
          </p:nvPr>
        </p:nvSpPr>
        <p:spPr>
          <a:xfrm>
            <a:off x="4328861"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9" name="Contact 2 Details"/>
          <p:cNvSpPr>
            <a:spLocks noGrp="1"/>
          </p:cNvSpPr>
          <p:nvPr>
            <p:ph type="body" sz="quarter" idx="23"/>
          </p:nvPr>
        </p:nvSpPr>
        <p:spPr>
          <a:xfrm>
            <a:off x="5528405" y="1839600"/>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23" name="Contact 3 Details"/>
          <p:cNvSpPr>
            <a:spLocks noGrp="1"/>
          </p:cNvSpPr>
          <p:nvPr>
            <p:ph type="pic" sz="quarter" idx="27"/>
          </p:nvPr>
        </p:nvSpPr>
        <p:spPr>
          <a:xfrm>
            <a:off x="8130461"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7" name="Contact 3 Details"/>
          <p:cNvSpPr>
            <a:spLocks noGrp="1"/>
          </p:cNvSpPr>
          <p:nvPr>
            <p:ph type="body" sz="quarter" idx="31"/>
          </p:nvPr>
        </p:nvSpPr>
        <p:spPr>
          <a:xfrm>
            <a:off x="9332932" y="1839600"/>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9" name="Text Placeholder 8"/>
          <p:cNvSpPr>
            <a:spLocks noGrp="1"/>
          </p:cNvSpPr>
          <p:nvPr>
            <p:ph type="body" sz="quarter" idx="32"/>
          </p:nvPr>
        </p:nvSpPr>
        <p:spPr>
          <a:xfrm>
            <a:off x="511908" y="2880000"/>
            <a:ext cx="3546233"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31" name="Text Placeholder 8"/>
          <p:cNvSpPr>
            <a:spLocks noGrp="1"/>
          </p:cNvSpPr>
          <p:nvPr>
            <p:ph type="body" sz="quarter" idx="33"/>
          </p:nvPr>
        </p:nvSpPr>
        <p:spPr>
          <a:xfrm>
            <a:off x="4328861" y="2880000"/>
            <a:ext cx="3546233"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32" name="Text Placeholder 8"/>
          <p:cNvSpPr>
            <a:spLocks noGrp="1"/>
          </p:cNvSpPr>
          <p:nvPr>
            <p:ph type="body" sz="quarter" idx="34"/>
          </p:nvPr>
        </p:nvSpPr>
        <p:spPr>
          <a:xfrm>
            <a:off x="8130461" y="2880000"/>
            <a:ext cx="3546233"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1"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53134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pic>
        <p:nvPicPr>
          <p:cNvPr id="9" name="图片 8"/>
          <p:cNvPicPr>
            <a:picLocks noChangeAspect="1"/>
          </p:cNvPicPr>
          <p:nvPr userDrawn="1"/>
        </p:nvPicPr>
        <p:blipFill rotWithShape="1">
          <a:blip r:embed="rId3"/>
          <a:srcRect t="76969" r="2435"/>
          <a:stretch/>
        </p:blipFill>
        <p:spPr>
          <a:xfrm>
            <a:off x="2746463" y="-43544"/>
            <a:ext cx="7235737" cy="1709665"/>
          </a:xfrm>
          <a:prstGeom prst="rect">
            <a:avLst/>
          </a:prstGeom>
          <a:noFill/>
        </p:spPr>
      </p:pic>
    </p:spTree>
    <p:extLst>
      <p:ext uri="{BB962C8B-B14F-4D97-AF65-F5344CB8AC3E}">
        <p14:creationId xmlns:p14="http://schemas.microsoft.com/office/powerpoint/2010/main" val="3003503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V [ 1 Person ]">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513969"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Details"/>
          <p:cNvSpPr>
            <a:spLocks noGrp="1"/>
          </p:cNvSpPr>
          <p:nvPr>
            <p:ph type="body" sz="quarter" idx="15"/>
          </p:nvPr>
        </p:nvSpPr>
        <p:spPr>
          <a:xfrm>
            <a:off x="1722296" y="1839600"/>
            <a:ext cx="2335017" cy="799200"/>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31" name="Text Placeholder 8"/>
          <p:cNvSpPr>
            <a:spLocks noGrp="1"/>
          </p:cNvSpPr>
          <p:nvPr>
            <p:ph type="body" sz="quarter" idx="33"/>
          </p:nvPr>
        </p:nvSpPr>
        <p:spPr>
          <a:xfrm>
            <a:off x="4328861" y="1838324"/>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32" name="Text Placeholder 8"/>
          <p:cNvSpPr>
            <a:spLocks noGrp="1"/>
          </p:cNvSpPr>
          <p:nvPr>
            <p:ph type="body" sz="quarter" idx="34"/>
          </p:nvPr>
        </p:nvSpPr>
        <p:spPr>
          <a:xfrm>
            <a:off x="8130461" y="1838324"/>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3" name="Rectangle 12"/>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172791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Your Team">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11908" y="1839600"/>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7" name="Contact 1 Details"/>
          <p:cNvSpPr>
            <a:spLocks noGrp="1"/>
          </p:cNvSpPr>
          <p:nvPr>
            <p:ph type="pic" sz="quarter" idx="13"/>
          </p:nvPr>
        </p:nvSpPr>
        <p:spPr>
          <a:xfrm>
            <a:off x="4352773" y="1839600"/>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8" name="Contact 3 Details"/>
          <p:cNvSpPr>
            <a:spLocks noGrp="1"/>
          </p:cNvSpPr>
          <p:nvPr>
            <p:ph type="pic" sz="quarter" idx="14"/>
          </p:nvPr>
        </p:nvSpPr>
        <p:spPr>
          <a:xfrm>
            <a:off x="4352773" y="4127184"/>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9" name="Contact 2 Details"/>
          <p:cNvSpPr>
            <a:spLocks noGrp="1"/>
          </p:cNvSpPr>
          <p:nvPr>
            <p:ph type="pic" sz="quarter" idx="15"/>
          </p:nvPr>
        </p:nvSpPr>
        <p:spPr>
          <a:xfrm>
            <a:off x="4352773" y="2983392"/>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4 Details"/>
          <p:cNvSpPr>
            <a:spLocks noGrp="1"/>
          </p:cNvSpPr>
          <p:nvPr>
            <p:ph type="pic" sz="quarter" idx="17"/>
          </p:nvPr>
        </p:nvSpPr>
        <p:spPr>
          <a:xfrm>
            <a:off x="4352773" y="5270976"/>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2" name="Rectangle 21"/>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5" name="Text Placeholder 4"/>
          <p:cNvSpPr>
            <a:spLocks noGrp="1"/>
          </p:cNvSpPr>
          <p:nvPr>
            <p:ph type="body" sz="quarter" idx="42"/>
          </p:nvPr>
        </p:nvSpPr>
        <p:spPr>
          <a:xfrm>
            <a:off x="5533292" y="1838328"/>
            <a:ext cx="6158523" cy="79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4"/>
          <p:cNvSpPr>
            <a:spLocks noGrp="1"/>
          </p:cNvSpPr>
          <p:nvPr>
            <p:ph type="body" sz="quarter" idx="43"/>
          </p:nvPr>
        </p:nvSpPr>
        <p:spPr>
          <a:xfrm>
            <a:off x="5533292" y="2997225"/>
            <a:ext cx="6158523" cy="78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4"/>
          <p:cNvSpPr>
            <a:spLocks noGrp="1"/>
          </p:cNvSpPr>
          <p:nvPr>
            <p:ph type="body" sz="quarter" idx="44"/>
          </p:nvPr>
        </p:nvSpPr>
        <p:spPr>
          <a:xfrm>
            <a:off x="5533292" y="4127501"/>
            <a:ext cx="6158523" cy="77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ext Placeholder 4"/>
          <p:cNvSpPr>
            <a:spLocks noGrp="1"/>
          </p:cNvSpPr>
          <p:nvPr>
            <p:ph type="body" sz="quarter" idx="45"/>
          </p:nvPr>
        </p:nvSpPr>
        <p:spPr>
          <a:xfrm>
            <a:off x="5533292" y="5257801"/>
            <a:ext cx="6158523" cy="80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54744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Your Team">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11908" y="1839600"/>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7" name="Contact 1 Details"/>
          <p:cNvSpPr>
            <a:spLocks noGrp="1"/>
          </p:cNvSpPr>
          <p:nvPr>
            <p:ph type="pic" sz="quarter" idx="13"/>
          </p:nvPr>
        </p:nvSpPr>
        <p:spPr>
          <a:xfrm>
            <a:off x="4352773" y="1839600"/>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8" name="Contact 3 Details"/>
          <p:cNvSpPr>
            <a:spLocks noGrp="1"/>
          </p:cNvSpPr>
          <p:nvPr>
            <p:ph type="pic" sz="quarter" idx="14"/>
          </p:nvPr>
        </p:nvSpPr>
        <p:spPr>
          <a:xfrm>
            <a:off x="4352773" y="4127184"/>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9" name="Contact 2 Details"/>
          <p:cNvSpPr>
            <a:spLocks noGrp="1"/>
          </p:cNvSpPr>
          <p:nvPr>
            <p:ph type="pic" sz="quarter" idx="15"/>
          </p:nvPr>
        </p:nvSpPr>
        <p:spPr>
          <a:xfrm>
            <a:off x="4352773" y="2983392"/>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4 Details"/>
          <p:cNvSpPr>
            <a:spLocks noGrp="1"/>
          </p:cNvSpPr>
          <p:nvPr>
            <p:ph type="pic" sz="quarter" idx="17"/>
          </p:nvPr>
        </p:nvSpPr>
        <p:spPr>
          <a:xfrm>
            <a:off x="4352773" y="5270976"/>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2" name="Rectangle 21"/>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5" name="Text Placeholder 4"/>
          <p:cNvSpPr>
            <a:spLocks noGrp="1"/>
          </p:cNvSpPr>
          <p:nvPr>
            <p:ph type="body" sz="quarter" idx="42"/>
          </p:nvPr>
        </p:nvSpPr>
        <p:spPr>
          <a:xfrm>
            <a:off x="5533309" y="1838328"/>
            <a:ext cx="2332892" cy="79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4"/>
          <p:cNvSpPr>
            <a:spLocks noGrp="1"/>
          </p:cNvSpPr>
          <p:nvPr>
            <p:ph type="body" sz="quarter" idx="43"/>
          </p:nvPr>
        </p:nvSpPr>
        <p:spPr>
          <a:xfrm>
            <a:off x="5533309" y="2997225"/>
            <a:ext cx="2332892" cy="78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4"/>
          <p:cNvSpPr>
            <a:spLocks noGrp="1"/>
          </p:cNvSpPr>
          <p:nvPr>
            <p:ph type="body" sz="quarter" idx="44"/>
          </p:nvPr>
        </p:nvSpPr>
        <p:spPr>
          <a:xfrm>
            <a:off x="5533309" y="4127501"/>
            <a:ext cx="2332892" cy="77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ext Placeholder 4"/>
          <p:cNvSpPr>
            <a:spLocks noGrp="1"/>
          </p:cNvSpPr>
          <p:nvPr>
            <p:ph type="body" sz="quarter" idx="45"/>
          </p:nvPr>
        </p:nvSpPr>
        <p:spPr>
          <a:xfrm>
            <a:off x="5533309" y="5257801"/>
            <a:ext cx="2332892" cy="80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act 1 Details"/>
          <p:cNvSpPr>
            <a:spLocks noGrp="1"/>
          </p:cNvSpPr>
          <p:nvPr>
            <p:ph type="pic" sz="quarter" idx="46"/>
          </p:nvPr>
        </p:nvSpPr>
        <p:spPr>
          <a:xfrm>
            <a:off x="8135815" y="1839913"/>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6" name="Contact 3 Details"/>
          <p:cNvSpPr>
            <a:spLocks noGrp="1"/>
          </p:cNvSpPr>
          <p:nvPr>
            <p:ph type="pic" sz="quarter" idx="47"/>
          </p:nvPr>
        </p:nvSpPr>
        <p:spPr>
          <a:xfrm>
            <a:off x="8135815" y="4127497"/>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17" name="Contact 2 Details"/>
          <p:cNvSpPr>
            <a:spLocks noGrp="1"/>
          </p:cNvSpPr>
          <p:nvPr>
            <p:ph type="pic" sz="quarter" idx="48"/>
          </p:nvPr>
        </p:nvSpPr>
        <p:spPr>
          <a:xfrm>
            <a:off x="8135815" y="2983705"/>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9" name="Contact 4 Details"/>
          <p:cNvSpPr>
            <a:spLocks noGrp="1"/>
          </p:cNvSpPr>
          <p:nvPr>
            <p:ph type="pic" sz="quarter" idx="49"/>
          </p:nvPr>
        </p:nvSpPr>
        <p:spPr>
          <a:xfrm>
            <a:off x="8135815" y="5271289"/>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0" name="Text Placeholder 4"/>
          <p:cNvSpPr>
            <a:spLocks noGrp="1"/>
          </p:cNvSpPr>
          <p:nvPr>
            <p:ph type="body" sz="quarter" idx="50"/>
          </p:nvPr>
        </p:nvSpPr>
        <p:spPr>
          <a:xfrm>
            <a:off x="9316352" y="1838643"/>
            <a:ext cx="2332892" cy="79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4"/>
          <p:cNvSpPr>
            <a:spLocks noGrp="1"/>
          </p:cNvSpPr>
          <p:nvPr>
            <p:ph type="body" sz="quarter" idx="51"/>
          </p:nvPr>
        </p:nvSpPr>
        <p:spPr>
          <a:xfrm>
            <a:off x="9316352" y="2997538"/>
            <a:ext cx="2332892" cy="78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8" name="Text Placeholder 4"/>
          <p:cNvSpPr>
            <a:spLocks noGrp="1"/>
          </p:cNvSpPr>
          <p:nvPr>
            <p:ph type="body" sz="quarter" idx="52"/>
          </p:nvPr>
        </p:nvSpPr>
        <p:spPr>
          <a:xfrm>
            <a:off x="9316352" y="4127815"/>
            <a:ext cx="2332892" cy="77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Text Placeholder 4"/>
          <p:cNvSpPr>
            <a:spLocks noGrp="1"/>
          </p:cNvSpPr>
          <p:nvPr>
            <p:ph type="body" sz="quarter" idx="53"/>
          </p:nvPr>
        </p:nvSpPr>
        <p:spPr>
          <a:xfrm>
            <a:off x="9316352" y="5258114"/>
            <a:ext cx="2332892" cy="80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10100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Your Team">
    <p:spTree>
      <p:nvGrpSpPr>
        <p:cNvPr id="1" name=""/>
        <p:cNvGrpSpPr/>
        <p:nvPr/>
      </p:nvGrpSpPr>
      <p:grpSpPr>
        <a:xfrm>
          <a:off x="0" y="0"/>
          <a:ext cx="0" cy="0"/>
          <a:chOff x="0" y="0"/>
          <a:chExt cx="0" cy="0"/>
        </a:xfrm>
      </p:grpSpPr>
      <p:sp>
        <p:nvSpPr>
          <p:cNvPr id="7" name="Contact 4 Details"/>
          <p:cNvSpPr>
            <a:spLocks noGrp="1"/>
          </p:cNvSpPr>
          <p:nvPr>
            <p:ph type="pic" sz="quarter" idx="13"/>
          </p:nvPr>
        </p:nvSpPr>
        <p:spPr>
          <a:xfrm>
            <a:off x="4328871"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8" name="Contact 6 Details"/>
          <p:cNvSpPr>
            <a:spLocks noGrp="1"/>
          </p:cNvSpPr>
          <p:nvPr>
            <p:ph type="pic" sz="quarter" idx="14"/>
          </p:nvPr>
        </p:nvSpPr>
        <p:spPr>
          <a:xfrm>
            <a:off x="7285644"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9" name="Contact 5 Details"/>
          <p:cNvSpPr>
            <a:spLocks noGrp="1"/>
          </p:cNvSpPr>
          <p:nvPr>
            <p:ph type="pic" sz="quarter" idx="15"/>
          </p:nvPr>
        </p:nvSpPr>
        <p:spPr>
          <a:xfrm>
            <a:off x="5807495"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7 Details"/>
          <p:cNvSpPr>
            <a:spLocks noGrp="1"/>
          </p:cNvSpPr>
          <p:nvPr>
            <p:ph type="pic" sz="quarter" idx="17"/>
          </p:nvPr>
        </p:nvSpPr>
        <p:spPr>
          <a:xfrm>
            <a:off x="8764070"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0" name="Contact 8 Details"/>
          <p:cNvSpPr>
            <a:spLocks noGrp="1"/>
          </p:cNvSpPr>
          <p:nvPr>
            <p:ph type="pic" sz="quarter" idx="19"/>
          </p:nvPr>
        </p:nvSpPr>
        <p:spPr>
          <a:xfrm>
            <a:off x="10243943"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3" name="Text Placeholder 2"/>
          <p:cNvSpPr>
            <a:spLocks noGrp="1"/>
          </p:cNvSpPr>
          <p:nvPr>
            <p:ph type="body" sz="quarter" idx="35"/>
          </p:nvPr>
        </p:nvSpPr>
        <p:spPr>
          <a:xfrm>
            <a:off x="4328861"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47" name="Text Placeholder 2"/>
          <p:cNvSpPr>
            <a:spLocks noGrp="1"/>
          </p:cNvSpPr>
          <p:nvPr>
            <p:ph type="body" sz="quarter" idx="36"/>
          </p:nvPr>
        </p:nvSpPr>
        <p:spPr>
          <a:xfrm>
            <a:off x="5808738"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48" name="Text Placeholder 2"/>
          <p:cNvSpPr>
            <a:spLocks noGrp="1"/>
          </p:cNvSpPr>
          <p:nvPr>
            <p:ph type="body" sz="quarter" idx="37"/>
          </p:nvPr>
        </p:nvSpPr>
        <p:spPr>
          <a:xfrm>
            <a:off x="7284186"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49" name="Text Placeholder 2"/>
          <p:cNvSpPr>
            <a:spLocks noGrp="1"/>
          </p:cNvSpPr>
          <p:nvPr>
            <p:ph type="body" sz="quarter" idx="38"/>
          </p:nvPr>
        </p:nvSpPr>
        <p:spPr>
          <a:xfrm>
            <a:off x="8764061"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50" name="Text Placeholder 2"/>
          <p:cNvSpPr>
            <a:spLocks noGrp="1"/>
          </p:cNvSpPr>
          <p:nvPr>
            <p:ph type="body" sz="quarter" idx="39"/>
          </p:nvPr>
        </p:nvSpPr>
        <p:spPr>
          <a:xfrm>
            <a:off x="10243938"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34" name="Contact 1 Details"/>
          <p:cNvSpPr>
            <a:spLocks noGrp="1"/>
          </p:cNvSpPr>
          <p:nvPr>
            <p:ph type="pic" sz="quarter" idx="11"/>
          </p:nvPr>
        </p:nvSpPr>
        <p:spPr>
          <a:xfrm>
            <a:off x="513969"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5" name="Text Placeholder 10"/>
          <p:cNvSpPr>
            <a:spLocks noGrp="1"/>
          </p:cNvSpPr>
          <p:nvPr>
            <p:ph type="body" sz="quarter" idx="42" hasCustomPrompt="1"/>
          </p:nvPr>
        </p:nvSpPr>
        <p:spPr>
          <a:xfrm>
            <a:off x="1718388" y="1839600"/>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It doesn’t matter if it’s large, complex or cross border – [lawyer name] knows how to deliver a transaction the way clients want.  That’s why they love [him / her ]. Beyond the big M&amp;A and capital raisings, [she/he] brings [sector] experience from [relevant experience] and  [relevant experience]. </a:t>
            </a:r>
            <a:endParaRPr lang="en-US" dirty="0"/>
          </a:p>
        </p:txBody>
      </p:sp>
      <p:sp>
        <p:nvSpPr>
          <p:cNvPr id="36" name="Contact 3 Details"/>
          <p:cNvSpPr>
            <a:spLocks noGrp="1"/>
          </p:cNvSpPr>
          <p:nvPr>
            <p:ph type="pic" sz="quarter" idx="43"/>
          </p:nvPr>
        </p:nvSpPr>
        <p:spPr>
          <a:xfrm>
            <a:off x="513969" y="48420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7" name="Text Placeholder 10"/>
          <p:cNvSpPr>
            <a:spLocks noGrp="1"/>
          </p:cNvSpPr>
          <p:nvPr>
            <p:ph type="body" sz="quarter" idx="44" hasCustomPrompt="1"/>
          </p:nvPr>
        </p:nvSpPr>
        <p:spPr>
          <a:xfrm>
            <a:off x="1718388" y="4837672"/>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From [relevant transaction] to [relevant transaction] – it’s no surprise that [name]is recognised as one of the world's best [sector/practice] lawyers ([relevant award]). [She/he is your on-the-ground [sector/practice] ‘guru’ offering [relevant experience, [relevant experience] and [relevant experience] and  [relevant experience].</a:t>
            </a:r>
            <a:endParaRPr lang="en-US" dirty="0"/>
          </a:p>
        </p:txBody>
      </p:sp>
      <p:sp>
        <p:nvSpPr>
          <p:cNvPr id="44" name="Contact 2 Details"/>
          <p:cNvSpPr>
            <a:spLocks noGrp="1"/>
          </p:cNvSpPr>
          <p:nvPr>
            <p:ph type="pic" sz="quarter" idx="49"/>
          </p:nvPr>
        </p:nvSpPr>
        <p:spPr>
          <a:xfrm>
            <a:off x="513969" y="33300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5" name="Text Placeholder 10"/>
          <p:cNvSpPr>
            <a:spLocks noGrp="1"/>
          </p:cNvSpPr>
          <p:nvPr>
            <p:ph type="body" sz="quarter" idx="50" hasCustomPrompt="1"/>
          </p:nvPr>
        </p:nvSpPr>
        <p:spPr>
          <a:xfrm>
            <a:off x="1718388" y="3330000"/>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Consistently ranked as one of Australia's top [sector/practice] lawyers – [name] is your [woman / man ]  for a [whatever they are looking to do]</a:t>
            </a:r>
            <a:endParaRPr lang="en-US" dirty="0"/>
          </a:p>
        </p:txBody>
      </p:sp>
      <p:sp>
        <p:nvSpPr>
          <p:cNvPr id="46" name="Contact 9 Details"/>
          <p:cNvSpPr>
            <a:spLocks noGrp="1"/>
          </p:cNvSpPr>
          <p:nvPr>
            <p:ph type="pic" sz="quarter" idx="51"/>
          </p:nvPr>
        </p:nvSpPr>
        <p:spPr>
          <a:xfrm>
            <a:off x="4328861" y="33300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54" name="Text Placeholder 10"/>
          <p:cNvSpPr>
            <a:spLocks noGrp="1"/>
          </p:cNvSpPr>
          <p:nvPr>
            <p:ph type="body" sz="quarter" idx="52" hasCustomPrompt="1"/>
          </p:nvPr>
        </p:nvSpPr>
        <p:spPr>
          <a:xfrm>
            <a:off x="5545204" y="3330000"/>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Name] ticks all of [project name] boxes - offering [relevant experience, [relevant experience] and [relevant experience] and  [relevant experience].</a:t>
            </a:r>
          </a:p>
          <a:p>
            <a:pPr lvl="0"/>
            <a:endParaRPr lang="en-AU" dirty="0"/>
          </a:p>
        </p:txBody>
      </p:sp>
      <p:sp>
        <p:nvSpPr>
          <p:cNvPr id="2" name="Slide Number Placeholder 1" descr="Lock Shape"/>
          <p:cNvSpPr>
            <a:spLocks noGrp="1"/>
          </p:cNvSpPr>
          <p:nvPr>
            <p:ph type="sldNum" sz="quarter" idx="5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5" name="Rectangle 2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7"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550100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1909" y="1839600"/>
            <a:ext cx="5449846"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4" name="Content Placeholder 3"/>
          <p:cNvSpPr>
            <a:spLocks noGrp="1"/>
          </p:cNvSpPr>
          <p:nvPr>
            <p:ph sz="half" idx="2"/>
          </p:nvPr>
        </p:nvSpPr>
        <p:spPr>
          <a:xfrm>
            <a:off x="6230822" y="1839600"/>
            <a:ext cx="5449846"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2"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Footer Placeholder 5"/>
          <p:cNvSpPr>
            <a:spLocks noGrp="1"/>
          </p:cNvSpPr>
          <p:nvPr>
            <p:ph type="ftr" sz="quarter" idx="14"/>
          </p:nvPr>
        </p:nvSpPr>
        <p:spPr>
          <a:xfrm>
            <a:off x="420923" y="632520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1843144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9958409" y="1"/>
            <a:ext cx="1728000" cy="12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sp>
        <p:nvSpPr>
          <p:cNvPr id="4" name="Footer Placeholder 5"/>
          <p:cNvSpPr>
            <a:spLocks noGrp="1"/>
          </p:cNvSpPr>
          <p:nvPr>
            <p:ph type="ftr" sz="quarter" idx="14"/>
          </p:nvPr>
        </p:nvSpPr>
        <p:spPr>
          <a:xfrm>
            <a:off x="420923" y="632520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pic>
        <p:nvPicPr>
          <p:cNvPr id="6" name="Picture 2" title="KWM 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51520" y="678389"/>
            <a:ext cx="1347707" cy="4783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3511369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Half Intro + 3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5" name="Text Placeholder 4"/>
          <p:cNvSpPr>
            <a:spLocks noGrp="1"/>
          </p:cNvSpPr>
          <p:nvPr>
            <p:ph type="body" sz="quarter" idx="24" hasCustomPrompt="1"/>
          </p:nvPr>
        </p:nvSpPr>
        <p:spPr>
          <a:xfrm>
            <a:off x="522830" y="1839912"/>
            <a:ext cx="5405538" cy="792000"/>
          </a:xfr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400" b="0" cap="none" spc="0" baseline="0">
                <a:solidFill>
                  <a:schemeClr val="accent2"/>
                </a:solidFill>
                <a:latin typeface="Arial"/>
              </a:defRPr>
            </a:lvl1pPr>
          </a:lstStyle>
          <a:p>
            <a:pPr marL="0" lvl="0" indent="0" algn="l" defTabSz="180000" rtl="0" eaLnBrk="1" latinLnBrk="0" hangingPunct="1">
              <a:lnSpc>
                <a:spcPts val="1400"/>
              </a:lnSpc>
              <a:spcBef>
                <a:spcPts val="0"/>
              </a:spcBef>
              <a:spcAft>
                <a:spcPts val="600"/>
              </a:spcAft>
              <a:buFont typeface="Arial" pitchFamily="34" charset="0"/>
              <a:buNone/>
            </a:pPr>
            <a:r>
              <a:rPr lang="en-US" dirty="0"/>
              <a:t>Intro text</a:t>
            </a:r>
          </a:p>
        </p:txBody>
      </p:sp>
      <p:sp>
        <p:nvSpPr>
          <p:cNvPr id="10" name="Text Placeholder 9"/>
          <p:cNvSpPr>
            <a:spLocks noGrp="1"/>
          </p:cNvSpPr>
          <p:nvPr>
            <p:ph type="body" sz="quarter" idx="25"/>
          </p:nvPr>
        </p:nvSpPr>
        <p:spPr>
          <a:xfrm>
            <a:off x="521678" y="2828925"/>
            <a:ext cx="11165538" cy="3419236"/>
          </a:xfrm>
        </p:spPr>
        <p:txBody>
          <a:bodyPr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p:cNvSpPr/>
          <p:nvPr userDrawn="1"/>
        </p:nvSpPr>
        <p:spPr>
          <a:xfrm>
            <a:off x="522832" y="504000"/>
            <a:ext cx="265846"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 name="Title 2"/>
          <p:cNvSpPr>
            <a:spLocks noGrp="1"/>
          </p:cNvSpPr>
          <p:nvPr>
            <p:ph type="title"/>
          </p:nvPr>
        </p:nvSpPr>
        <p:spPr/>
        <p:txBody>
          <a:bodyPr/>
          <a:lstStyle/>
          <a:p>
            <a:r>
              <a:rPr lang="en-US"/>
              <a:t>Click to edit Master title style</a:t>
            </a:r>
            <a:endParaRPr lang="en-AU"/>
          </a:p>
        </p:txBody>
      </p:sp>
      <p:sp>
        <p:nvSpPr>
          <p:cNvPr id="9" name="Text Placeholder 8"/>
          <p:cNvSpPr>
            <a:spLocks noGrp="1"/>
          </p:cNvSpPr>
          <p:nvPr>
            <p:ph type="body" sz="quarter" idx="35"/>
          </p:nvPr>
        </p:nvSpPr>
        <p:spPr>
          <a:xfrm>
            <a:off x="1143140" y="503237"/>
            <a:ext cx="4949169" cy="180000"/>
          </a:xfrm>
        </p:spPr>
        <p:txBody>
          <a:bodyPr/>
          <a:lstStyle>
            <a:lvl1pPr marL="0" indent="0" algn="l" defTabSz="180000" rtl="0" eaLnBrk="1" latinLnBrk="0" hangingPunct="1">
              <a:lnSpc>
                <a:spcPct val="100000"/>
              </a:lnSpc>
              <a:spcBef>
                <a:spcPts val="0"/>
              </a:spcBef>
              <a:spcAft>
                <a:spcPts val="0"/>
              </a:spcAft>
              <a:buNone/>
              <a:defRPr sz="900" b="0" cap="none" spc="0">
                <a:solidFill>
                  <a:srgbClr val="58595B"/>
                </a:solidFill>
                <a:latin typeface="Arial"/>
              </a:defRPr>
            </a:lvl1pPr>
            <a:lvl2pPr marL="0" indent="0" algn="l" defTabSz="180000" rtl="0" eaLnBrk="1" latinLnBrk="0" hangingPunct="1">
              <a:spcBef>
                <a:spcPts val="0"/>
              </a:spcBef>
              <a:buNone/>
              <a:defRPr/>
            </a:lvl2pPr>
            <a:lvl3pPr marL="180000" indent="0" algn="l" defTabSz="180000" rtl="0" eaLnBrk="1" latinLnBrk="0" hangingPunct="1">
              <a:spcBef>
                <a:spcPts val="0"/>
              </a:spcBef>
              <a:buNone/>
              <a:defRPr/>
            </a:lvl3pPr>
            <a:lvl4pPr marL="360000" indent="0" algn="l" defTabSz="180000" rtl="0" eaLnBrk="1" latinLnBrk="0" hangingPunct="1">
              <a:spcBef>
                <a:spcPts val="0"/>
              </a:spcBef>
              <a:buNone/>
              <a:defRPr/>
            </a:lvl4pPr>
            <a:lvl5pPr marL="0" indent="0" algn="l" defTabSz="180000" rtl="0" eaLnBrk="1" latinLnBrk="0" hangingPunct="1">
              <a:spcBef>
                <a:spcPts val="0"/>
              </a:spcBef>
              <a:buNone/>
              <a:defRPr/>
            </a:lvl5pPr>
          </a:lstStyle>
          <a:p>
            <a:pPr lvl="0"/>
            <a:r>
              <a:rPr lang="en-US" dirty="0"/>
              <a:t>Click to edit Master text styles</a:t>
            </a:r>
            <a:endParaRPr lang="en-AU" dirty="0"/>
          </a:p>
        </p:txBody>
      </p:sp>
      <p:sp>
        <p:nvSpPr>
          <p:cNvPr id="11" name="TextBox 10"/>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3830240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841848" y="813600"/>
            <a:ext cx="3216738" cy="5432400"/>
          </a:xfrm>
        </p:spPr>
        <p:txBody>
          <a:bodyPr wrap="square" anchor="b" anchorCtr="0"/>
          <a:lstStyle>
            <a:lvl1pPr marL="0" indent="0" algn="l" defTabSz="180000" rtl="0" eaLnBrk="1" latinLnBrk="0" hangingPunct="1">
              <a:lnSpc>
                <a:spcPts val="4800"/>
              </a:lnSpc>
              <a:spcBef>
                <a:spcPct val="0"/>
              </a:spcBef>
              <a:spcAft>
                <a:spcPts val="0"/>
              </a:spcAft>
              <a:buNone/>
              <a:defRPr sz="4800" b="1" cap="none" spc="-150">
                <a:solidFill>
                  <a:srgbClr val="FFFFFF"/>
                </a:solidFill>
                <a:latin typeface="Arial"/>
              </a:defRPr>
            </a:lvl1pPr>
          </a:lstStyle>
          <a:p>
            <a:pPr lvl="0"/>
            <a:r>
              <a:rPr lang="en-US" dirty="0"/>
              <a:t>Click to edit Master title style</a:t>
            </a:r>
            <a:endParaRPr lang="en-AU" dirty="0"/>
          </a:p>
        </p:txBody>
      </p:sp>
    </p:spTree>
    <p:extLst>
      <p:ext uri="{BB962C8B-B14F-4D97-AF65-F5344CB8AC3E}">
        <p14:creationId xmlns:p14="http://schemas.microsoft.com/office/powerpoint/2010/main" val="3967475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mage L Column + Intro + 2 Column Tex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522831" y="1838325"/>
            <a:ext cx="3535754" cy="4406400"/>
          </a:xfrm>
          <a:pattFill prst="smGrid">
            <a:fgClr>
              <a:schemeClr val="bg1">
                <a:lumMod val="85000"/>
              </a:schemeClr>
            </a:fgClr>
            <a:bgClr>
              <a:schemeClr val="bg1"/>
            </a:bgClr>
          </a:pattFill>
        </p:spPr>
        <p:txBody>
          <a:bodyPr/>
          <a:lstStyle/>
          <a:p>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Text Placeholder 4"/>
          <p:cNvSpPr>
            <a:spLocks noGrp="1"/>
          </p:cNvSpPr>
          <p:nvPr>
            <p:ph type="body" sz="quarter" idx="24" hasCustomPrompt="1"/>
          </p:nvPr>
        </p:nvSpPr>
        <p:spPr>
          <a:xfrm>
            <a:off x="4328861" y="1839600"/>
            <a:ext cx="7341785" cy="792000"/>
          </a:xfr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400" b="0" cap="none" spc="0">
                <a:solidFill>
                  <a:schemeClr val="accent2"/>
                </a:solidFill>
                <a:latin typeface="Arial"/>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en-US" dirty="0"/>
              <a:t>Intro text</a:t>
            </a:r>
          </a:p>
        </p:txBody>
      </p:sp>
      <p:sp>
        <p:nvSpPr>
          <p:cNvPr id="9" name="Text Placeholder 9"/>
          <p:cNvSpPr>
            <a:spLocks noGrp="1"/>
          </p:cNvSpPr>
          <p:nvPr>
            <p:ph type="body" sz="quarter" idx="25"/>
          </p:nvPr>
        </p:nvSpPr>
        <p:spPr>
          <a:xfrm>
            <a:off x="4328861" y="2830514"/>
            <a:ext cx="7341785" cy="3419236"/>
          </a:xfrm>
        </p:spPr>
        <p:txBody>
          <a:bodyPr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Rectangle 9"/>
          <p:cNvSpPr/>
          <p:nvPr userDrawn="1"/>
        </p:nvSpPr>
        <p:spPr>
          <a:xfrm>
            <a:off x="522832" y="504000"/>
            <a:ext cx="265846"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 name="Title 2"/>
          <p:cNvSpPr>
            <a:spLocks noGrp="1"/>
          </p:cNvSpPr>
          <p:nvPr>
            <p:ph type="title"/>
          </p:nvPr>
        </p:nvSpPr>
        <p:spPr/>
        <p:txBody>
          <a:bodyPr/>
          <a:lstStyle/>
          <a:p>
            <a:r>
              <a:rPr lang="en-US"/>
              <a:t>Click to edit Master title style</a:t>
            </a:r>
            <a:endParaRPr lang="en-AU"/>
          </a:p>
        </p:txBody>
      </p:sp>
      <p:sp>
        <p:nvSpPr>
          <p:cNvPr id="11" name="Text Placeholder 8"/>
          <p:cNvSpPr>
            <a:spLocks noGrp="1"/>
          </p:cNvSpPr>
          <p:nvPr>
            <p:ph type="body" sz="quarter" idx="35"/>
          </p:nvPr>
        </p:nvSpPr>
        <p:spPr>
          <a:xfrm>
            <a:off x="1143140" y="503237"/>
            <a:ext cx="4949169" cy="180000"/>
          </a:xfrm>
        </p:spPr>
        <p:txBody>
          <a:bodyPr/>
          <a:lstStyle>
            <a:lvl1pPr marL="0" indent="0" algn="l" defTabSz="180000" rtl="0" eaLnBrk="1" latinLnBrk="0" hangingPunct="1">
              <a:lnSpc>
                <a:spcPct val="100000"/>
              </a:lnSpc>
              <a:spcBef>
                <a:spcPts val="0"/>
              </a:spcBef>
              <a:spcAft>
                <a:spcPts val="0"/>
              </a:spcAft>
              <a:buNone/>
              <a:defRPr sz="900" b="0" cap="none" spc="0">
                <a:solidFill>
                  <a:srgbClr val="58595B"/>
                </a:solidFill>
                <a:latin typeface="Arial"/>
              </a:defRPr>
            </a:lvl1pPr>
            <a:lvl2pPr marL="0" indent="0" algn="l" defTabSz="180000" rtl="0" eaLnBrk="1" latinLnBrk="0" hangingPunct="1">
              <a:spcBef>
                <a:spcPts val="0"/>
              </a:spcBef>
              <a:buNone/>
              <a:defRPr/>
            </a:lvl2pPr>
            <a:lvl3pPr marL="180000" indent="0" algn="l" defTabSz="180000" rtl="0" eaLnBrk="1" latinLnBrk="0" hangingPunct="1">
              <a:spcBef>
                <a:spcPts val="0"/>
              </a:spcBef>
              <a:buNone/>
              <a:defRPr/>
            </a:lvl3pPr>
            <a:lvl4pPr marL="360000" indent="0" algn="l" defTabSz="180000" rtl="0" eaLnBrk="1" latinLnBrk="0" hangingPunct="1">
              <a:spcBef>
                <a:spcPts val="0"/>
              </a:spcBef>
              <a:buNone/>
              <a:defRPr/>
            </a:lvl4pPr>
            <a:lvl5pPr marL="0" indent="0" algn="l" defTabSz="180000" rtl="0" eaLnBrk="1" latinLnBrk="0" hangingPunct="1">
              <a:spcBef>
                <a:spcPts val="0"/>
              </a:spcBef>
              <a:buNone/>
              <a:defRPr/>
            </a:lvl5pPr>
          </a:lstStyle>
          <a:p>
            <a:pPr lvl="0"/>
            <a:r>
              <a:rPr lang="en-US" dirty="0"/>
              <a:t>Click to edit Master text styles</a:t>
            </a:r>
            <a:endParaRPr lang="en-AU" dirty="0"/>
          </a:p>
        </p:txBody>
      </p:sp>
      <p:sp>
        <p:nvSpPr>
          <p:cNvPr id="12" name="TextBox 11"/>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1719114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6" name="Rectangle 5"/>
          <p:cNvSpPr/>
          <p:nvPr userDrawn="1"/>
        </p:nvSpPr>
        <p:spPr>
          <a:xfrm>
            <a:off x="522836" y="504000"/>
            <a:ext cx="265846"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 name="Title 2"/>
          <p:cNvSpPr>
            <a:spLocks noGrp="1"/>
          </p:cNvSpPr>
          <p:nvPr>
            <p:ph type="title"/>
          </p:nvPr>
        </p:nvSpPr>
        <p:spPr/>
        <p:txBody>
          <a:bodyPr/>
          <a:lstStyle/>
          <a:p>
            <a:r>
              <a:rPr lang="en-US"/>
              <a:t>Click to edit Master title style</a:t>
            </a:r>
            <a:endParaRPr lang="en-AU"/>
          </a:p>
        </p:txBody>
      </p:sp>
      <p:sp>
        <p:nvSpPr>
          <p:cNvPr id="7" name="Text Placeholder 8"/>
          <p:cNvSpPr>
            <a:spLocks noGrp="1"/>
          </p:cNvSpPr>
          <p:nvPr>
            <p:ph type="body" sz="quarter" idx="35"/>
          </p:nvPr>
        </p:nvSpPr>
        <p:spPr>
          <a:xfrm>
            <a:off x="1143143" y="503237"/>
            <a:ext cx="4949169" cy="180000"/>
          </a:xfrm>
        </p:spPr>
        <p:txBody>
          <a:bodyPr/>
          <a:lstStyle>
            <a:lvl1pPr marL="0" indent="0" algn="l" defTabSz="180000" rtl="0" eaLnBrk="1" latinLnBrk="0" hangingPunct="1">
              <a:lnSpc>
                <a:spcPct val="100000"/>
              </a:lnSpc>
              <a:spcBef>
                <a:spcPts val="0"/>
              </a:spcBef>
              <a:spcAft>
                <a:spcPts val="0"/>
              </a:spcAft>
              <a:buNone/>
              <a:defRPr sz="900" b="0" cap="none" spc="0">
                <a:solidFill>
                  <a:srgbClr val="58595B"/>
                </a:solidFill>
                <a:latin typeface="Arial"/>
              </a:defRPr>
            </a:lvl1pPr>
            <a:lvl2pPr marL="0" indent="0" algn="l" defTabSz="180000" rtl="0" eaLnBrk="1" latinLnBrk="0" hangingPunct="1">
              <a:spcBef>
                <a:spcPts val="0"/>
              </a:spcBef>
              <a:buNone/>
              <a:defRPr/>
            </a:lvl2pPr>
            <a:lvl3pPr marL="180000" indent="0" algn="l" defTabSz="180000" rtl="0" eaLnBrk="1" latinLnBrk="0" hangingPunct="1">
              <a:spcBef>
                <a:spcPts val="0"/>
              </a:spcBef>
              <a:buNone/>
              <a:defRPr/>
            </a:lvl3pPr>
            <a:lvl4pPr marL="360000" indent="0" algn="l" defTabSz="180000" rtl="0" eaLnBrk="1" latinLnBrk="0" hangingPunct="1">
              <a:spcBef>
                <a:spcPts val="0"/>
              </a:spcBef>
              <a:buNone/>
              <a:defRPr/>
            </a:lvl4pPr>
            <a:lvl5pPr marL="0" indent="0" algn="l" defTabSz="180000" rtl="0" eaLnBrk="1" latinLnBrk="0" hangingPunct="1">
              <a:spcBef>
                <a:spcPts val="0"/>
              </a:spcBef>
              <a:buNone/>
              <a:defRPr/>
            </a:lvl5pPr>
          </a:lstStyle>
          <a:p>
            <a:pPr lvl="0"/>
            <a:r>
              <a:rPr lang="en-US" dirty="0"/>
              <a:t>Click to edit Master text styles</a:t>
            </a:r>
            <a:endParaRPr lang="en-AU" dirty="0"/>
          </a:p>
        </p:txBody>
      </p:sp>
      <p:sp>
        <p:nvSpPr>
          <p:cNvPr id="8" name="Picture Placeholder 7"/>
          <p:cNvSpPr>
            <a:spLocks noGrp="1"/>
          </p:cNvSpPr>
          <p:nvPr>
            <p:ph type="pic" sz="quarter" idx="55"/>
          </p:nvPr>
        </p:nvSpPr>
        <p:spPr>
          <a:xfrm>
            <a:off x="1044364" y="1988840"/>
            <a:ext cx="1939531" cy="1440160"/>
          </a:xfrm>
          <a:pattFill prst="smGrid">
            <a:fgClr>
              <a:schemeClr val="bg1">
                <a:lumMod val="85000"/>
              </a:schemeClr>
            </a:fgClr>
            <a:bgClr>
              <a:schemeClr val="bg1"/>
            </a:bgClr>
          </a:pattFill>
        </p:spPr>
        <p:txBody>
          <a:bodyPr/>
          <a:lstStyle/>
          <a:p>
            <a:endParaRPr lang="en-AU" dirty="0"/>
          </a:p>
        </p:txBody>
      </p:sp>
      <p:sp>
        <p:nvSpPr>
          <p:cNvPr id="9" name="Picture Placeholder 7"/>
          <p:cNvSpPr>
            <a:spLocks noGrp="1"/>
          </p:cNvSpPr>
          <p:nvPr>
            <p:ph type="pic" sz="quarter" idx="56"/>
          </p:nvPr>
        </p:nvSpPr>
        <p:spPr>
          <a:xfrm>
            <a:off x="5144316" y="1988840"/>
            <a:ext cx="1939531" cy="1440160"/>
          </a:xfrm>
          <a:pattFill prst="smGrid">
            <a:fgClr>
              <a:schemeClr val="bg1">
                <a:lumMod val="85000"/>
              </a:schemeClr>
            </a:fgClr>
            <a:bgClr>
              <a:schemeClr val="bg1"/>
            </a:bgClr>
          </a:pattFill>
        </p:spPr>
        <p:txBody>
          <a:bodyPr/>
          <a:lstStyle/>
          <a:p>
            <a:endParaRPr lang="en-AU" dirty="0"/>
          </a:p>
        </p:txBody>
      </p:sp>
      <p:sp>
        <p:nvSpPr>
          <p:cNvPr id="10" name="Picture Placeholder 7"/>
          <p:cNvSpPr>
            <a:spLocks noGrp="1"/>
          </p:cNvSpPr>
          <p:nvPr>
            <p:ph type="pic" sz="quarter" idx="57"/>
          </p:nvPr>
        </p:nvSpPr>
        <p:spPr>
          <a:xfrm>
            <a:off x="9197885" y="1988840"/>
            <a:ext cx="1939531" cy="1440160"/>
          </a:xfrm>
          <a:pattFill prst="smGrid">
            <a:fgClr>
              <a:schemeClr val="bg1">
                <a:lumMod val="85000"/>
              </a:schemeClr>
            </a:fgClr>
            <a:bgClr>
              <a:schemeClr val="bg1"/>
            </a:bgClr>
          </a:pattFill>
        </p:spPr>
        <p:txBody>
          <a:bodyPr/>
          <a:lstStyle/>
          <a:p>
            <a:endParaRPr lang="en-AU" dirty="0"/>
          </a:p>
        </p:txBody>
      </p:sp>
      <p:sp>
        <p:nvSpPr>
          <p:cNvPr id="11" name="Picture Placeholder 7"/>
          <p:cNvSpPr>
            <a:spLocks noGrp="1"/>
          </p:cNvSpPr>
          <p:nvPr>
            <p:ph type="pic" sz="quarter" idx="58"/>
          </p:nvPr>
        </p:nvSpPr>
        <p:spPr>
          <a:xfrm>
            <a:off x="1034259" y="4149080"/>
            <a:ext cx="1939531" cy="1440160"/>
          </a:xfrm>
          <a:pattFill prst="smGrid">
            <a:fgClr>
              <a:schemeClr val="bg1">
                <a:lumMod val="85000"/>
              </a:schemeClr>
            </a:fgClr>
            <a:bgClr>
              <a:schemeClr val="bg1"/>
            </a:bgClr>
          </a:pattFill>
        </p:spPr>
        <p:txBody>
          <a:bodyPr/>
          <a:lstStyle/>
          <a:p>
            <a:endParaRPr lang="en-AU" dirty="0"/>
          </a:p>
        </p:txBody>
      </p:sp>
      <p:sp>
        <p:nvSpPr>
          <p:cNvPr id="12" name="Picture Placeholder 7"/>
          <p:cNvSpPr>
            <a:spLocks noGrp="1"/>
          </p:cNvSpPr>
          <p:nvPr>
            <p:ph type="pic" sz="quarter" idx="59"/>
          </p:nvPr>
        </p:nvSpPr>
        <p:spPr>
          <a:xfrm>
            <a:off x="5134211" y="4149080"/>
            <a:ext cx="1939531" cy="1440160"/>
          </a:xfrm>
          <a:pattFill prst="smGrid">
            <a:fgClr>
              <a:schemeClr val="bg1">
                <a:lumMod val="85000"/>
              </a:schemeClr>
            </a:fgClr>
            <a:bgClr>
              <a:schemeClr val="bg1"/>
            </a:bgClr>
          </a:pattFill>
        </p:spPr>
        <p:txBody>
          <a:bodyPr/>
          <a:lstStyle/>
          <a:p>
            <a:endParaRPr lang="en-AU" dirty="0"/>
          </a:p>
        </p:txBody>
      </p:sp>
      <p:sp>
        <p:nvSpPr>
          <p:cNvPr id="13" name="Picture Placeholder 7"/>
          <p:cNvSpPr>
            <a:spLocks noGrp="1"/>
          </p:cNvSpPr>
          <p:nvPr>
            <p:ph type="pic" sz="quarter" idx="60"/>
          </p:nvPr>
        </p:nvSpPr>
        <p:spPr>
          <a:xfrm>
            <a:off x="9187779" y="4149080"/>
            <a:ext cx="1939531" cy="1440160"/>
          </a:xfrm>
          <a:pattFill prst="smGrid">
            <a:fgClr>
              <a:schemeClr val="bg1">
                <a:lumMod val="85000"/>
              </a:schemeClr>
            </a:fgClr>
            <a:bgClr>
              <a:schemeClr val="bg1"/>
            </a:bgClr>
          </a:pattFill>
        </p:spPr>
        <p:txBody>
          <a:bodyPr/>
          <a:lstStyle/>
          <a:p>
            <a:endParaRPr lang="en-AU" dirty="0"/>
          </a:p>
        </p:txBody>
      </p:sp>
      <p:sp>
        <p:nvSpPr>
          <p:cNvPr id="14" name="TextBox 13"/>
          <p:cNvSpPr txBox="1">
            <a:spLocks/>
          </p:cNvSpPr>
          <p:nvPr userDrawn="1"/>
        </p:nvSpPr>
        <p:spPr>
          <a:xfrm>
            <a:off x="4618007"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900" b="1" dirty="0">
                <a:solidFill>
                  <a:srgbClr val="808285"/>
                </a:solidFill>
              </a:rPr>
              <a:t>King &amp; Wood Mallesons /</a:t>
            </a:r>
            <a:r>
              <a:rPr lang="en-AU" sz="900" dirty="0">
                <a:solidFill>
                  <a:srgbClr val="808285"/>
                </a:solidFill>
              </a:rPr>
              <a:t> www.kwm.com</a:t>
            </a:r>
          </a:p>
        </p:txBody>
      </p:sp>
    </p:spTree>
    <p:extLst>
      <p:ext uri="{BB962C8B-B14F-4D97-AF65-F5344CB8AC3E}">
        <p14:creationId xmlns:p14="http://schemas.microsoft.com/office/powerpoint/2010/main" val="332555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spTree>
    <p:extLst>
      <p:ext uri="{BB962C8B-B14F-4D97-AF65-F5344CB8AC3E}">
        <p14:creationId xmlns:p14="http://schemas.microsoft.com/office/powerpoint/2010/main" val="2371050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spTree>
    <p:extLst>
      <p:ext uri="{BB962C8B-B14F-4D97-AF65-F5344CB8AC3E}">
        <p14:creationId xmlns:p14="http://schemas.microsoft.com/office/powerpoint/2010/main" val="3807395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34" name="Text Placeholder 32"/>
          <p:cNvSpPr>
            <a:spLocks noGrp="1"/>
          </p:cNvSpPr>
          <p:nvPr>
            <p:ph type="body" sz="quarter" idx="19"/>
          </p:nvPr>
        </p:nvSpPr>
        <p:spPr>
          <a:xfrm>
            <a:off x="4329724" y="1839913"/>
            <a:ext cx="3536460" cy="4397374"/>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itle Placeholder 12"/>
          <p:cNvSpPr>
            <a:spLocks noGrp="1"/>
          </p:cNvSpPr>
          <p:nvPr userDrawn="1">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33" name="Text Placeholder 32"/>
          <p:cNvSpPr>
            <a:spLocks noGrp="1"/>
          </p:cNvSpPr>
          <p:nvPr>
            <p:ph type="body" sz="quarter" idx="18"/>
          </p:nvPr>
        </p:nvSpPr>
        <p:spPr>
          <a:xfrm>
            <a:off x="521683" y="1839914"/>
            <a:ext cx="3534507" cy="4406669"/>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900" b="0" cap="none" spc="0">
                <a:solidFill>
                  <a:srgbClr val="50595B"/>
                </a:solidFill>
                <a:latin typeface="Arial"/>
              </a:defRPr>
            </a:lvl1pPr>
            <a:lvl2pPr marL="180000" marR="0" indent="-180000" algn="l" defTabSz="180000" rtl="0" eaLnBrk="1" fontAlgn="auto" latinLnBrk="0" hangingPunct="1">
              <a:lnSpc>
                <a:spcPct val="100000"/>
              </a:lnSpc>
              <a:spcBef>
                <a:spcPts val="0"/>
              </a:spcBef>
              <a:spcAft>
                <a:spcPts val="300"/>
              </a:spcAft>
              <a:buClr>
                <a:srgbClr val="A7A9AC"/>
              </a:buClr>
              <a:buSzPct val="100000"/>
              <a:buFont typeface="Wingdings" pitchFamily="2" charset="2"/>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Rectangle 3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6"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Text Placeholder 32"/>
          <p:cNvSpPr>
            <a:spLocks noGrp="1"/>
          </p:cNvSpPr>
          <p:nvPr>
            <p:ph type="body" sz="quarter" idx="21"/>
          </p:nvPr>
        </p:nvSpPr>
        <p:spPr>
          <a:xfrm>
            <a:off x="8130467" y="1839914"/>
            <a:ext cx="3534507" cy="4406669"/>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2650926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s [ Image 3rd Column ]">
    <p:spTree>
      <p:nvGrpSpPr>
        <p:cNvPr id="1" name=""/>
        <p:cNvGrpSpPr/>
        <p:nvPr/>
      </p:nvGrpSpPr>
      <p:grpSpPr>
        <a:xfrm>
          <a:off x="0" y="0"/>
          <a:ext cx="0" cy="0"/>
          <a:chOff x="0" y="0"/>
          <a:chExt cx="0" cy="0"/>
        </a:xfrm>
      </p:grpSpPr>
      <p:sp>
        <p:nvSpPr>
          <p:cNvPr id="9" name="Picture Placeholder 3"/>
          <p:cNvSpPr>
            <a:spLocks noGrp="1"/>
          </p:cNvSpPr>
          <p:nvPr>
            <p:ph type="pic" sz="quarter" idx="21"/>
          </p:nvPr>
        </p:nvSpPr>
        <p:spPr>
          <a:xfrm>
            <a:off x="8150716" y="1838325"/>
            <a:ext cx="3535754" cy="4406400"/>
          </a:xfrm>
          <a:pattFill prst="smGrid">
            <a:fgClr>
              <a:schemeClr val="bg1">
                <a:lumMod val="85000"/>
              </a:schemeClr>
            </a:fgClr>
            <a:bgClr>
              <a:schemeClr val="bg1"/>
            </a:bgClr>
          </a:pattFill>
        </p:spPr>
        <p:txBody>
          <a:bodyPr/>
          <a:lstStyle/>
          <a:p>
            <a:endParaRPr lang="en-AU" dirty="0"/>
          </a:p>
        </p:txBody>
      </p:sp>
      <p:sp>
        <p:nvSpPr>
          <p:cNvPr id="34" name="Text Placeholder 32"/>
          <p:cNvSpPr>
            <a:spLocks noGrp="1"/>
          </p:cNvSpPr>
          <p:nvPr>
            <p:ph type="body" sz="quarter" idx="19"/>
          </p:nvPr>
        </p:nvSpPr>
        <p:spPr>
          <a:xfrm>
            <a:off x="4329724" y="1839913"/>
            <a:ext cx="3536460" cy="4397374"/>
          </a:xfrm>
        </p:spPr>
        <p:txBody>
          <a:bodyPr/>
          <a:lstStyle>
            <a:lvl1pPr marL="0" indent="0" algn="l" defTabSz="180000" rtl="0" eaLnBrk="1" latinLnBrk="0" hangingPunct="1">
              <a:lnSpc>
                <a:spcPct val="100000"/>
              </a:lnSpc>
              <a:spcBef>
                <a:spcPts val="0"/>
              </a:spcBef>
              <a:spcAft>
                <a:spcPts val="600"/>
              </a:spcAft>
              <a:buFont typeface="Arial" pitchFamily="34" charset="0"/>
              <a:buNone/>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32"/>
          <p:cNvSpPr>
            <a:spLocks noGrp="1"/>
          </p:cNvSpPr>
          <p:nvPr>
            <p:ph type="body" sz="quarter" idx="18"/>
          </p:nvPr>
        </p:nvSpPr>
        <p:spPr>
          <a:xfrm>
            <a:off x="521683" y="1839914"/>
            <a:ext cx="3534507" cy="4406669"/>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1400">
                <a:solidFill>
                  <a:srgbClr val="50595B"/>
                </a:solidFil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14"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1566717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 Image 1st Column ]">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8130467" y="1839914"/>
            <a:ext cx="3534507" cy="4406669"/>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Text Placeholder 32"/>
          <p:cNvSpPr>
            <a:spLocks noGrp="1"/>
          </p:cNvSpPr>
          <p:nvPr>
            <p:ph type="body" sz="quarter" idx="19"/>
          </p:nvPr>
        </p:nvSpPr>
        <p:spPr>
          <a:xfrm>
            <a:off x="4329724" y="1839913"/>
            <a:ext cx="3536460" cy="4406400"/>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1400">
                <a:solidFill>
                  <a:srgbClr val="50595B"/>
                </a:solidFil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nvPr>
        </p:nvSpPr>
        <p:spPr>
          <a:xfrm>
            <a:off x="513969" y="1838325"/>
            <a:ext cx="3535754" cy="4406400"/>
          </a:xfrm>
          <a:pattFill prst="smGrid">
            <a:fgClr>
              <a:schemeClr val="bg1">
                <a:lumMod val="85000"/>
              </a:schemeClr>
            </a:fgClr>
            <a:bgClr>
              <a:schemeClr val="bg1"/>
            </a:bgClr>
          </a:pattFill>
        </p:spPr>
        <p:txBody>
          <a:bodyPr/>
          <a:lstStyle/>
          <a:p>
            <a:endParaRPr lang="en-AU" dirty="0"/>
          </a:p>
        </p:txBody>
      </p:sp>
      <p:sp>
        <p:nvSpPr>
          <p:cNvPr id="12" name="Rectangle 11"/>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11"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631107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 Image Bottom Left ]">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521683" y="1839913"/>
            <a:ext cx="3534507" cy="149225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Picture Placeholder 2"/>
          <p:cNvSpPr>
            <a:spLocks noGrp="1"/>
          </p:cNvSpPr>
          <p:nvPr>
            <p:ph type="pic" sz="quarter" idx="18"/>
          </p:nvPr>
        </p:nvSpPr>
        <p:spPr>
          <a:xfrm>
            <a:off x="522900" y="3542251"/>
            <a:ext cx="7343354" cy="2697389"/>
          </a:xfrm>
          <a:pattFill prst="smGrid">
            <a:fgClr>
              <a:schemeClr val="bg1">
                <a:lumMod val="85000"/>
              </a:schemeClr>
            </a:fgClr>
            <a:bgClr>
              <a:prstClr val="white"/>
            </a:bgClr>
          </a:pattFill>
        </p:spPr>
        <p:txBody>
          <a:bodyPr/>
          <a:lstStyle/>
          <a:p>
            <a:endParaRPr lang="en-AU" dirty="0"/>
          </a:p>
        </p:txBody>
      </p:sp>
      <p:sp>
        <p:nvSpPr>
          <p:cNvPr id="15" name="Text Placeholder 4"/>
          <p:cNvSpPr>
            <a:spLocks noGrp="1"/>
          </p:cNvSpPr>
          <p:nvPr>
            <p:ph type="body" sz="quarter" idx="20"/>
          </p:nvPr>
        </p:nvSpPr>
        <p:spPr>
          <a:xfrm>
            <a:off x="4328755" y="1839600"/>
            <a:ext cx="3534507" cy="149225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4"/>
          <p:cNvSpPr>
            <a:spLocks noGrp="1"/>
          </p:cNvSpPr>
          <p:nvPr>
            <p:ph type="body" sz="quarter" idx="21"/>
          </p:nvPr>
        </p:nvSpPr>
        <p:spPr>
          <a:xfrm>
            <a:off x="8130467" y="1839911"/>
            <a:ext cx="3534507"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2" name="TextBox 11"/>
          <p:cNvSpPr txBox="1">
            <a:spLocks/>
          </p:cNvSpPr>
          <p:nvPr userDrawn="1"/>
        </p:nvSpPr>
        <p:spPr>
          <a:xfrm>
            <a:off x="5134599"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800" b="1" dirty="0">
                <a:solidFill>
                  <a:srgbClr val="808285"/>
                </a:solidFill>
              </a:rPr>
              <a:t>King &amp; Wood Mallesons /</a:t>
            </a:r>
            <a:r>
              <a:rPr lang="en-AU" sz="800" dirty="0">
                <a:solidFill>
                  <a:srgbClr val="808285"/>
                </a:solidFill>
              </a:rPr>
              <a:t> www.kwm.com</a:t>
            </a:r>
          </a:p>
        </p:txBody>
      </p:sp>
    </p:spTree>
    <p:extLst>
      <p:ext uri="{BB962C8B-B14F-4D97-AF65-F5344CB8AC3E}">
        <p14:creationId xmlns:p14="http://schemas.microsoft.com/office/powerpoint/2010/main" val="2365078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s [ No Heading +  Image Top Left ]">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521677" y="450003"/>
            <a:ext cx="7341785" cy="2887663"/>
          </a:xfrm>
          <a:pattFill prst="smGrid">
            <a:fgClr>
              <a:schemeClr val="bg1">
                <a:lumMod val="85000"/>
              </a:schemeClr>
            </a:fgClr>
            <a:bgClr>
              <a:prstClr val="white"/>
            </a:bgClr>
          </a:pattFill>
        </p:spPr>
        <p:txBody>
          <a:bodyPr/>
          <a:lstStyle/>
          <a:p>
            <a:endParaRPr lang="en-AU" dirty="0"/>
          </a:p>
        </p:txBody>
      </p:sp>
      <p:sp>
        <p:nvSpPr>
          <p:cNvPr id="19" name="Text Placeholder 18"/>
          <p:cNvSpPr>
            <a:spLocks noGrp="1"/>
          </p:cNvSpPr>
          <p:nvPr>
            <p:ph type="body" sz="quarter" idx="19"/>
          </p:nvPr>
        </p:nvSpPr>
        <p:spPr>
          <a:xfrm>
            <a:off x="521683" y="3541801"/>
            <a:ext cx="3534507" cy="269557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8"/>
          <p:cNvSpPr>
            <a:spLocks noGrp="1"/>
          </p:cNvSpPr>
          <p:nvPr>
            <p:ph type="body" sz="quarter" idx="20"/>
          </p:nvPr>
        </p:nvSpPr>
        <p:spPr>
          <a:xfrm>
            <a:off x="4328755" y="3542400"/>
            <a:ext cx="3534507"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8"/>
          <p:cNvSpPr>
            <a:spLocks noGrp="1"/>
          </p:cNvSpPr>
          <p:nvPr>
            <p:ph type="body" sz="quarter" idx="21"/>
          </p:nvPr>
        </p:nvSpPr>
        <p:spPr>
          <a:xfrm>
            <a:off x="8130467" y="1033463"/>
            <a:ext cx="3534507" cy="520382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8110523"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376372" y="487588"/>
            <a:ext cx="3299817" cy="178412"/>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985971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s [ No Heading + White Space ]  ">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328861" y="446400"/>
            <a:ext cx="7341785" cy="2887200"/>
          </a:xfrm>
          <a:pattFill prst="smGrid">
            <a:fgClr>
              <a:schemeClr val="bg1">
                <a:lumMod val="85000"/>
              </a:schemeClr>
            </a:fgClr>
            <a:bgClr>
              <a:prstClr val="white"/>
            </a:bgClr>
          </a:pattFill>
        </p:spPr>
        <p:txBody>
          <a:bodyPr/>
          <a:lstStyle/>
          <a:p>
            <a:endParaRPr lang="en-AU" dirty="0"/>
          </a:p>
        </p:txBody>
      </p:sp>
      <p:sp>
        <p:nvSpPr>
          <p:cNvPr id="6" name="Text Placeholder 5"/>
          <p:cNvSpPr>
            <a:spLocks noGrp="1"/>
          </p:cNvSpPr>
          <p:nvPr>
            <p:ph type="body" sz="quarter" idx="19"/>
          </p:nvPr>
        </p:nvSpPr>
        <p:spPr>
          <a:xfrm>
            <a:off x="4329730" y="3542400"/>
            <a:ext cx="3536462"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5"/>
          <p:cNvSpPr>
            <a:spLocks noGrp="1"/>
          </p:cNvSpPr>
          <p:nvPr>
            <p:ph type="body" sz="quarter" idx="20"/>
          </p:nvPr>
        </p:nvSpPr>
        <p:spPr>
          <a:xfrm>
            <a:off x="8130466" y="3542400"/>
            <a:ext cx="3536462"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481739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s [ Text Heavy ]">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521683" y="450000"/>
            <a:ext cx="3534507" cy="5792788"/>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8"/>
          <p:cNvSpPr>
            <a:spLocks noGrp="1"/>
          </p:cNvSpPr>
          <p:nvPr>
            <p:ph type="body" sz="quarter" idx="20"/>
          </p:nvPr>
        </p:nvSpPr>
        <p:spPr>
          <a:xfrm>
            <a:off x="4328755" y="450000"/>
            <a:ext cx="3534507" cy="5792788"/>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8"/>
          <p:cNvSpPr>
            <a:spLocks noGrp="1"/>
          </p:cNvSpPr>
          <p:nvPr>
            <p:ph type="body" sz="quarter" idx="21"/>
          </p:nvPr>
        </p:nvSpPr>
        <p:spPr>
          <a:xfrm>
            <a:off x="8124099" y="1033463"/>
            <a:ext cx="3534507" cy="520382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Rectangle 11"/>
          <p:cNvSpPr/>
          <p:nvPr userDrawn="1"/>
        </p:nvSpPr>
        <p:spPr>
          <a:xfrm>
            <a:off x="8110523"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3" name="Text Placeholder 6"/>
          <p:cNvSpPr>
            <a:spLocks noGrp="1"/>
          </p:cNvSpPr>
          <p:nvPr>
            <p:ph type="body" sz="quarter" idx="23"/>
          </p:nvPr>
        </p:nvSpPr>
        <p:spPr>
          <a:xfrm>
            <a:off x="8452342" y="487669"/>
            <a:ext cx="3239478" cy="178411"/>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710286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s [ Good For Pricing ]">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4328916" y="1838408"/>
            <a:ext cx="7350369" cy="2466975"/>
          </a:xfrm>
          <a:pattFill prst="smGrid">
            <a:fgClr>
              <a:schemeClr val="bg1">
                <a:lumMod val="85000"/>
              </a:schemeClr>
            </a:fgClr>
            <a:bgClr>
              <a:schemeClr val="bg1"/>
            </a:bgClr>
          </a:pattFill>
        </p:spPr>
        <p:txBody>
          <a:bodyPr/>
          <a:lstStyle/>
          <a:p>
            <a:endParaRPr lang="en-AU" dirty="0"/>
          </a:p>
        </p:txBody>
      </p:sp>
      <p:sp>
        <p:nvSpPr>
          <p:cNvPr id="4" name="Text Placeholder 9"/>
          <p:cNvSpPr>
            <a:spLocks noGrp="1"/>
          </p:cNvSpPr>
          <p:nvPr>
            <p:ph type="body" sz="quarter" idx="15"/>
          </p:nvPr>
        </p:nvSpPr>
        <p:spPr>
          <a:xfrm>
            <a:off x="511906" y="1839917"/>
            <a:ext cx="3546233" cy="4397375"/>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9"/>
          <p:cNvSpPr>
            <a:spLocks noGrp="1"/>
          </p:cNvSpPr>
          <p:nvPr>
            <p:ph type="body" sz="quarter" idx="16"/>
          </p:nvPr>
        </p:nvSpPr>
        <p:spPr>
          <a:xfrm>
            <a:off x="4328861" y="4429124"/>
            <a:ext cx="3535754" cy="1808164"/>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9"/>
          <p:cNvSpPr>
            <a:spLocks noGrp="1"/>
          </p:cNvSpPr>
          <p:nvPr>
            <p:ph type="body" sz="quarter" idx="17"/>
          </p:nvPr>
        </p:nvSpPr>
        <p:spPr>
          <a:xfrm>
            <a:off x="8130461" y="4429124"/>
            <a:ext cx="3535754" cy="1808164"/>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Text Placeholder 6"/>
          <p:cNvSpPr>
            <a:spLocks noGrp="1"/>
          </p:cNvSpPr>
          <p:nvPr>
            <p:ph type="body" sz="quarter" idx="25"/>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755978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ns [ Half Page / All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478523" y="3001510"/>
            <a:ext cx="11165538" cy="696912"/>
          </a:xfrm>
          <a:prstGeom prst="rect">
            <a:avLst/>
          </a:prstGeom>
        </p:spPr>
        <p:txBody>
          <a:bodyPr vert="horz" lIns="0" tIns="0" rIns="0" bIns="0" rtlCol="0" anchor="b" anchorCtr="0">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5" name="Text Placeholder 2"/>
          <p:cNvSpPr>
            <a:spLocks noGrp="1"/>
          </p:cNvSpPr>
          <p:nvPr>
            <p:ph type="body" sz="quarter" idx="19"/>
          </p:nvPr>
        </p:nvSpPr>
        <p:spPr>
          <a:xfrm>
            <a:off x="4328755" y="3859283"/>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20"/>
          </p:nvPr>
        </p:nvSpPr>
        <p:spPr>
          <a:xfrm>
            <a:off x="8130467" y="3859283"/>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2"/>
          <p:cNvSpPr>
            <a:spLocks noGrp="1"/>
          </p:cNvSpPr>
          <p:nvPr>
            <p:ph type="body" sz="quarter" idx="21"/>
          </p:nvPr>
        </p:nvSpPr>
        <p:spPr>
          <a:xfrm>
            <a:off x="521683" y="3857709"/>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0"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9216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pic>
        <p:nvPicPr>
          <p:cNvPr id="10" name="图片 9"/>
          <p:cNvPicPr>
            <a:picLocks noChangeAspect="1"/>
          </p:cNvPicPr>
          <p:nvPr userDrawn="1"/>
        </p:nvPicPr>
        <p:blipFill rotWithShape="1">
          <a:blip r:embed="rId3"/>
          <a:srcRect r="57736"/>
          <a:stretch/>
        </p:blipFill>
        <p:spPr>
          <a:xfrm>
            <a:off x="10792751" y="2070097"/>
            <a:ext cx="1386549" cy="3283749"/>
          </a:xfrm>
          <a:prstGeom prst="rect">
            <a:avLst/>
          </a:prstGeom>
          <a:noFill/>
        </p:spPr>
      </p:pic>
      <p:pic>
        <p:nvPicPr>
          <p:cNvPr id="11" name="图片 10"/>
          <p:cNvPicPr>
            <a:picLocks noChangeAspect="1"/>
          </p:cNvPicPr>
          <p:nvPr userDrawn="1"/>
        </p:nvPicPr>
        <p:blipFill rotWithShape="1">
          <a:blip r:embed="rId3"/>
          <a:srcRect l="58093"/>
          <a:stretch/>
        </p:blipFill>
        <p:spPr>
          <a:xfrm>
            <a:off x="-12700" y="2070097"/>
            <a:ext cx="1374856" cy="3283749"/>
          </a:xfrm>
          <a:prstGeom prst="rect">
            <a:avLst/>
          </a:prstGeom>
          <a:noFill/>
        </p:spPr>
      </p:pic>
    </p:spTree>
    <p:extLst>
      <p:ext uri="{BB962C8B-B14F-4D97-AF65-F5344CB8AC3E}">
        <p14:creationId xmlns:p14="http://schemas.microsoft.com/office/powerpoint/2010/main" val="15728338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ns [ Half Page / 2 col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4329722" y="3001510"/>
            <a:ext cx="7341785" cy="696912"/>
          </a:xfrm>
          <a:prstGeom prst="rect">
            <a:avLst/>
          </a:prstGeom>
        </p:spPr>
        <p:txBody>
          <a:bodyPr vert="horz" lIns="0" tIns="0" rIns="0" bIns="0" rtlCol="0" anchor="b" anchorCtr="0">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marL="0" lvl="0" indent="0" algn="l" defTabSz="180000" rtl="0" eaLnBrk="1" latinLnBrk="0" hangingPunct="1">
              <a:lnSpc>
                <a:spcPts val="5400"/>
              </a:lnSpc>
              <a:spcBef>
                <a:spcPct val="0"/>
              </a:spcBef>
              <a:spcAft>
                <a:spcPts val="0"/>
              </a:spcAft>
              <a:buNone/>
            </a:pPr>
            <a:endParaRPr lang="en-AU" dirty="0"/>
          </a:p>
        </p:txBody>
      </p:sp>
      <p:sp>
        <p:nvSpPr>
          <p:cNvPr id="15" name="Text Placeholder 2"/>
          <p:cNvSpPr>
            <a:spLocks noGrp="1"/>
          </p:cNvSpPr>
          <p:nvPr>
            <p:ph type="body" sz="quarter" idx="19"/>
          </p:nvPr>
        </p:nvSpPr>
        <p:spPr>
          <a:xfrm>
            <a:off x="4333299" y="3859283"/>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20"/>
          </p:nvPr>
        </p:nvSpPr>
        <p:spPr>
          <a:xfrm>
            <a:off x="8130467" y="3859283"/>
            <a:ext cx="3534507"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2"/>
          </p:nvPr>
        </p:nvSpPr>
        <p:spPr>
          <a:xfrm>
            <a:off x="513969" y="3012707"/>
            <a:ext cx="3535754" cy="3232018"/>
          </a:xfrm>
          <a:pattFill prst="smGrid">
            <a:fgClr>
              <a:schemeClr val="bg1">
                <a:lumMod val="85000"/>
              </a:schemeClr>
            </a:fgClr>
            <a:bgClr>
              <a:schemeClr val="bg1"/>
            </a:bgClr>
          </a:pattFill>
        </p:spPr>
        <p:txBody>
          <a:bodyPr/>
          <a:lstStyle/>
          <a:p>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3253265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3 Columns [ Half Page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478523" y="2983350"/>
            <a:ext cx="7341785" cy="698400"/>
          </a:xfrm>
          <a:prstGeom prst="rect">
            <a:avLst/>
          </a:prstGeom>
        </p:spPr>
        <p:txBody>
          <a:bodyPr vert="horz" wrap="square" lIns="0" tIns="0" rIns="0" bIns="0" rtlCol="0" anchor="b" anchorCtr="0">
            <a:noAutofit/>
          </a:bodyPr>
          <a:lstStyle>
            <a:lvl1pPr defTabSz="180000">
              <a:lnSpc>
                <a:spcPts val="4600"/>
              </a:lnSpc>
              <a:defRPr>
                <a:solidFill>
                  <a:srgbClr val="00B0F0"/>
                </a:solidFill>
              </a:defRPr>
            </a:lvl1pPr>
          </a:lstStyle>
          <a:p>
            <a:endParaRPr lang="en-AU" dirty="0"/>
          </a:p>
        </p:txBody>
      </p:sp>
      <p:sp>
        <p:nvSpPr>
          <p:cNvPr id="11" name="Text Placeholder 2"/>
          <p:cNvSpPr>
            <a:spLocks noGrp="1"/>
          </p:cNvSpPr>
          <p:nvPr>
            <p:ph type="body" sz="quarter" idx="18"/>
          </p:nvPr>
        </p:nvSpPr>
        <p:spPr>
          <a:xfrm>
            <a:off x="521683" y="3859283"/>
            <a:ext cx="3534507" cy="23891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2"/>
          <p:cNvSpPr>
            <a:spLocks noGrp="1"/>
          </p:cNvSpPr>
          <p:nvPr>
            <p:ph type="body" sz="quarter" idx="19"/>
          </p:nvPr>
        </p:nvSpPr>
        <p:spPr>
          <a:xfrm>
            <a:off x="4328755" y="3859283"/>
            <a:ext cx="3534507" cy="23891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2"/>
          <p:cNvSpPr>
            <a:spLocks noGrp="1"/>
          </p:cNvSpPr>
          <p:nvPr>
            <p:ph type="body" sz="quarter" idx="20"/>
          </p:nvPr>
        </p:nvSpPr>
        <p:spPr>
          <a:xfrm>
            <a:off x="8130467" y="2638426"/>
            <a:ext cx="3534507" cy="35988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Picture Placeholder 4"/>
          <p:cNvSpPr>
            <a:spLocks noGrp="1"/>
          </p:cNvSpPr>
          <p:nvPr>
            <p:ph type="pic" sz="quarter" idx="21"/>
          </p:nvPr>
        </p:nvSpPr>
        <p:spPr>
          <a:xfrm>
            <a:off x="8130461" y="633497"/>
            <a:ext cx="3535754" cy="1785937"/>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5" name="Rectangle 1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6"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3709936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ouble Column + Single Column">
    <p:spTree>
      <p:nvGrpSpPr>
        <p:cNvPr id="1" name=""/>
        <p:cNvGrpSpPr/>
        <p:nvPr/>
      </p:nvGrpSpPr>
      <p:grpSpPr>
        <a:xfrm>
          <a:off x="0" y="0"/>
          <a:ext cx="0" cy="0"/>
          <a:chOff x="0" y="0"/>
          <a:chExt cx="0" cy="0"/>
        </a:xfrm>
      </p:grpSpPr>
      <p:sp>
        <p:nvSpPr>
          <p:cNvPr id="9" name="Text Placeholder 32"/>
          <p:cNvSpPr>
            <a:spLocks noGrp="1"/>
          </p:cNvSpPr>
          <p:nvPr>
            <p:ph type="body" sz="quarter" idx="18"/>
          </p:nvPr>
        </p:nvSpPr>
        <p:spPr>
          <a:xfrm>
            <a:off x="513900" y="1839914"/>
            <a:ext cx="7341785" cy="4406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8150716" y="1838325"/>
            <a:ext cx="3535754" cy="4406400"/>
          </a:xfrm>
          <a:pattFill prst="smGrid">
            <a:fgClr>
              <a:schemeClr val="bg1">
                <a:lumMod val="85000"/>
              </a:schemeClr>
            </a:fgClr>
            <a:bgClr>
              <a:schemeClr val="bg1"/>
            </a:bgClr>
          </a:pattFill>
        </p:spPr>
        <p:txBody>
          <a:bodyPr/>
          <a:lstStyle/>
          <a:p>
            <a:endParaRPr lang="en-AU" dirty="0"/>
          </a:p>
        </p:txBody>
      </p:sp>
      <p:sp>
        <p:nvSpPr>
          <p:cNvPr id="13" name="Rectangle 12"/>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269439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ngle Column + Double Column Image">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4328916" y="1838323"/>
            <a:ext cx="7350369" cy="4399200"/>
          </a:xfrm>
          <a:pattFill prst="smGrid">
            <a:fgClr>
              <a:schemeClr val="bg1">
                <a:lumMod val="85000"/>
              </a:schemeClr>
            </a:fgClr>
            <a:bgClr>
              <a:schemeClr val="bg1"/>
            </a:bgClr>
          </a:pattFill>
        </p:spPr>
        <p:txBody>
          <a:bodyPr/>
          <a:lstStyle/>
          <a:p>
            <a:endParaRPr lang="en-AU" dirty="0"/>
          </a:p>
        </p:txBody>
      </p:sp>
      <p:sp>
        <p:nvSpPr>
          <p:cNvPr id="4" name="Text Placeholder 9"/>
          <p:cNvSpPr>
            <a:spLocks noGrp="1"/>
          </p:cNvSpPr>
          <p:nvPr>
            <p:ph type="body" sz="quarter" idx="15"/>
          </p:nvPr>
        </p:nvSpPr>
        <p:spPr>
          <a:xfrm>
            <a:off x="511906" y="1839917"/>
            <a:ext cx="3546233" cy="4397375"/>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048792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ouble Column + Single Column">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9"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931502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ouble Column + Single Column V2">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513969" y="1838325"/>
            <a:ext cx="3535754" cy="4406400"/>
          </a:xfrm>
          <a:pattFill prst="smGrid">
            <a:fgClr>
              <a:schemeClr val="bg1">
                <a:lumMod val="85000"/>
              </a:schemeClr>
            </a:fgClr>
            <a:bgClr>
              <a:schemeClr val="bg1"/>
            </a:bgClr>
          </a:pattFill>
        </p:spPr>
        <p:txBody>
          <a:bodyPr/>
          <a:lstStyle/>
          <a:p>
            <a:endParaRPr lang="en-AU" dirty="0"/>
          </a:p>
        </p:txBody>
      </p:sp>
      <p:sp>
        <p:nvSpPr>
          <p:cNvPr id="11" name="Text Placeholder 32"/>
          <p:cNvSpPr>
            <a:spLocks noGrp="1"/>
          </p:cNvSpPr>
          <p:nvPr>
            <p:ph type="body" sz="quarter" idx="18"/>
          </p:nvPr>
        </p:nvSpPr>
        <p:spPr>
          <a:xfrm>
            <a:off x="4329722" y="1839914"/>
            <a:ext cx="7341785" cy="4406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897919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Page Image + Quot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0" y="0"/>
            <a:ext cx="12192000" cy="6858000"/>
          </a:xfrm>
          <a:pattFill prst="smGrid">
            <a:fgClr>
              <a:schemeClr val="bg1">
                <a:lumMod val="85000"/>
              </a:schemeClr>
            </a:fgClr>
            <a:bgClr>
              <a:prstClr val="white"/>
            </a:bgClr>
          </a:pattFill>
        </p:spPr>
        <p:txBody>
          <a:bodyPr/>
          <a:lstStyle/>
          <a:p>
            <a:endParaRPr lang="en-AU" dirty="0"/>
          </a:p>
        </p:txBody>
      </p:sp>
      <p:sp>
        <p:nvSpPr>
          <p:cNvPr id="5" name="Picture Placeholder 4"/>
          <p:cNvSpPr>
            <a:spLocks noGrp="1"/>
          </p:cNvSpPr>
          <p:nvPr>
            <p:ph type="pic" sz="quarter" idx="20"/>
          </p:nvPr>
        </p:nvSpPr>
        <p:spPr>
          <a:xfrm>
            <a:off x="8124161" y="633413"/>
            <a:ext cx="3552092" cy="2698750"/>
          </a:xfrm>
          <a:pattFill prst="smGrid">
            <a:fgClr>
              <a:schemeClr val="bg1">
                <a:lumMod val="85000"/>
              </a:schemeClr>
            </a:fgClr>
            <a:bgClr>
              <a:prstClr val="white"/>
            </a:bgClr>
          </a:pattFill>
        </p:spPr>
        <p:txBody>
          <a:bodyPr/>
          <a:lstStyle/>
          <a:p>
            <a:endParaRPr lang="en-AU" dirty="0"/>
          </a:p>
        </p:txBody>
      </p:sp>
    </p:spTree>
    <p:extLst>
      <p:ext uri="{BB962C8B-B14F-4D97-AF65-F5344CB8AC3E}">
        <p14:creationId xmlns:p14="http://schemas.microsoft.com/office/powerpoint/2010/main" val="2517318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 With Quote Overlaying ]">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521678" y="1839911"/>
            <a:ext cx="11165538" cy="4406400"/>
          </a:xfrm>
          <a:pattFill prst="smGrid">
            <a:fgClr>
              <a:schemeClr val="bg1">
                <a:lumMod val="85000"/>
              </a:schemeClr>
            </a:fgClr>
            <a:bgClr>
              <a:prstClr val="white"/>
            </a:bgClr>
          </a:pattFill>
        </p:spPr>
        <p:txBody>
          <a:bodyPr/>
          <a:lstStyle/>
          <a:p>
            <a:endParaRPr lang="en-AU" dirty="0"/>
          </a:p>
        </p:txBody>
      </p:sp>
      <p:sp>
        <p:nvSpPr>
          <p:cNvPr id="28" name="Picture Placeholder 4"/>
          <p:cNvSpPr>
            <a:spLocks noGrp="1"/>
          </p:cNvSpPr>
          <p:nvPr>
            <p:ph type="pic" sz="quarter" idx="20"/>
          </p:nvPr>
        </p:nvSpPr>
        <p:spPr>
          <a:xfrm>
            <a:off x="7872116" y="3332163"/>
            <a:ext cx="3552092" cy="2698750"/>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2"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4098096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mage [ With Quote Overlaying ]">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521678" y="1839911"/>
            <a:ext cx="11165538" cy="4406400"/>
          </a:xfrm>
          <a:pattFill prst="smGrid">
            <a:fgClr>
              <a:schemeClr val="bg1">
                <a:lumMod val="85000"/>
              </a:schemeClr>
            </a:fgClr>
            <a:bgClr>
              <a:prstClr val="white"/>
            </a:bgClr>
          </a:pattFill>
        </p:spPr>
        <p:txBody>
          <a:bodyPr/>
          <a:lstStyle/>
          <a:p>
            <a:endParaRPr lang="en-AU" dirty="0"/>
          </a:p>
        </p:txBody>
      </p:sp>
      <p:sp>
        <p:nvSpPr>
          <p:cNvPr id="28" name="Picture Placeholder 4"/>
          <p:cNvSpPr>
            <a:spLocks noGrp="1"/>
          </p:cNvSpPr>
          <p:nvPr>
            <p:ph type="pic" sz="quarter" idx="20"/>
          </p:nvPr>
        </p:nvSpPr>
        <p:spPr>
          <a:xfrm>
            <a:off x="7872116" y="3332163"/>
            <a:ext cx="3552092" cy="2698750"/>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2"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582651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mbstones [ 9 Boxe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515820" y="18396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8" name="Text Placeholder 2"/>
          <p:cNvSpPr>
            <a:spLocks noGrp="1"/>
          </p:cNvSpPr>
          <p:nvPr>
            <p:ph type="body" sz="quarter" idx="36"/>
          </p:nvPr>
        </p:nvSpPr>
        <p:spPr>
          <a:xfrm>
            <a:off x="4329723" y="18396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2"/>
          <p:cNvSpPr>
            <a:spLocks noGrp="1"/>
          </p:cNvSpPr>
          <p:nvPr>
            <p:ph type="body" sz="quarter" idx="37"/>
          </p:nvPr>
        </p:nvSpPr>
        <p:spPr>
          <a:xfrm>
            <a:off x="8130461" y="18396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5" name="Text Placeholder 2"/>
          <p:cNvSpPr>
            <a:spLocks noGrp="1"/>
          </p:cNvSpPr>
          <p:nvPr>
            <p:ph type="body" sz="quarter" idx="38"/>
          </p:nvPr>
        </p:nvSpPr>
        <p:spPr>
          <a:xfrm>
            <a:off x="515820" y="332105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6" name="Text Placeholder 2"/>
          <p:cNvSpPr>
            <a:spLocks noGrp="1"/>
          </p:cNvSpPr>
          <p:nvPr>
            <p:ph type="body" sz="quarter" idx="39"/>
          </p:nvPr>
        </p:nvSpPr>
        <p:spPr>
          <a:xfrm>
            <a:off x="4329723" y="332105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2"/>
          <p:cNvSpPr>
            <a:spLocks noGrp="1"/>
          </p:cNvSpPr>
          <p:nvPr>
            <p:ph type="body" sz="quarter" idx="40"/>
          </p:nvPr>
        </p:nvSpPr>
        <p:spPr>
          <a:xfrm>
            <a:off x="8130461" y="332105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8" name="Text Placeholder 2"/>
          <p:cNvSpPr>
            <a:spLocks noGrp="1"/>
          </p:cNvSpPr>
          <p:nvPr>
            <p:ph type="body" sz="quarter" idx="41"/>
          </p:nvPr>
        </p:nvSpPr>
        <p:spPr>
          <a:xfrm>
            <a:off x="515820" y="4840514"/>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2"/>
          <p:cNvSpPr>
            <a:spLocks noGrp="1"/>
          </p:cNvSpPr>
          <p:nvPr>
            <p:ph type="body" sz="quarter" idx="42"/>
          </p:nvPr>
        </p:nvSpPr>
        <p:spPr>
          <a:xfrm>
            <a:off x="4329723" y="48420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p:cNvSpPr>
            <a:spLocks noGrp="1"/>
          </p:cNvSpPr>
          <p:nvPr>
            <p:ph type="body" sz="quarter" idx="43"/>
          </p:nvPr>
        </p:nvSpPr>
        <p:spPr>
          <a:xfrm>
            <a:off x="8130461" y="4842000"/>
            <a:ext cx="3535754"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7"/>
          <p:cNvSpPr>
            <a:spLocks noGrp="1"/>
          </p:cNvSpPr>
          <p:nvPr>
            <p:ph sz="quarter" idx="13"/>
          </p:nvPr>
        </p:nvSpPr>
        <p:spPr>
          <a:xfrm>
            <a:off x="627253" y="1932100"/>
            <a:ext cx="2336954"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16" name="Content Placeholder 7"/>
          <p:cNvSpPr>
            <a:spLocks noGrp="1"/>
          </p:cNvSpPr>
          <p:nvPr>
            <p:ph sz="quarter" idx="20"/>
          </p:nvPr>
        </p:nvSpPr>
        <p:spPr>
          <a:xfrm>
            <a:off x="4431321" y="1932100"/>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18" name="Content Placeholder 7"/>
          <p:cNvSpPr>
            <a:spLocks noGrp="1"/>
          </p:cNvSpPr>
          <p:nvPr>
            <p:ph sz="quarter" idx="22"/>
          </p:nvPr>
        </p:nvSpPr>
        <p:spPr>
          <a:xfrm>
            <a:off x="8245236" y="1932100"/>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7" name="Content Placeholder 7"/>
          <p:cNvSpPr>
            <a:spLocks noGrp="1"/>
          </p:cNvSpPr>
          <p:nvPr>
            <p:ph sz="quarter" idx="24"/>
          </p:nvPr>
        </p:nvSpPr>
        <p:spPr>
          <a:xfrm>
            <a:off x="627253" y="3413239"/>
            <a:ext cx="2336954"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9" name="Content Placeholder 7"/>
          <p:cNvSpPr>
            <a:spLocks noGrp="1"/>
          </p:cNvSpPr>
          <p:nvPr>
            <p:ph sz="quarter" idx="26"/>
          </p:nvPr>
        </p:nvSpPr>
        <p:spPr>
          <a:xfrm>
            <a:off x="4431321" y="3413239"/>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1" name="Content Placeholder 7"/>
          <p:cNvSpPr>
            <a:spLocks noGrp="1"/>
          </p:cNvSpPr>
          <p:nvPr>
            <p:ph sz="quarter" idx="28"/>
          </p:nvPr>
        </p:nvSpPr>
        <p:spPr>
          <a:xfrm>
            <a:off x="8245236" y="3413239"/>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3" name="Content Placeholder 7"/>
          <p:cNvSpPr>
            <a:spLocks noGrp="1"/>
          </p:cNvSpPr>
          <p:nvPr>
            <p:ph sz="quarter" idx="30"/>
          </p:nvPr>
        </p:nvSpPr>
        <p:spPr>
          <a:xfrm>
            <a:off x="627253" y="4904327"/>
            <a:ext cx="2336954"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5" name="Content Placeholder 7"/>
          <p:cNvSpPr>
            <a:spLocks noGrp="1"/>
          </p:cNvSpPr>
          <p:nvPr>
            <p:ph sz="quarter" idx="32"/>
          </p:nvPr>
        </p:nvSpPr>
        <p:spPr>
          <a:xfrm>
            <a:off x="4431321" y="4904327"/>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7" name="Content Placeholder 7"/>
          <p:cNvSpPr>
            <a:spLocks noGrp="1"/>
          </p:cNvSpPr>
          <p:nvPr>
            <p:ph sz="quarter" idx="34"/>
          </p:nvPr>
        </p:nvSpPr>
        <p:spPr>
          <a:xfrm>
            <a:off x="8245236" y="4904327"/>
            <a:ext cx="2334377"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2" name="Slide Number Placeholder 1" descr="Lock Shape"/>
          <p:cNvSpPr>
            <a:spLocks noGrp="1"/>
          </p:cNvSpPr>
          <p:nvPr>
            <p:ph type="sldNum" sz="quarter" idx="4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6" name="Rectangle 25"/>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24"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93392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pic>
        <p:nvPicPr>
          <p:cNvPr id="9" name="图片 8"/>
          <p:cNvPicPr>
            <a:picLocks noChangeAspect="1"/>
          </p:cNvPicPr>
          <p:nvPr userDrawn="1"/>
        </p:nvPicPr>
        <p:blipFill rotWithShape="1">
          <a:blip r:embed="rId3"/>
          <a:srcRect t="76969" r="2435"/>
          <a:stretch/>
        </p:blipFill>
        <p:spPr>
          <a:xfrm>
            <a:off x="3060078" y="-43544"/>
            <a:ext cx="6496388" cy="1534971"/>
          </a:xfrm>
          <a:prstGeom prst="rect">
            <a:avLst/>
          </a:prstGeom>
          <a:noFill/>
        </p:spPr>
      </p:pic>
      <p:grpSp>
        <p:nvGrpSpPr>
          <p:cNvPr id="10" name="íSḻîḑe">
            <a:extLst>
              <a:ext uri="{FF2B5EF4-FFF2-40B4-BE49-F238E27FC236}">
                <a16:creationId xmlns:a16="http://schemas.microsoft.com/office/drawing/2014/main" id="{CDA340F4-1238-4127-86D3-06594D83B65A}"/>
              </a:ext>
            </a:extLst>
          </p:cNvPr>
          <p:cNvGrpSpPr/>
          <p:nvPr userDrawn="1"/>
        </p:nvGrpSpPr>
        <p:grpSpPr>
          <a:xfrm>
            <a:off x="1837871" y="1700674"/>
            <a:ext cx="8516257" cy="4185313"/>
            <a:chOff x="3011299" y="414885"/>
            <a:chExt cx="5646553" cy="2774950"/>
          </a:xfrm>
          <a:solidFill>
            <a:schemeClr val="bg1">
              <a:lumMod val="85000"/>
              <a:alpha val="28000"/>
            </a:schemeClr>
          </a:solidFill>
        </p:grpSpPr>
        <p:sp>
          <p:nvSpPr>
            <p:cNvPr id="11" name="ïsḻîḓê">
              <a:extLst>
                <a:ext uri="{FF2B5EF4-FFF2-40B4-BE49-F238E27FC236}">
                  <a16:creationId xmlns:a16="http://schemas.microsoft.com/office/drawing/2014/main" id="{3AE8CB02-B987-4657-BFFB-7DF2036E765E}"/>
                </a:ext>
              </a:extLst>
            </p:cNvPr>
            <p:cNvSpPr/>
            <p:nvPr/>
          </p:nvSpPr>
          <p:spPr bwMode="auto">
            <a:xfrm>
              <a:off x="6523059" y="505936"/>
              <a:ext cx="42023" cy="22413"/>
            </a:xfrm>
            <a:custGeom>
              <a:avLst/>
              <a:gdLst>
                <a:gd name="T0" fmla="*/ 10 w 20"/>
                <a:gd name="T1" fmla="*/ 0 h 11"/>
                <a:gd name="T2" fmla="*/ 12 w 20"/>
                <a:gd name="T3" fmla="*/ 2 h 11"/>
                <a:gd name="T4" fmla="*/ 16 w 20"/>
                <a:gd name="T5" fmla="*/ 9 h 11"/>
                <a:gd name="T6" fmla="*/ 6 w 20"/>
                <a:gd name="T7" fmla="*/ 6 h 11"/>
                <a:gd name="T8" fmla="*/ 10 w 20"/>
                <a:gd name="T9" fmla="*/ 0 h 11"/>
              </a:gdLst>
              <a:ahLst/>
              <a:cxnLst>
                <a:cxn ang="0">
                  <a:pos x="T0" y="T1"/>
                </a:cxn>
                <a:cxn ang="0">
                  <a:pos x="T2" y="T3"/>
                </a:cxn>
                <a:cxn ang="0">
                  <a:pos x="T4" y="T5"/>
                </a:cxn>
                <a:cxn ang="0">
                  <a:pos x="T6" y="T7"/>
                </a:cxn>
                <a:cxn ang="0">
                  <a:pos x="T8" y="T9"/>
                </a:cxn>
              </a:cxnLst>
              <a:rect l="0" t="0" r="r" b="b"/>
              <a:pathLst>
                <a:path w="20" h="11">
                  <a:moveTo>
                    <a:pt x="10" y="0"/>
                  </a:moveTo>
                  <a:cubicBezTo>
                    <a:pt x="12" y="0"/>
                    <a:pt x="12" y="1"/>
                    <a:pt x="12" y="2"/>
                  </a:cubicBezTo>
                  <a:cubicBezTo>
                    <a:pt x="14" y="5"/>
                    <a:pt x="20" y="5"/>
                    <a:pt x="16" y="9"/>
                  </a:cubicBezTo>
                  <a:cubicBezTo>
                    <a:pt x="10" y="11"/>
                    <a:pt x="13" y="3"/>
                    <a:pt x="6" y="6"/>
                  </a:cubicBezTo>
                  <a:cubicBezTo>
                    <a:pt x="0" y="3"/>
                    <a:pt x="14" y="6"/>
                    <a:pt x="10" y="0"/>
                  </a:cubicBezTo>
                  <a:close/>
                </a:path>
              </a:pathLst>
            </a:custGeom>
            <a:grpFill/>
            <a:ln>
              <a:noFill/>
            </a:ln>
          </p:spPr>
          <p:txBody>
            <a:bodyPr anchor="ctr"/>
            <a:lstStyle/>
            <a:p>
              <a:pPr algn="ctr"/>
              <a:endParaRPr dirty="0"/>
            </a:p>
          </p:txBody>
        </p:sp>
        <p:sp>
          <p:nvSpPr>
            <p:cNvPr id="12" name="íślîďe">
              <a:extLst>
                <a:ext uri="{FF2B5EF4-FFF2-40B4-BE49-F238E27FC236}">
                  <a16:creationId xmlns:a16="http://schemas.microsoft.com/office/drawing/2014/main" id="{0C6BCFD8-3F21-4803-A79E-AA7F659F4EAE}"/>
                </a:ext>
              </a:extLst>
            </p:cNvPr>
            <p:cNvSpPr/>
            <p:nvPr/>
          </p:nvSpPr>
          <p:spPr bwMode="auto">
            <a:xfrm>
              <a:off x="7114188" y="505936"/>
              <a:ext cx="81245" cy="42023"/>
            </a:xfrm>
            <a:custGeom>
              <a:avLst/>
              <a:gdLst>
                <a:gd name="T0" fmla="*/ 37 w 39"/>
                <a:gd name="T1" fmla="*/ 15 h 20"/>
                <a:gd name="T2" fmla="*/ 23 w 39"/>
                <a:gd name="T3" fmla="*/ 19 h 20"/>
                <a:gd name="T4" fmla="*/ 4 w 39"/>
                <a:gd name="T5" fmla="*/ 19 h 20"/>
                <a:gd name="T6" fmla="*/ 0 w 39"/>
                <a:gd name="T7" fmla="*/ 15 h 20"/>
                <a:gd name="T8" fmla="*/ 30 w 39"/>
                <a:gd name="T9" fmla="*/ 0 h 20"/>
                <a:gd name="T10" fmla="*/ 36 w 39"/>
                <a:gd name="T11" fmla="*/ 4 h 20"/>
                <a:gd name="T12" fmla="*/ 32 w 39"/>
                <a:gd name="T13" fmla="*/ 6 h 20"/>
                <a:gd name="T14" fmla="*/ 37 w 39"/>
                <a:gd name="T15" fmla="*/ 1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0">
                  <a:moveTo>
                    <a:pt x="37" y="15"/>
                  </a:moveTo>
                  <a:cubicBezTo>
                    <a:pt x="32" y="16"/>
                    <a:pt x="23" y="13"/>
                    <a:pt x="23" y="19"/>
                  </a:cubicBezTo>
                  <a:cubicBezTo>
                    <a:pt x="19" y="16"/>
                    <a:pt x="12" y="20"/>
                    <a:pt x="4" y="19"/>
                  </a:cubicBezTo>
                  <a:cubicBezTo>
                    <a:pt x="5" y="16"/>
                    <a:pt x="2" y="15"/>
                    <a:pt x="0" y="15"/>
                  </a:cubicBezTo>
                  <a:cubicBezTo>
                    <a:pt x="4" y="4"/>
                    <a:pt x="15" y="0"/>
                    <a:pt x="30" y="0"/>
                  </a:cubicBezTo>
                  <a:cubicBezTo>
                    <a:pt x="28" y="5"/>
                    <a:pt x="34" y="2"/>
                    <a:pt x="36" y="4"/>
                  </a:cubicBezTo>
                  <a:cubicBezTo>
                    <a:pt x="37" y="5"/>
                    <a:pt x="32" y="5"/>
                    <a:pt x="32" y="6"/>
                  </a:cubicBezTo>
                  <a:cubicBezTo>
                    <a:pt x="31" y="8"/>
                    <a:pt x="39" y="7"/>
                    <a:pt x="37" y="15"/>
                  </a:cubicBezTo>
                  <a:close/>
                </a:path>
              </a:pathLst>
            </a:custGeom>
            <a:grpFill/>
            <a:ln>
              <a:noFill/>
            </a:ln>
          </p:spPr>
          <p:txBody>
            <a:bodyPr anchor="ctr"/>
            <a:lstStyle/>
            <a:p>
              <a:pPr algn="ctr"/>
              <a:endParaRPr dirty="0"/>
            </a:p>
          </p:txBody>
        </p:sp>
        <p:sp>
          <p:nvSpPr>
            <p:cNvPr id="13" name="ï$ḻîďè">
              <a:extLst>
                <a:ext uri="{FF2B5EF4-FFF2-40B4-BE49-F238E27FC236}">
                  <a16:creationId xmlns:a16="http://schemas.microsoft.com/office/drawing/2014/main" id="{ABE73E03-EA9B-4863-8781-2A1EBC93A9DC}"/>
                </a:ext>
              </a:extLst>
            </p:cNvPr>
            <p:cNvSpPr/>
            <p:nvPr/>
          </p:nvSpPr>
          <p:spPr bwMode="auto">
            <a:xfrm>
              <a:off x="6651931" y="510139"/>
              <a:ext cx="39222" cy="22413"/>
            </a:xfrm>
            <a:custGeom>
              <a:avLst/>
              <a:gdLst>
                <a:gd name="T0" fmla="*/ 19 w 19"/>
                <a:gd name="T1" fmla="*/ 2 h 11"/>
                <a:gd name="T2" fmla="*/ 17 w 19"/>
                <a:gd name="T3" fmla="*/ 9 h 11"/>
                <a:gd name="T4" fmla="*/ 10 w 19"/>
                <a:gd name="T5" fmla="*/ 11 h 11"/>
                <a:gd name="T6" fmla="*/ 0 w 19"/>
                <a:gd name="T7" fmla="*/ 6 h 11"/>
                <a:gd name="T8" fmla="*/ 12 w 19"/>
                <a:gd name="T9" fmla="*/ 6 h 11"/>
                <a:gd name="T10" fmla="*/ 19 w 19"/>
                <a:gd name="T11" fmla="*/ 2 h 11"/>
              </a:gdLst>
              <a:ahLst/>
              <a:cxnLst>
                <a:cxn ang="0">
                  <a:pos x="T0" y="T1"/>
                </a:cxn>
                <a:cxn ang="0">
                  <a:pos x="T2" y="T3"/>
                </a:cxn>
                <a:cxn ang="0">
                  <a:pos x="T4" y="T5"/>
                </a:cxn>
                <a:cxn ang="0">
                  <a:pos x="T6" y="T7"/>
                </a:cxn>
                <a:cxn ang="0">
                  <a:pos x="T8" y="T9"/>
                </a:cxn>
                <a:cxn ang="0">
                  <a:pos x="T10" y="T11"/>
                </a:cxn>
              </a:cxnLst>
              <a:rect l="0" t="0" r="r" b="b"/>
              <a:pathLst>
                <a:path w="19" h="11">
                  <a:moveTo>
                    <a:pt x="19" y="2"/>
                  </a:moveTo>
                  <a:cubicBezTo>
                    <a:pt x="18" y="3"/>
                    <a:pt x="17" y="6"/>
                    <a:pt x="17" y="9"/>
                  </a:cubicBezTo>
                  <a:cubicBezTo>
                    <a:pt x="13" y="8"/>
                    <a:pt x="12" y="11"/>
                    <a:pt x="10" y="11"/>
                  </a:cubicBezTo>
                  <a:cubicBezTo>
                    <a:pt x="6" y="9"/>
                    <a:pt x="0" y="11"/>
                    <a:pt x="0" y="6"/>
                  </a:cubicBezTo>
                  <a:cubicBezTo>
                    <a:pt x="6" y="6"/>
                    <a:pt x="8" y="1"/>
                    <a:pt x="12" y="6"/>
                  </a:cubicBezTo>
                  <a:cubicBezTo>
                    <a:pt x="14" y="5"/>
                    <a:pt x="13" y="0"/>
                    <a:pt x="19" y="2"/>
                  </a:cubicBezTo>
                  <a:close/>
                </a:path>
              </a:pathLst>
            </a:custGeom>
            <a:grpFill/>
            <a:ln>
              <a:noFill/>
            </a:ln>
          </p:spPr>
          <p:txBody>
            <a:bodyPr anchor="ctr"/>
            <a:lstStyle/>
            <a:p>
              <a:pPr algn="ctr"/>
              <a:endParaRPr dirty="0"/>
            </a:p>
          </p:txBody>
        </p:sp>
        <p:sp>
          <p:nvSpPr>
            <p:cNvPr id="14" name="ïṩlïḓè">
              <a:extLst>
                <a:ext uri="{FF2B5EF4-FFF2-40B4-BE49-F238E27FC236}">
                  <a16:creationId xmlns:a16="http://schemas.microsoft.com/office/drawing/2014/main" id="{E9DC9164-5304-4459-ADC9-DBA3C533EB05}"/>
                </a:ext>
              </a:extLst>
            </p:cNvPr>
            <p:cNvSpPr/>
            <p:nvPr/>
          </p:nvSpPr>
          <p:spPr bwMode="auto">
            <a:xfrm>
              <a:off x="6402592" y="522746"/>
              <a:ext cx="50428" cy="26615"/>
            </a:xfrm>
            <a:custGeom>
              <a:avLst/>
              <a:gdLst>
                <a:gd name="T0" fmla="*/ 23 w 24"/>
                <a:gd name="T1" fmla="*/ 0 h 13"/>
                <a:gd name="T2" fmla="*/ 20 w 24"/>
                <a:gd name="T3" fmla="*/ 5 h 13"/>
                <a:gd name="T4" fmla="*/ 14 w 24"/>
                <a:gd name="T5" fmla="*/ 11 h 13"/>
                <a:gd name="T6" fmla="*/ 10 w 24"/>
                <a:gd name="T7" fmla="*/ 7 h 13"/>
                <a:gd name="T8" fmla="*/ 5 w 24"/>
                <a:gd name="T9" fmla="*/ 9 h 13"/>
                <a:gd name="T10" fmla="*/ 1 w 24"/>
                <a:gd name="T11" fmla="*/ 5 h 13"/>
                <a:gd name="T12" fmla="*/ 10 w 24"/>
                <a:gd name="T13" fmla="*/ 3 h 13"/>
                <a:gd name="T14" fmla="*/ 10 w 24"/>
                <a:gd name="T15" fmla="*/ 1 h 13"/>
                <a:gd name="T16" fmla="*/ 23 w 2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
                  <a:moveTo>
                    <a:pt x="23" y="0"/>
                  </a:moveTo>
                  <a:cubicBezTo>
                    <a:pt x="24" y="4"/>
                    <a:pt x="20" y="2"/>
                    <a:pt x="20" y="5"/>
                  </a:cubicBezTo>
                  <a:cubicBezTo>
                    <a:pt x="20" y="6"/>
                    <a:pt x="17" y="10"/>
                    <a:pt x="14" y="11"/>
                  </a:cubicBezTo>
                  <a:cubicBezTo>
                    <a:pt x="10" y="13"/>
                    <a:pt x="11" y="7"/>
                    <a:pt x="10" y="7"/>
                  </a:cubicBezTo>
                  <a:cubicBezTo>
                    <a:pt x="10" y="7"/>
                    <a:pt x="7" y="9"/>
                    <a:pt x="5" y="9"/>
                  </a:cubicBezTo>
                  <a:cubicBezTo>
                    <a:pt x="4" y="9"/>
                    <a:pt x="3" y="5"/>
                    <a:pt x="1" y="5"/>
                  </a:cubicBezTo>
                  <a:cubicBezTo>
                    <a:pt x="0" y="0"/>
                    <a:pt x="8" y="5"/>
                    <a:pt x="10" y="3"/>
                  </a:cubicBezTo>
                  <a:cubicBezTo>
                    <a:pt x="11" y="3"/>
                    <a:pt x="10" y="1"/>
                    <a:pt x="10" y="1"/>
                  </a:cubicBezTo>
                  <a:cubicBezTo>
                    <a:pt x="15" y="0"/>
                    <a:pt x="17" y="1"/>
                    <a:pt x="23" y="0"/>
                  </a:cubicBezTo>
                  <a:close/>
                </a:path>
              </a:pathLst>
            </a:custGeom>
            <a:grpFill/>
            <a:ln>
              <a:noFill/>
            </a:ln>
          </p:spPr>
          <p:txBody>
            <a:bodyPr anchor="ctr"/>
            <a:lstStyle/>
            <a:p>
              <a:pPr algn="ctr"/>
              <a:endParaRPr dirty="0"/>
            </a:p>
          </p:txBody>
        </p:sp>
        <p:sp>
          <p:nvSpPr>
            <p:cNvPr id="15" name="ïŝḷiďe">
              <a:extLst>
                <a:ext uri="{FF2B5EF4-FFF2-40B4-BE49-F238E27FC236}">
                  <a16:creationId xmlns:a16="http://schemas.microsoft.com/office/drawing/2014/main" id="{8F8E6FD6-F3E6-45B4-9963-FF15B9E6E51E}"/>
                </a:ext>
              </a:extLst>
            </p:cNvPr>
            <p:cNvSpPr/>
            <p:nvPr/>
          </p:nvSpPr>
          <p:spPr bwMode="auto">
            <a:xfrm>
              <a:off x="6604304" y="518544"/>
              <a:ext cx="42023" cy="14008"/>
            </a:xfrm>
            <a:custGeom>
              <a:avLst/>
              <a:gdLst>
                <a:gd name="T0" fmla="*/ 18 w 20"/>
                <a:gd name="T1" fmla="*/ 7 h 7"/>
                <a:gd name="T2" fmla="*/ 3 w 20"/>
                <a:gd name="T3" fmla="*/ 7 h 7"/>
                <a:gd name="T4" fmla="*/ 8 w 20"/>
                <a:gd name="T5" fmla="*/ 2 h 7"/>
                <a:gd name="T6" fmla="*/ 18 w 20"/>
                <a:gd name="T7" fmla="*/ 7 h 7"/>
              </a:gdLst>
              <a:ahLst/>
              <a:cxnLst>
                <a:cxn ang="0">
                  <a:pos x="T0" y="T1"/>
                </a:cxn>
                <a:cxn ang="0">
                  <a:pos x="T2" y="T3"/>
                </a:cxn>
                <a:cxn ang="0">
                  <a:pos x="T4" y="T5"/>
                </a:cxn>
                <a:cxn ang="0">
                  <a:pos x="T6" y="T7"/>
                </a:cxn>
              </a:cxnLst>
              <a:rect l="0" t="0" r="r" b="b"/>
              <a:pathLst>
                <a:path w="20" h="7">
                  <a:moveTo>
                    <a:pt x="18" y="7"/>
                  </a:moveTo>
                  <a:cubicBezTo>
                    <a:pt x="13" y="7"/>
                    <a:pt x="8" y="7"/>
                    <a:pt x="3" y="7"/>
                  </a:cubicBezTo>
                  <a:cubicBezTo>
                    <a:pt x="0" y="1"/>
                    <a:pt x="9" y="6"/>
                    <a:pt x="8" y="2"/>
                  </a:cubicBezTo>
                  <a:cubicBezTo>
                    <a:pt x="10" y="5"/>
                    <a:pt x="20" y="0"/>
                    <a:pt x="18" y="7"/>
                  </a:cubicBezTo>
                  <a:close/>
                </a:path>
              </a:pathLst>
            </a:custGeom>
            <a:grpFill/>
            <a:ln>
              <a:noFill/>
            </a:ln>
          </p:spPr>
          <p:txBody>
            <a:bodyPr anchor="ctr"/>
            <a:lstStyle/>
            <a:p>
              <a:pPr algn="ctr"/>
              <a:endParaRPr dirty="0"/>
            </a:p>
          </p:txBody>
        </p:sp>
        <p:sp>
          <p:nvSpPr>
            <p:cNvPr id="16" name="ï$ḻiḍé">
              <a:extLst>
                <a:ext uri="{FF2B5EF4-FFF2-40B4-BE49-F238E27FC236}">
                  <a16:creationId xmlns:a16="http://schemas.microsoft.com/office/drawing/2014/main" id="{19E18B64-F76E-4575-A998-866C37978556}"/>
                </a:ext>
              </a:extLst>
            </p:cNvPr>
            <p:cNvSpPr/>
            <p:nvPr/>
          </p:nvSpPr>
          <p:spPr bwMode="auto">
            <a:xfrm>
              <a:off x="6544071" y="536753"/>
              <a:ext cx="50428" cy="18211"/>
            </a:xfrm>
            <a:custGeom>
              <a:avLst/>
              <a:gdLst>
                <a:gd name="T0" fmla="*/ 17 w 24"/>
                <a:gd name="T1" fmla="*/ 0 h 9"/>
                <a:gd name="T2" fmla="*/ 17 w 24"/>
                <a:gd name="T3" fmla="*/ 7 h 9"/>
                <a:gd name="T4" fmla="*/ 0 w 24"/>
                <a:gd name="T5" fmla="*/ 6 h 9"/>
                <a:gd name="T6" fmla="*/ 17 w 24"/>
                <a:gd name="T7" fmla="*/ 0 h 9"/>
              </a:gdLst>
              <a:ahLst/>
              <a:cxnLst>
                <a:cxn ang="0">
                  <a:pos x="T0" y="T1"/>
                </a:cxn>
                <a:cxn ang="0">
                  <a:pos x="T2" y="T3"/>
                </a:cxn>
                <a:cxn ang="0">
                  <a:pos x="T4" y="T5"/>
                </a:cxn>
                <a:cxn ang="0">
                  <a:pos x="T6" y="T7"/>
                </a:cxn>
              </a:cxnLst>
              <a:rect l="0" t="0" r="r" b="b"/>
              <a:pathLst>
                <a:path w="24" h="9">
                  <a:moveTo>
                    <a:pt x="17" y="0"/>
                  </a:moveTo>
                  <a:cubicBezTo>
                    <a:pt x="24" y="3"/>
                    <a:pt x="17" y="2"/>
                    <a:pt x="17" y="7"/>
                  </a:cubicBezTo>
                  <a:cubicBezTo>
                    <a:pt x="11" y="7"/>
                    <a:pt x="3" y="9"/>
                    <a:pt x="0" y="6"/>
                  </a:cubicBezTo>
                  <a:cubicBezTo>
                    <a:pt x="3" y="1"/>
                    <a:pt x="13" y="4"/>
                    <a:pt x="17" y="0"/>
                  </a:cubicBezTo>
                  <a:close/>
                </a:path>
              </a:pathLst>
            </a:custGeom>
            <a:grpFill/>
            <a:ln>
              <a:noFill/>
            </a:ln>
          </p:spPr>
          <p:txBody>
            <a:bodyPr anchor="ctr"/>
            <a:lstStyle/>
            <a:p>
              <a:pPr algn="ctr"/>
              <a:endParaRPr dirty="0"/>
            </a:p>
          </p:txBody>
        </p:sp>
        <p:sp>
          <p:nvSpPr>
            <p:cNvPr id="17" name="íṩlíďe">
              <a:extLst>
                <a:ext uri="{FF2B5EF4-FFF2-40B4-BE49-F238E27FC236}">
                  <a16:creationId xmlns:a16="http://schemas.microsoft.com/office/drawing/2014/main" id="{9C7A0833-E63D-42F0-9428-36FFF73478D1}"/>
                </a:ext>
              </a:extLst>
            </p:cNvPr>
            <p:cNvSpPr/>
            <p:nvPr/>
          </p:nvSpPr>
          <p:spPr bwMode="auto">
            <a:xfrm>
              <a:off x="4077293" y="552163"/>
              <a:ext cx="22413" cy="15409"/>
            </a:xfrm>
            <a:custGeom>
              <a:avLst/>
              <a:gdLst>
                <a:gd name="T0" fmla="*/ 1 w 11"/>
                <a:gd name="T1" fmla="*/ 0 h 8"/>
                <a:gd name="T2" fmla="*/ 10 w 11"/>
                <a:gd name="T3" fmla="*/ 8 h 8"/>
                <a:gd name="T4" fmla="*/ 1 w 11"/>
                <a:gd name="T5" fmla="*/ 0 h 8"/>
              </a:gdLst>
              <a:ahLst/>
              <a:cxnLst>
                <a:cxn ang="0">
                  <a:pos x="T0" y="T1"/>
                </a:cxn>
                <a:cxn ang="0">
                  <a:pos x="T2" y="T3"/>
                </a:cxn>
                <a:cxn ang="0">
                  <a:pos x="T4" y="T5"/>
                </a:cxn>
              </a:cxnLst>
              <a:rect l="0" t="0" r="r" b="b"/>
              <a:pathLst>
                <a:path w="11" h="8">
                  <a:moveTo>
                    <a:pt x="1" y="0"/>
                  </a:moveTo>
                  <a:cubicBezTo>
                    <a:pt x="6" y="1"/>
                    <a:pt x="11" y="1"/>
                    <a:pt x="10" y="8"/>
                  </a:cubicBezTo>
                  <a:cubicBezTo>
                    <a:pt x="7" y="5"/>
                    <a:pt x="0" y="6"/>
                    <a:pt x="1" y="0"/>
                  </a:cubicBezTo>
                  <a:close/>
                </a:path>
              </a:pathLst>
            </a:custGeom>
            <a:grpFill/>
            <a:ln>
              <a:noFill/>
            </a:ln>
          </p:spPr>
          <p:txBody>
            <a:bodyPr anchor="ctr"/>
            <a:lstStyle/>
            <a:p>
              <a:pPr algn="ctr"/>
              <a:endParaRPr dirty="0"/>
            </a:p>
          </p:txBody>
        </p:sp>
        <p:sp>
          <p:nvSpPr>
            <p:cNvPr id="18" name="iş1îďè">
              <a:extLst>
                <a:ext uri="{FF2B5EF4-FFF2-40B4-BE49-F238E27FC236}">
                  <a16:creationId xmlns:a16="http://schemas.microsoft.com/office/drawing/2014/main" id="{83CC8006-3A66-4AA9-8519-427093D23932}"/>
                </a:ext>
              </a:extLst>
            </p:cNvPr>
            <p:cNvSpPr/>
            <p:nvPr/>
          </p:nvSpPr>
          <p:spPr bwMode="auto">
            <a:xfrm>
              <a:off x="7143606" y="549361"/>
              <a:ext cx="89650" cy="46226"/>
            </a:xfrm>
            <a:custGeom>
              <a:avLst/>
              <a:gdLst>
                <a:gd name="T0" fmla="*/ 38 w 43"/>
                <a:gd name="T1" fmla="*/ 5 h 22"/>
                <a:gd name="T2" fmla="*/ 42 w 43"/>
                <a:gd name="T3" fmla="*/ 15 h 22"/>
                <a:gd name="T4" fmla="*/ 23 w 43"/>
                <a:gd name="T5" fmla="*/ 20 h 22"/>
                <a:gd name="T6" fmla="*/ 20 w 43"/>
                <a:gd name="T7" fmla="*/ 18 h 22"/>
                <a:gd name="T8" fmla="*/ 12 w 43"/>
                <a:gd name="T9" fmla="*/ 18 h 22"/>
                <a:gd name="T10" fmla="*/ 12 w 43"/>
                <a:gd name="T11" fmla="*/ 15 h 22"/>
                <a:gd name="T12" fmla="*/ 7 w 43"/>
                <a:gd name="T13" fmla="*/ 16 h 22"/>
                <a:gd name="T14" fmla="*/ 9 w 43"/>
                <a:gd name="T15" fmla="*/ 13 h 22"/>
                <a:gd name="T16" fmla="*/ 1 w 43"/>
                <a:gd name="T17" fmla="*/ 11 h 22"/>
                <a:gd name="T18" fmla="*/ 5 w 43"/>
                <a:gd name="T19" fmla="*/ 7 h 22"/>
                <a:gd name="T20" fmla="*/ 10 w 43"/>
                <a:gd name="T21" fmla="*/ 3 h 22"/>
                <a:gd name="T22" fmla="*/ 27 w 43"/>
                <a:gd name="T23" fmla="*/ 1 h 22"/>
                <a:gd name="T24" fmla="*/ 27 w 43"/>
                <a:gd name="T25" fmla="*/ 5 h 22"/>
                <a:gd name="T26" fmla="*/ 38 w 4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2">
                  <a:moveTo>
                    <a:pt x="38" y="5"/>
                  </a:moveTo>
                  <a:cubicBezTo>
                    <a:pt x="37" y="11"/>
                    <a:pt x="31" y="15"/>
                    <a:pt x="42" y="15"/>
                  </a:cubicBezTo>
                  <a:cubicBezTo>
                    <a:pt x="43" y="22"/>
                    <a:pt x="31" y="21"/>
                    <a:pt x="23" y="20"/>
                  </a:cubicBezTo>
                  <a:cubicBezTo>
                    <a:pt x="20" y="20"/>
                    <a:pt x="21" y="20"/>
                    <a:pt x="20" y="18"/>
                  </a:cubicBezTo>
                  <a:cubicBezTo>
                    <a:pt x="16" y="15"/>
                    <a:pt x="17" y="21"/>
                    <a:pt x="12" y="18"/>
                  </a:cubicBezTo>
                  <a:cubicBezTo>
                    <a:pt x="12" y="18"/>
                    <a:pt x="13" y="15"/>
                    <a:pt x="12" y="15"/>
                  </a:cubicBezTo>
                  <a:cubicBezTo>
                    <a:pt x="11" y="14"/>
                    <a:pt x="9" y="17"/>
                    <a:pt x="7" y="16"/>
                  </a:cubicBezTo>
                  <a:cubicBezTo>
                    <a:pt x="6" y="16"/>
                    <a:pt x="9" y="13"/>
                    <a:pt x="9" y="13"/>
                  </a:cubicBezTo>
                  <a:cubicBezTo>
                    <a:pt x="7" y="11"/>
                    <a:pt x="0" y="15"/>
                    <a:pt x="1" y="11"/>
                  </a:cubicBezTo>
                  <a:cubicBezTo>
                    <a:pt x="0" y="7"/>
                    <a:pt x="3" y="8"/>
                    <a:pt x="5" y="7"/>
                  </a:cubicBezTo>
                  <a:cubicBezTo>
                    <a:pt x="7" y="5"/>
                    <a:pt x="6" y="4"/>
                    <a:pt x="10" y="3"/>
                  </a:cubicBezTo>
                  <a:cubicBezTo>
                    <a:pt x="12" y="3"/>
                    <a:pt x="20" y="0"/>
                    <a:pt x="27" y="1"/>
                  </a:cubicBezTo>
                  <a:cubicBezTo>
                    <a:pt x="27" y="2"/>
                    <a:pt x="27" y="5"/>
                    <a:pt x="27" y="5"/>
                  </a:cubicBezTo>
                  <a:cubicBezTo>
                    <a:pt x="30" y="7"/>
                    <a:pt x="37" y="3"/>
                    <a:pt x="38" y="5"/>
                  </a:cubicBezTo>
                  <a:close/>
                </a:path>
              </a:pathLst>
            </a:custGeom>
            <a:grpFill/>
            <a:ln>
              <a:noFill/>
            </a:ln>
          </p:spPr>
          <p:txBody>
            <a:bodyPr anchor="ctr"/>
            <a:lstStyle/>
            <a:p>
              <a:pPr algn="ctr"/>
              <a:endParaRPr dirty="0"/>
            </a:p>
          </p:txBody>
        </p:sp>
        <p:sp>
          <p:nvSpPr>
            <p:cNvPr id="19" name="ïśľïďè">
              <a:extLst>
                <a:ext uri="{FF2B5EF4-FFF2-40B4-BE49-F238E27FC236}">
                  <a16:creationId xmlns:a16="http://schemas.microsoft.com/office/drawing/2014/main" id="{0C07DBF9-0031-4D03-B6C1-67ACFE2CF711}"/>
                </a:ext>
              </a:extLst>
            </p:cNvPr>
            <p:cNvSpPr/>
            <p:nvPr/>
          </p:nvSpPr>
          <p:spPr bwMode="auto">
            <a:xfrm>
              <a:off x="7105785" y="552163"/>
              <a:ext cx="35020" cy="22413"/>
            </a:xfrm>
            <a:custGeom>
              <a:avLst/>
              <a:gdLst>
                <a:gd name="T0" fmla="*/ 17 w 17"/>
                <a:gd name="T1" fmla="*/ 6 h 11"/>
                <a:gd name="T2" fmla="*/ 12 w 17"/>
                <a:gd name="T3" fmla="*/ 6 h 11"/>
                <a:gd name="T4" fmla="*/ 10 w 17"/>
                <a:gd name="T5" fmla="*/ 10 h 11"/>
                <a:gd name="T6" fmla="*/ 0 w 17"/>
                <a:gd name="T7" fmla="*/ 6 h 11"/>
                <a:gd name="T8" fmla="*/ 17 w 17"/>
                <a:gd name="T9" fmla="*/ 6 h 11"/>
              </a:gdLst>
              <a:ahLst/>
              <a:cxnLst>
                <a:cxn ang="0">
                  <a:pos x="T0" y="T1"/>
                </a:cxn>
                <a:cxn ang="0">
                  <a:pos x="T2" y="T3"/>
                </a:cxn>
                <a:cxn ang="0">
                  <a:pos x="T4" y="T5"/>
                </a:cxn>
                <a:cxn ang="0">
                  <a:pos x="T6" y="T7"/>
                </a:cxn>
                <a:cxn ang="0">
                  <a:pos x="T8" y="T9"/>
                </a:cxn>
              </a:cxnLst>
              <a:rect l="0" t="0" r="r" b="b"/>
              <a:pathLst>
                <a:path w="17" h="11">
                  <a:moveTo>
                    <a:pt x="17" y="6"/>
                  </a:moveTo>
                  <a:cubicBezTo>
                    <a:pt x="16" y="9"/>
                    <a:pt x="14" y="6"/>
                    <a:pt x="12" y="6"/>
                  </a:cubicBezTo>
                  <a:cubicBezTo>
                    <a:pt x="10" y="6"/>
                    <a:pt x="10" y="8"/>
                    <a:pt x="10" y="10"/>
                  </a:cubicBezTo>
                  <a:cubicBezTo>
                    <a:pt x="4" y="11"/>
                    <a:pt x="6" y="5"/>
                    <a:pt x="0" y="6"/>
                  </a:cubicBezTo>
                  <a:cubicBezTo>
                    <a:pt x="4" y="0"/>
                    <a:pt x="12" y="4"/>
                    <a:pt x="17" y="6"/>
                  </a:cubicBezTo>
                  <a:close/>
                </a:path>
              </a:pathLst>
            </a:custGeom>
            <a:grpFill/>
            <a:ln>
              <a:noFill/>
            </a:ln>
          </p:spPr>
          <p:txBody>
            <a:bodyPr anchor="ctr"/>
            <a:lstStyle/>
            <a:p>
              <a:pPr algn="ctr"/>
              <a:endParaRPr dirty="0"/>
            </a:p>
          </p:txBody>
        </p:sp>
        <p:sp>
          <p:nvSpPr>
            <p:cNvPr id="20" name="îšľíďê">
              <a:extLst>
                <a:ext uri="{FF2B5EF4-FFF2-40B4-BE49-F238E27FC236}">
                  <a16:creationId xmlns:a16="http://schemas.microsoft.com/office/drawing/2014/main" id="{74DC224B-52C7-4FC1-A54F-172B3844851B}"/>
                </a:ext>
              </a:extLst>
            </p:cNvPr>
            <p:cNvSpPr/>
            <p:nvPr/>
          </p:nvSpPr>
          <p:spPr bwMode="auto">
            <a:xfrm>
              <a:off x="3997449" y="578777"/>
              <a:ext cx="91051" cy="49028"/>
            </a:xfrm>
            <a:custGeom>
              <a:avLst/>
              <a:gdLst>
                <a:gd name="T0" fmla="*/ 31 w 44"/>
                <a:gd name="T1" fmla="*/ 6 h 24"/>
                <a:gd name="T2" fmla="*/ 37 w 44"/>
                <a:gd name="T3" fmla="*/ 14 h 24"/>
                <a:gd name="T4" fmla="*/ 42 w 44"/>
                <a:gd name="T5" fmla="*/ 23 h 24"/>
                <a:gd name="T6" fmla="*/ 37 w 44"/>
                <a:gd name="T7" fmla="*/ 23 h 24"/>
                <a:gd name="T8" fmla="*/ 37 w 44"/>
                <a:gd name="T9" fmla="*/ 19 h 24"/>
                <a:gd name="T10" fmla="*/ 33 w 44"/>
                <a:gd name="T11" fmla="*/ 17 h 24"/>
                <a:gd name="T12" fmla="*/ 9 w 44"/>
                <a:gd name="T13" fmla="*/ 15 h 24"/>
                <a:gd name="T14" fmla="*/ 15 w 44"/>
                <a:gd name="T15" fmla="*/ 12 h 24"/>
                <a:gd name="T16" fmla="*/ 11 w 44"/>
                <a:gd name="T17" fmla="*/ 8 h 24"/>
                <a:gd name="T18" fmla="*/ 0 w 44"/>
                <a:gd name="T19" fmla="*/ 2 h 24"/>
                <a:gd name="T20" fmla="*/ 15 w 44"/>
                <a:gd name="T21" fmla="*/ 2 h 24"/>
                <a:gd name="T22" fmla="*/ 18 w 44"/>
                <a:gd name="T23" fmla="*/ 6 h 24"/>
                <a:gd name="T24" fmla="*/ 26 w 44"/>
                <a:gd name="T25" fmla="*/ 6 h 24"/>
                <a:gd name="T26" fmla="*/ 31 w 44"/>
                <a:gd name="T2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4">
                  <a:moveTo>
                    <a:pt x="31" y="6"/>
                  </a:moveTo>
                  <a:cubicBezTo>
                    <a:pt x="34" y="8"/>
                    <a:pt x="35" y="11"/>
                    <a:pt x="37" y="14"/>
                  </a:cubicBezTo>
                  <a:cubicBezTo>
                    <a:pt x="39" y="16"/>
                    <a:pt x="44" y="18"/>
                    <a:pt x="42" y="23"/>
                  </a:cubicBezTo>
                  <a:cubicBezTo>
                    <a:pt x="41" y="22"/>
                    <a:pt x="38" y="24"/>
                    <a:pt x="37" y="23"/>
                  </a:cubicBezTo>
                  <a:cubicBezTo>
                    <a:pt x="36" y="22"/>
                    <a:pt x="37" y="20"/>
                    <a:pt x="37" y="19"/>
                  </a:cubicBezTo>
                  <a:cubicBezTo>
                    <a:pt x="36" y="19"/>
                    <a:pt x="32" y="23"/>
                    <a:pt x="33" y="17"/>
                  </a:cubicBezTo>
                  <a:cubicBezTo>
                    <a:pt x="22" y="17"/>
                    <a:pt x="15" y="17"/>
                    <a:pt x="9" y="15"/>
                  </a:cubicBezTo>
                  <a:cubicBezTo>
                    <a:pt x="8" y="11"/>
                    <a:pt x="12" y="12"/>
                    <a:pt x="15" y="12"/>
                  </a:cubicBezTo>
                  <a:cubicBezTo>
                    <a:pt x="14" y="10"/>
                    <a:pt x="11" y="10"/>
                    <a:pt x="11" y="8"/>
                  </a:cubicBezTo>
                  <a:cubicBezTo>
                    <a:pt x="4" y="6"/>
                    <a:pt x="1" y="11"/>
                    <a:pt x="0" y="2"/>
                  </a:cubicBezTo>
                  <a:cubicBezTo>
                    <a:pt x="4" y="0"/>
                    <a:pt x="10" y="1"/>
                    <a:pt x="15" y="2"/>
                  </a:cubicBezTo>
                  <a:cubicBezTo>
                    <a:pt x="17" y="3"/>
                    <a:pt x="18" y="3"/>
                    <a:pt x="18" y="6"/>
                  </a:cubicBezTo>
                  <a:cubicBezTo>
                    <a:pt x="20" y="8"/>
                    <a:pt x="26" y="0"/>
                    <a:pt x="26" y="6"/>
                  </a:cubicBezTo>
                  <a:cubicBezTo>
                    <a:pt x="26" y="8"/>
                    <a:pt x="32" y="9"/>
                    <a:pt x="31" y="6"/>
                  </a:cubicBezTo>
                  <a:close/>
                </a:path>
              </a:pathLst>
            </a:custGeom>
            <a:grpFill/>
            <a:ln>
              <a:noFill/>
            </a:ln>
          </p:spPr>
          <p:txBody>
            <a:bodyPr anchor="ctr"/>
            <a:lstStyle/>
            <a:p>
              <a:pPr algn="ctr"/>
              <a:endParaRPr dirty="0"/>
            </a:p>
          </p:txBody>
        </p:sp>
        <p:sp>
          <p:nvSpPr>
            <p:cNvPr id="21" name="iṡľiḓé">
              <a:extLst>
                <a:ext uri="{FF2B5EF4-FFF2-40B4-BE49-F238E27FC236}">
                  <a16:creationId xmlns:a16="http://schemas.microsoft.com/office/drawing/2014/main" id="{EE294685-10D7-4110-9453-7FCA3153A024}"/>
                </a:ext>
              </a:extLst>
            </p:cNvPr>
            <p:cNvSpPr/>
            <p:nvPr/>
          </p:nvSpPr>
          <p:spPr bwMode="auto">
            <a:xfrm>
              <a:off x="7237457" y="578777"/>
              <a:ext cx="88250" cy="44825"/>
            </a:xfrm>
            <a:custGeom>
              <a:avLst/>
              <a:gdLst>
                <a:gd name="T0" fmla="*/ 18 w 43"/>
                <a:gd name="T1" fmla="*/ 1 h 22"/>
                <a:gd name="T2" fmla="*/ 25 w 43"/>
                <a:gd name="T3" fmla="*/ 6 h 22"/>
                <a:gd name="T4" fmla="*/ 27 w 43"/>
                <a:gd name="T5" fmla="*/ 2 h 22"/>
                <a:gd name="T6" fmla="*/ 31 w 43"/>
                <a:gd name="T7" fmla="*/ 6 h 22"/>
                <a:gd name="T8" fmla="*/ 34 w 43"/>
                <a:gd name="T9" fmla="*/ 6 h 22"/>
                <a:gd name="T10" fmla="*/ 34 w 43"/>
                <a:gd name="T11" fmla="*/ 8 h 22"/>
                <a:gd name="T12" fmla="*/ 42 w 43"/>
                <a:gd name="T13" fmla="*/ 10 h 22"/>
                <a:gd name="T14" fmla="*/ 29 w 43"/>
                <a:gd name="T15" fmla="*/ 14 h 22"/>
                <a:gd name="T16" fmla="*/ 27 w 43"/>
                <a:gd name="T17" fmla="*/ 17 h 22"/>
                <a:gd name="T18" fmla="*/ 10 w 43"/>
                <a:gd name="T19" fmla="*/ 17 h 22"/>
                <a:gd name="T20" fmla="*/ 8 w 43"/>
                <a:gd name="T21" fmla="*/ 21 h 22"/>
                <a:gd name="T22" fmla="*/ 1 w 43"/>
                <a:gd name="T23" fmla="*/ 19 h 22"/>
                <a:gd name="T24" fmla="*/ 1 w 43"/>
                <a:gd name="T25" fmla="*/ 14 h 22"/>
                <a:gd name="T26" fmla="*/ 5 w 43"/>
                <a:gd name="T27" fmla="*/ 14 h 22"/>
                <a:gd name="T28" fmla="*/ 6 w 43"/>
                <a:gd name="T29" fmla="*/ 8 h 22"/>
                <a:gd name="T30" fmla="*/ 10 w 43"/>
                <a:gd name="T31" fmla="*/ 8 h 22"/>
                <a:gd name="T32" fmla="*/ 18 w 43"/>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2">
                  <a:moveTo>
                    <a:pt x="18" y="1"/>
                  </a:moveTo>
                  <a:cubicBezTo>
                    <a:pt x="19" y="4"/>
                    <a:pt x="27" y="0"/>
                    <a:pt x="25" y="6"/>
                  </a:cubicBezTo>
                  <a:cubicBezTo>
                    <a:pt x="27" y="7"/>
                    <a:pt x="27" y="2"/>
                    <a:pt x="27" y="2"/>
                  </a:cubicBezTo>
                  <a:cubicBezTo>
                    <a:pt x="29" y="2"/>
                    <a:pt x="29" y="5"/>
                    <a:pt x="31" y="6"/>
                  </a:cubicBezTo>
                  <a:cubicBezTo>
                    <a:pt x="31" y="7"/>
                    <a:pt x="34" y="5"/>
                    <a:pt x="34" y="6"/>
                  </a:cubicBezTo>
                  <a:cubicBezTo>
                    <a:pt x="35" y="6"/>
                    <a:pt x="34" y="8"/>
                    <a:pt x="34" y="8"/>
                  </a:cubicBezTo>
                  <a:cubicBezTo>
                    <a:pt x="37" y="9"/>
                    <a:pt x="42" y="6"/>
                    <a:pt x="42" y="10"/>
                  </a:cubicBezTo>
                  <a:cubicBezTo>
                    <a:pt x="43" y="17"/>
                    <a:pt x="33" y="12"/>
                    <a:pt x="29" y="14"/>
                  </a:cubicBezTo>
                  <a:cubicBezTo>
                    <a:pt x="27" y="13"/>
                    <a:pt x="28" y="17"/>
                    <a:pt x="27" y="17"/>
                  </a:cubicBezTo>
                  <a:cubicBezTo>
                    <a:pt x="23" y="19"/>
                    <a:pt x="12" y="18"/>
                    <a:pt x="10" y="17"/>
                  </a:cubicBezTo>
                  <a:cubicBezTo>
                    <a:pt x="8" y="17"/>
                    <a:pt x="9" y="20"/>
                    <a:pt x="8" y="21"/>
                  </a:cubicBezTo>
                  <a:cubicBezTo>
                    <a:pt x="4" y="18"/>
                    <a:pt x="5" y="22"/>
                    <a:pt x="1" y="19"/>
                  </a:cubicBezTo>
                  <a:cubicBezTo>
                    <a:pt x="2" y="18"/>
                    <a:pt x="0" y="14"/>
                    <a:pt x="1" y="14"/>
                  </a:cubicBezTo>
                  <a:cubicBezTo>
                    <a:pt x="1" y="13"/>
                    <a:pt x="4" y="14"/>
                    <a:pt x="5" y="14"/>
                  </a:cubicBezTo>
                  <a:cubicBezTo>
                    <a:pt x="6" y="12"/>
                    <a:pt x="5" y="9"/>
                    <a:pt x="6" y="8"/>
                  </a:cubicBezTo>
                  <a:cubicBezTo>
                    <a:pt x="7" y="7"/>
                    <a:pt x="10" y="9"/>
                    <a:pt x="10" y="8"/>
                  </a:cubicBezTo>
                  <a:cubicBezTo>
                    <a:pt x="12" y="5"/>
                    <a:pt x="15" y="4"/>
                    <a:pt x="18" y="1"/>
                  </a:cubicBezTo>
                  <a:close/>
                </a:path>
              </a:pathLst>
            </a:custGeom>
            <a:grpFill/>
            <a:ln>
              <a:noFill/>
            </a:ln>
          </p:spPr>
          <p:txBody>
            <a:bodyPr anchor="ctr"/>
            <a:lstStyle/>
            <a:p>
              <a:pPr algn="ctr"/>
              <a:endParaRPr dirty="0"/>
            </a:p>
          </p:txBody>
        </p:sp>
        <p:sp>
          <p:nvSpPr>
            <p:cNvPr id="22" name="iŝḷídé">
              <a:extLst>
                <a:ext uri="{FF2B5EF4-FFF2-40B4-BE49-F238E27FC236}">
                  <a16:creationId xmlns:a16="http://schemas.microsoft.com/office/drawing/2014/main" id="{E4F34808-075A-48DC-AB3B-BEF3FF664412}"/>
                </a:ext>
              </a:extLst>
            </p:cNvPr>
            <p:cNvSpPr/>
            <p:nvPr/>
          </p:nvSpPr>
          <p:spPr bwMode="auto">
            <a:xfrm>
              <a:off x="3837760" y="612396"/>
              <a:ext cx="16809" cy="26615"/>
            </a:xfrm>
            <a:custGeom>
              <a:avLst/>
              <a:gdLst>
                <a:gd name="T0" fmla="*/ 8 w 8"/>
                <a:gd name="T1" fmla="*/ 7 h 13"/>
                <a:gd name="T2" fmla="*/ 8 w 8"/>
                <a:gd name="T3" fmla="*/ 7 h 13"/>
              </a:gdLst>
              <a:ahLst/>
              <a:cxnLst>
                <a:cxn ang="0">
                  <a:pos x="T0" y="T1"/>
                </a:cxn>
                <a:cxn ang="0">
                  <a:pos x="T2" y="T3"/>
                </a:cxn>
              </a:cxnLst>
              <a:rect l="0" t="0" r="r" b="b"/>
              <a:pathLst>
                <a:path w="8" h="13">
                  <a:moveTo>
                    <a:pt x="8" y="7"/>
                  </a:moveTo>
                  <a:cubicBezTo>
                    <a:pt x="3" y="13"/>
                    <a:pt x="0" y="0"/>
                    <a:pt x="8" y="7"/>
                  </a:cubicBezTo>
                  <a:close/>
                </a:path>
              </a:pathLst>
            </a:custGeom>
            <a:grpFill/>
            <a:ln>
              <a:noFill/>
            </a:ln>
          </p:spPr>
          <p:txBody>
            <a:bodyPr anchor="ctr"/>
            <a:lstStyle/>
            <a:p>
              <a:pPr algn="ctr"/>
              <a:endParaRPr dirty="0"/>
            </a:p>
          </p:txBody>
        </p:sp>
        <p:sp>
          <p:nvSpPr>
            <p:cNvPr id="23" name="iśļiďê">
              <a:extLst>
                <a:ext uri="{FF2B5EF4-FFF2-40B4-BE49-F238E27FC236}">
                  <a16:creationId xmlns:a16="http://schemas.microsoft.com/office/drawing/2014/main" id="{1E746017-05F6-4F9F-92CA-D7D88BC04283}"/>
                </a:ext>
              </a:extLst>
            </p:cNvPr>
            <p:cNvSpPr/>
            <p:nvPr/>
          </p:nvSpPr>
          <p:spPr bwMode="auto">
            <a:xfrm>
              <a:off x="3872779" y="617999"/>
              <a:ext cx="50428" cy="29417"/>
            </a:xfrm>
            <a:custGeom>
              <a:avLst/>
              <a:gdLst>
                <a:gd name="T0" fmla="*/ 22 w 24"/>
                <a:gd name="T1" fmla="*/ 4 h 14"/>
                <a:gd name="T2" fmla="*/ 6 w 24"/>
                <a:gd name="T3" fmla="*/ 13 h 14"/>
                <a:gd name="T4" fmla="*/ 0 w 24"/>
                <a:gd name="T5" fmla="*/ 8 h 14"/>
                <a:gd name="T6" fmla="*/ 11 w 24"/>
                <a:gd name="T7" fmla="*/ 4 h 14"/>
                <a:gd name="T8" fmla="*/ 22 w 24"/>
                <a:gd name="T9" fmla="*/ 4 h 14"/>
              </a:gdLst>
              <a:ahLst/>
              <a:cxnLst>
                <a:cxn ang="0">
                  <a:pos x="T0" y="T1"/>
                </a:cxn>
                <a:cxn ang="0">
                  <a:pos x="T2" y="T3"/>
                </a:cxn>
                <a:cxn ang="0">
                  <a:pos x="T4" y="T5"/>
                </a:cxn>
                <a:cxn ang="0">
                  <a:pos x="T6" y="T7"/>
                </a:cxn>
                <a:cxn ang="0">
                  <a:pos x="T8" y="T9"/>
                </a:cxn>
              </a:cxnLst>
              <a:rect l="0" t="0" r="r" b="b"/>
              <a:pathLst>
                <a:path w="24" h="14">
                  <a:moveTo>
                    <a:pt x="22" y="4"/>
                  </a:moveTo>
                  <a:cubicBezTo>
                    <a:pt x="24" y="14"/>
                    <a:pt x="10" y="9"/>
                    <a:pt x="6" y="13"/>
                  </a:cubicBezTo>
                  <a:cubicBezTo>
                    <a:pt x="2" y="13"/>
                    <a:pt x="4" y="7"/>
                    <a:pt x="0" y="8"/>
                  </a:cubicBezTo>
                  <a:cubicBezTo>
                    <a:pt x="1" y="2"/>
                    <a:pt x="11" y="9"/>
                    <a:pt x="11" y="4"/>
                  </a:cubicBezTo>
                  <a:cubicBezTo>
                    <a:pt x="11" y="0"/>
                    <a:pt x="16" y="6"/>
                    <a:pt x="22" y="4"/>
                  </a:cubicBezTo>
                  <a:close/>
                </a:path>
              </a:pathLst>
            </a:custGeom>
            <a:grpFill/>
            <a:ln>
              <a:noFill/>
            </a:ln>
          </p:spPr>
          <p:txBody>
            <a:bodyPr anchor="ctr"/>
            <a:lstStyle/>
            <a:p>
              <a:pPr algn="ctr"/>
              <a:endParaRPr dirty="0"/>
            </a:p>
          </p:txBody>
        </p:sp>
        <p:sp>
          <p:nvSpPr>
            <p:cNvPr id="24" name="ísḻídé">
              <a:extLst>
                <a:ext uri="{FF2B5EF4-FFF2-40B4-BE49-F238E27FC236}">
                  <a16:creationId xmlns:a16="http://schemas.microsoft.com/office/drawing/2014/main" id="{32D03F13-3BC4-4807-91C7-D86B9874D9FA}"/>
                </a:ext>
              </a:extLst>
            </p:cNvPr>
            <p:cNvSpPr/>
            <p:nvPr/>
          </p:nvSpPr>
          <p:spPr bwMode="auto">
            <a:xfrm>
              <a:off x="4148733" y="622202"/>
              <a:ext cx="44825" cy="22413"/>
            </a:xfrm>
            <a:custGeom>
              <a:avLst/>
              <a:gdLst>
                <a:gd name="T0" fmla="*/ 18 w 21"/>
                <a:gd name="T1" fmla="*/ 4 h 11"/>
                <a:gd name="T2" fmla="*/ 18 w 21"/>
                <a:gd name="T3" fmla="*/ 7 h 11"/>
                <a:gd name="T4" fmla="*/ 12 w 21"/>
                <a:gd name="T5" fmla="*/ 9 h 11"/>
                <a:gd name="T6" fmla="*/ 10 w 21"/>
                <a:gd name="T7" fmla="*/ 11 h 11"/>
                <a:gd name="T8" fmla="*/ 5 w 21"/>
                <a:gd name="T9" fmla="*/ 9 h 11"/>
                <a:gd name="T10" fmla="*/ 3 w 21"/>
                <a:gd name="T11" fmla="*/ 11 h 11"/>
                <a:gd name="T12" fmla="*/ 1 w 21"/>
                <a:gd name="T13" fmla="*/ 9 h 11"/>
                <a:gd name="T14" fmla="*/ 18 w 21"/>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18" y="4"/>
                  </a:moveTo>
                  <a:cubicBezTo>
                    <a:pt x="21" y="5"/>
                    <a:pt x="19" y="7"/>
                    <a:pt x="18" y="7"/>
                  </a:cubicBezTo>
                  <a:cubicBezTo>
                    <a:pt x="16" y="9"/>
                    <a:pt x="15" y="9"/>
                    <a:pt x="12" y="9"/>
                  </a:cubicBezTo>
                  <a:cubicBezTo>
                    <a:pt x="11" y="10"/>
                    <a:pt x="10" y="11"/>
                    <a:pt x="10" y="11"/>
                  </a:cubicBezTo>
                  <a:cubicBezTo>
                    <a:pt x="9" y="11"/>
                    <a:pt x="7" y="9"/>
                    <a:pt x="5" y="9"/>
                  </a:cubicBezTo>
                  <a:cubicBezTo>
                    <a:pt x="5" y="9"/>
                    <a:pt x="4" y="11"/>
                    <a:pt x="3" y="11"/>
                  </a:cubicBezTo>
                  <a:cubicBezTo>
                    <a:pt x="1" y="11"/>
                    <a:pt x="1" y="11"/>
                    <a:pt x="1" y="9"/>
                  </a:cubicBezTo>
                  <a:cubicBezTo>
                    <a:pt x="0" y="0"/>
                    <a:pt x="17" y="10"/>
                    <a:pt x="18" y="4"/>
                  </a:cubicBezTo>
                  <a:close/>
                </a:path>
              </a:pathLst>
            </a:custGeom>
            <a:grpFill/>
            <a:ln>
              <a:noFill/>
            </a:ln>
          </p:spPr>
          <p:txBody>
            <a:bodyPr anchor="ctr"/>
            <a:lstStyle/>
            <a:p>
              <a:pPr algn="ctr"/>
              <a:endParaRPr dirty="0"/>
            </a:p>
          </p:txBody>
        </p:sp>
        <p:sp>
          <p:nvSpPr>
            <p:cNvPr id="25" name="ïsľíḍé">
              <a:extLst>
                <a:ext uri="{FF2B5EF4-FFF2-40B4-BE49-F238E27FC236}">
                  <a16:creationId xmlns:a16="http://schemas.microsoft.com/office/drawing/2014/main" id="{C65384C8-3E1E-488D-96BC-51284E258E24}"/>
                </a:ext>
              </a:extLst>
            </p:cNvPr>
            <p:cNvSpPr/>
            <p:nvPr/>
          </p:nvSpPr>
          <p:spPr bwMode="auto">
            <a:xfrm>
              <a:off x="3984841" y="634808"/>
              <a:ext cx="25214" cy="9806"/>
            </a:xfrm>
            <a:custGeom>
              <a:avLst/>
              <a:gdLst>
                <a:gd name="T0" fmla="*/ 0 w 12"/>
                <a:gd name="T1" fmla="*/ 3 h 5"/>
                <a:gd name="T2" fmla="*/ 9 w 12"/>
                <a:gd name="T3" fmla="*/ 5 h 5"/>
                <a:gd name="T4" fmla="*/ 0 w 12"/>
                <a:gd name="T5" fmla="*/ 3 h 5"/>
              </a:gdLst>
              <a:ahLst/>
              <a:cxnLst>
                <a:cxn ang="0">
                  <a:pos x="T0" y="T1"/>
                </a:cxn>
                <a:cxn ang="0">
                  <a:pos x="T2" y="T3"/>
                </a:cxn>
                <a:cxn ang="0">
                  <a:pos x="T4" y="T5"/>
                </a:cxn>
              </a:cxnLst>
              <a:rect l="0" t="0" r="r" b="b"/>
              <a:pathLst>
                <a:path w="12" h="5">
                  <a:moveTo>
                    <a:pt x="0" y="3"/>
                  </a:moveTo>
                  <a:cubicBezTo>
                    <a:pt x="0" y="0"/>
                    <a:pt x="12" y="0"/>
                    <a:pt x="9" y="5"/>
                  </a:cubicBezTo>
                  <a:cubicBezTo>
                    <a:pt x="5" y="3"/>
                    <a:pt x="6" y="5"/>
                    <a:pt x="0" y="3"/>
                  </a:cubicBezTo>
                  <a:close/>
                </a:path>
              </a:pathLst>
            </a:custGeom>
            <a:grpFill/>
            <a:ln>
              <a:noFill/>
            </a:ln>
          </p:spPr>
          <p:txBody>
            <a:bodyPr anchor="ctr"/>
            <a:lstStyle/>
            <a:p>
              <a:pPr algn="ctr"/>
              <a:endParaRPr dirty="0"/>
            </a:p>
          </p:txBody>
        </p:sp>
        <p:sp>
          <p:nvSpPr>
            <p:cNvPr id="26" name="íSļíḍè">
              <a:extLst>
                <a:ext uri="{FF2B5EF4-FFF2-40B4-BE49-F238E27FC236}">
                  <a16:creationId xmlns:a16="http://schemas.microsoft.com/office/drawing/2014/main" id="{15FD04BB-9435-4FE1-A912-7F4751ACCF3C}"/>
                </a:ext>
              </a:extLst>
            </p:cNvPr>
            <p:cNvSpPr/>
            <p:nvPr/>
          </p:nvSpPr>
          <p:spPr bwMode="auto">
            <a:xfrm>
              <a:off x="4228577" y="636209"/>
              <a:ext cx="12607" cy="12607"/>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cubicBezTo>
                    <a:pt x="4" y="0"/>
                    <a:pt x="6" y="2"/>
                    <a:pt x="6" y="6"/>
                  </a:cubicBezTo>
                  <a:cubicBezTo>
                    <a:pt x="4" y="6"/>
                    <a:pt x="2" y="6"/>
                    <a:pt x="0" y="6"/>
                  </a:cubicBezTo>
                  <a:cubicBezTo>
                    <a:pt x="0" y="4"/>
                    <a:pt x="0" y="2"/>
                    <a:pt x="0" y="0"/>
                  </a:cubicBezTo>
                  <a:close/>
                </a:path>
              </a:pathLst>
            </a:custGeom>
            <a:grpFill/>
            <a:ln>
              <a:noFill/>
            </a:ln>
          </p:spPr>
          <p:txBody>
            <a:bodyPr anchor="ctr"/>
            <a:lstStyle/>
            <a:p>
              <a:pPr algn="ctr"/>
              <a:endParaRPr dirty="0"/>
            </a:p>
          </p:txBody>
        </p:sp>
        <p:sp>
          <p:nvSpPr>
            <p:cNvPr id="27" name="ïşlîḑe">
              <a:extLst>
                <a:ext uri="{FF2B5EF4-FFF2-40B4-BE49-F238E27FC236}">
                  <a16:creationId xmlns:a16="http://schemas.microsoft.com/office/drawing/2014/main" id="{53492407-8127-4FF2-AA4D-A35456078A92}"/>
                </a:ext>
              </a:extLst>
            </p:cNvPr>
            <p:cNvSpPr/>
            <p:nvPr/>
          </p:nvSpPr>
          <p:spPr bwMode="auto">
            <a:xfrm>
              <a:off x="4124920" y="657221"/>
              <a:ext cx="274553" cy="84047"/>
            </a:xfrm>
            <a:custGeom>
              <a:avLst/>
              <a:gdLst>
                <a:gd name="T0" fmla="*/ 132 w 132"/>
                <a:gd name="T1" fmla="*/ 22 h 40"/>
                <a:gd name="T2" fmla="*/ 132 w 132"/>
                <a:gd name="T3" fmla="*/ 31 h 40"/>
                <a:gd name="T4" fmla="*/ 127 w 132"/>
                <a:gd name="T5" fmla="*/ 35 h 40"/>
                <a:gd name="T6" fmla="*/ 104 w 132"/>
                <a:gd name="T7" fmla="*/ 35 h 40"/>
                <a:gd name="T8" fmla="*/ 97 w 132"/>
                <a:gd name="T9" fmla="*/ 39 h 40"/>
                <a:gd name="T10" fmla="*/ 91 w 132"/>
                <a:gd name="T11" fmla="*/ 37 h 40"/>
                <a:gd name="T12" fmla="*/ 90 w 132"/>
                <a:gd name="T13" fmla="*/ 39 h 40"/>
                <a:gd name="T14" fmla="*/ 82 w 132"/>
                <a:gd name="T15" fmla="*/ 39 h 40"/>
                <a:gd name="T16" fmla="*/ 82 w 132"/>
                <a:gd name="T17" fmla="*/ 37 h 40"/>
                <a:gd name="T18" fmla="*/ 78 w 132"/>
                <a:gd name="T19" fmla="*/ 39 h 40"/>
                <a:gd name="T20" fmla="*/ 71 w 132"/>
                <a:gd name="T21" fmla="*/ 35 h 40"/>
                <a:gd name="T22" fmla="*/ 43 w 132"/>
                <a:gd name="T23" fmla="*/ 35 h 40"/>
                <a:gd name="T24" fmla="*/ 45 w 132"/>
                <a:gd name="T25" fmla="*/ 31 h 40"/>
                <a:gd name="T26" fmla="*/ 41 w 132"/>
                <a:gd name="T27" fmla="*/ 30 h 40"/>
                <a:gd name="T28" fmla="*/ 37 w 132"/>
                <a:gd name="T29" fmla="*/ 22 h 40"/>
                <a:gd name="T30" fmla="*/ 41 w 132"/>
                <a:gd name="T31" fmla="*/ 18 h 40"/>
                <a:gd name="T32" fmla="*/ 37 w 132"/>
                <a:gd name="T33" fmla="*/ 11 h 40"/>
                <a:gd name="T34" fmla="*/ 21 w 132"/>
                <a:gd name="T35" fmla="*/ 13 h 40"/>
                <a:gd name="T36" fmla="*/ 17 w 132"/>
                <a:gd name="T37" fmla="*/ 9 h 40"/>
                <a:gd name="T38" fmla="*/ 13 w 132"/>
                <a:gd name="T39" fmla="*/ 7 h 40"/>
                <a:gd name="T40" fmla="*/ 6 w 132"/>
                <a:gd name="T41" fmla="*/ 9 h 40"/>
                <a:gd name="T42" fmla="*/ 2 w 132"/>
                <a:gd name="T43" fmla="*/ 2 h 40"/>
                <a:gd name="T44" fmla="*/ 22 w 132"/>
                <a:gd name="T45" fmla="*/ 0 h 40"/>
                <a:gd name="T46" fmla="*/ 26 w 132"/>
                <a:gd name="T47" fmla="*/ 2 h 40"/>
                <a:gd name="T48" fmla="*/ 26 w 132"/>
                <a:gd name="T49" fmla="*/ 5 h 40"/>
                <a:gd name="T50" fmla="*/ 32 w 132"/>
                <a:gd name="T51" fmla="*/ 9 h 40"/>
                <a:gd name="T52" fmla="*/ 49 w 132"/>
                <a:gd name="T53" fmla="*/ 9 h 40"/>
                <a:gd name="T54" fmla="*/ 49 w 132"/>
                <a:gd name="T55" fmla="*/ 18 h 40"/>
                <a:gd name="T56" fmla="*/ 62 w 132"/>
                <a:gd name="T57" fmla="*/ 20 h 40"/>
                <a:gd name="T58" fmla="*/ 62 w 132"/>
                <a:gd name="T59" fmla="*/ 24 h 40"/>
                <a:gd name="T60" fmla="*/ 65 w 132"/>
                <a:gd name="T61" fmla="*/ 22 h 40"/>
                <a:gd name="T62" fmla="*/ 88 w 132"/>
                <a:gd name="T63" fmla="*/ 22 h 40"/>
                <a:gd name="T64" fmla="*/ 91 w 132"/>
                <a:gd name="T65" fmla="*/ 24 h 40"/>
                <a:gd name="T66" fmla="*/ 97 w 132"/>
                <a:gd name="T67" fmla="*/ 20 h 40"/>
                <a:gd name="T68" fmla="*/ 103 w 132"/>
                <a:gd name="T69" fmla="*/ 20 h 40"/>
                <a:gd name="T70" fmla="*/ 132 w 132"/>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40">
                  <a:moveTo>
                    <a:pt x="132" y="22"/>
                  </a:moveTo>
                  <a:cubicBezTo>
                    <a:pt x="132" y="25"/>
                    <a:pt x="132" y="28"/>
                    <a:pt x="132" y="31"/>
                  </a:cubicBezTo>
                  <a:cubicBezTo>
                    <a:pt x="129" y="31"/>
                    <a:pt x="128" y="33"/>
                    <a:pt x="127" y="35"/>
                  </a:cubicBezTo>
                  <a:cubicBezTo>
                    <a:pt x="118" y="36"/>
                    <a:pt x="111" y="35"/>
                    <a:pt x="104" y="35"/>
                  </a:cubicBezTo>
                  <a:cubicBezTo>
                    <a:pt x="102" y="35"/>
                    <a:pt x="99" y="38"/>
                    <a:pt x="97" y="39"/>
                  </a:cubicBezTo>
                  <a:cubicBezTo>
                    <a:pt x="94" y="40"/>
                    <a:pt x="94" y="37"/>
                    <a:pt x="91" y="37"/>
                  </a:cubicBezTo>
                  <a:cubicBezTo>
                    <a:pt x="92" y="37"/>
                    <a:pt x="90" y="39"/>
                    <a:pt x="90" y="39"/>
                  </a:cubicBezTo>
                  <a:cubicBezTo>
                    <a:pt x="89" y="39"/>
                    <a:pt x="82" y="39"/>
                    <a:pt x="82" y="39"/>
                  </a:cubicBezTo>
                  <a:cubicBezTo>
                    <a:pt x="82" y="39"/>
                    <a:pt x="82" y="37"/>
                    <a:pt x="82" y="37"/>
                  </a:cubicBezTo>
                  <a:cubicBezTo>
                    <a:pt x="80" y="37"/>
                    <a:pt x="78" y="39"/>
                    <a:pt x="78" y="39"/>
                  </a:cubicBezTo>
                  <a:cubicBezTo>
                    <a:pt x="74" y="38"/>
                    <a:pt x="74" y="35"/>
                    <a:pt x="71" y="35"/>
                  </a:cubicBezTo>
                  <a:cubicBezTo>
                    <a:pt x="63" y="35"/>
                    <a:pt x="54" y="40"/>
                    <a:pt x="43" y="35"/>
                  </a:cubicBezTo>
                  <a:cubicBezTo>
                    <a:pt x="43" y="34"/>
                    <a:pt x="45" y="33"/>
                    <a:pt x="45" y="31"/>
                  </a:cubicBezTo>
                  <a:cubicBezTo>
                    <a:pt x="44" y="29"/>
                    <a:pt x="42" y="31"/>
                    <a:pt x="41" y="30"/>
                  </a:cubicBezTo>
                  <a:cubicBezTo>
                    <a:pt x="39" y="27"/>
                    <a:pt x="41" y="23"/>
                    <a:pt x="37" y="22"/>
                  </a:cubicBezTo>
                  <a:cubicBezTo>
                    <a:pt x="38" y="20"/>
                    <a:pt x="41" y="21"/>
                    <a:pt x="41" y="18"/>
                  </a:cubicBezTo>
                  <a:cubicBezTo>
                    <a:pt x="41" y="15"/>
                    <a:pt x="36" y="16"/>
                    <a:pt x="37" y="11"/>
                  </a:cubicBezTo>
                  <a:cubicBezTo>
                    <a:pt x="34" y="14"/>
                    <a:pt x="26" y="12"/>
                    <a:pt x="21" y="13"/>
                  </a:cubicBezTo>
                  <a:cubicBezTo>
                    <a:pt x="17" y="14"/>
                    <a:pt x="18" y="10"/>
                    <a:pt x="17" y="9"/>
                  </a:cubicBezTo>
                  <a:cubicBezTo>
                    <a:pt x="16" y="8"/>
                    <a:pt x="13" y="10"/>
                    <a:pt x="13" y="7"/>
                  </a:cubicBezTo>
                  <a:cubicBezTo>
                    <a:pt x="11" y="9"/>
                    <a:pt x="9" y="9"/>
                    <a:pt x="6" y="9"/>
                  </a:cubicBezTo>
                  <a:cubicBezTo>
                    <a:pt x="12" y="3"/>
                    <a:pt x="0" y="8"/>
                    <a:pt x="2" y="2"/>
                  </a:cubicBezTo>
                  <a:cubicBezTo>
                    <a:pt x="10" y="3"/>
                    <a:pt x="16" y="1"/>
                    <a:pt x="22" y="0"/>
                  </a:cubicBezTo>
                  <a:cubicBezTo>
                    <a:pt x="22" y="2"/>
                    <a:pt x="26" y="1"/>
                    <a:pt x="26" y="2"/>
                  </a:cubicBezTo>
                  <a:cubicBezTo>
                    <a:pt x="27" y="2"/>
                    <a:pt x="26" y="5"/>
                    <a:pt x="26" y="5"/>
                  </a:cubicBezTo>
                  <a:cubicBezTo>
                    <a:pt x="28" y="7"/>
                    <a:pt x="33" y="4"/>
                    <a:pt x="32" y="9"/>
                  </a:cubicBezTo>
                  <a:cubicBezTo>
                    <a:pt x="37" y="4"/>
                    <a:pt x="42" y="10"/>
                    <a:pt x="49" y="9"/>
                  </a:cubicBezTo>
                  <a:cubicBezTo>
                    <a:pt x="47" y="15"/>
                    <a:pt x="52" y="15"/>
                    <a:pt x="49" y="18"/>
                  </a:cubicBezTo>
                  <a:cubicBezTo>
                    <a:pt x="52" y="19"/>
                    <a:pt x="57" y="18"/>
                    <a:pt x="62" y="20"/>
                  </a:cubicBezTo>
                  <a:cubicBezTo>
                    <a:pt x="63" y="21"/>
                    <a:pt x="53" y="25"/>
                    <a:pt x="62" y="24"/>
                  </a:cubicBezTo>
                  <a:cubicBezTo>
                    <a:pt x="63" y="24"/>
                    <a:pt x="63" y="22"/>
                    <a:pt x="65" y="22"/>
                  </a:cubicBezTo>
                  <a:cubicBezTo>
                    <a:pt x="71" y="22"/>
                    <a:pt x="80" y="21"/>
                    <a:pt x="88" y="22"/>
                  </a:cubicBezTo>
                  <a:cubicBezTo>
                    <a:pt x="89" y="22"/>
                    <a:pt x="92" y="24"/>
                    <a:pt x="91" y="24"/>
                  </a:cubicBezTo>
                  <a:cubicBezTo>
                    <a:pt x="96" y="24"/>
                    <a:pt x="88" y="21"/>
                    <a:pt x="97" y="20"/>
                  </a:cubicBezTo>
                  <a:cubicBezTo>
                    <a:pt x="99" y="20"/>
                    <a:pt x="101" y="21"/>
                    <a:pt x="103" y="20"/>
                  </a:cubicBezTo>
                  <a:cubicBezTo>
                    <a:pt x="110" y="19"/>
                    <a:pt x="122" y="19"/>
                    <a:pt x="132" y="22"/>
                  </a:cubicBezTo>
                  <a:close/>
                </a:path>
              </a:pathLst>
            </a:custGeom>
            <a:grpFill/>
            <a:ln>
              <a:noFill/>
            </a:ln>
          </p:spPr>
          <p:txBody>
            <a:bodyPr anchor="ctr"/>
            <a:lstStyle/>
            <a:p>
              <a:pPr algn="ctr"/>
              <a:endParaRPr dirty="0"/>
            </a:p>
          </p:txBody>
        </p:sp>
        <p:sp>
          <p:nvSpPr>
            <p:cNvPr id="28" name="îṣlïḓé">
              <a:extLst>
                <a:ext uri="{FF2B5EF4-FFF2-40B4-BE49-F238E27FC236}">
                  <a16:creationId xmlns:a16="http://schemas.microsoft.com/office/drawing/2014/main" id="{1A50D406-CB43-4E1E-AB28-DCEFB21A0584}"/>
                </a:ext>
              </a:extLst>
            </p:cNvPr>
            <p:cNvSpPr/>
            <p:nvPr/>
          </p:nvSpPr>
          <p:spPr bwMode="auto">
            <a:xfrm>
              <a:off x="6475433" y="655820"/>
              <a:ext cx="278756" cy="198911"/>
            </a:xfrm>
            <a:custGeom>
              <a:avLst/>
              <a:gdLst>
                <a:gd name="T0" fmla="*/ 110 w 134"/>
                <a:gd name="T1" fmla="*/ 3 h 96"/>
                <a:gd name="T2" fmla="*/ 132 w 134"/>
                <a:gd name="T3" fmla="*/ 1 h 96"/>
                <a:gd name="T4" fmla="*/ 130 w 134"/>
                <a:gd name="T5" fmla="*/ 10 h 96"/>
                <a:gd name="T6" fmla="*/ 106 w 134"/>
                <a:gd name="T7" fmla="*/ 14 h 96"/>
                <a:gd name="T8" fmla="*/ 102 w 134"/>
                <a:gd name="T9" fmla="*/ 18 h 96"/>
                <a:gd name="T10" fmla="*/ 98 w 134"/>
                <a:gd name="T11" fmla="*/ 18 h 96"/>
                <a:gd name="T12" fmla="*/ 95 w 134"/>
                <a:gd name="T13" fmla="*/ 21 h 96"/>
                <a:gd name="T14" fmla="*/ 91 w 134"/>
                <a:gd name="T15" fmla="*/ 19 h 96"/>
                <a:gd name="T16" fmla="*/ 83 w 134"/>
                <a:gd name="T17" fmla="*/ 21 h 96"/>
                <a:gd name="T18" fmla="*/ 76 w 134"/>
                <a:gd name="T19" fmla="*/ 23 h 96"/>
                <a:gd name="T20" fmla="*/ 74 w 134"/>
                <a:gd name="T21" fmla="*/ 27 h 96"/>
                <a:gd name="T22" fmla="*/ 65 w 134"/>
                <a:gd name="T23" fmla="*/ 32 h 96"/>
                <a:gd name="T24" fmla="*/ 59 w 134"/>
                <a:gd name="T25" fmla="*/ 36 h 96"/>
                <a:gd name="T26" fmla="*/ 56 w 134"/>
                <a:gd name="T27" fmla="*/ 40 h 96"/>
                <a:gd name="T28" fmla="*/ 54 w 134"/>
                <a:gd name="T29" fmla="*/ 44 h 96"/>
                <a:gd name="T30" fmla="*/ 44 w 134"/>
                <a:gd name="T31" fmla="*/ 47 h 96"/>
                <a:gd name="T32" fmla="*/ 43 w 134"/>
                <a:gd name="T33" fmla="*/ 49 h 96"/>
                <a:gd name="T34" fmla="*/ 35 w 134"/>
                <a:gd name="T35" fmla="*/ 53 h 96"/>
                <a:gd name="T36" fmla="*/ 31 w 134"/>
                <a:gd name="T37" fmla="*/ 60 h 96"/>
                <a:gd name="T38" fmla="*/ 33 w 134"/>
                <a:gd name="T39" fmla="*/ 72 h 96"/>
                <a:gd name="T40" fmla="*/ 28 w 134"/>
                <a:gd name="T41" fmla="*/ 75 h 96"/>
                <a:gd name="T42" fmla="*/ 31 w 134"/>
                <a:gd name="T43" fmla="*/ 83 h 96"/>
                <a:gd name="T44" fmla="*/ 29 w 134"/>
                <a:gd name="T45" fmla="*/ 85 h 96"/>
                <a:gd name="T46" fmla="*/ 31 w 134"/>
                <a:gd name="T47" fmla="*/ 87 h 96"/>
                <a:gd name="T48" fmla="*/ 33 w 134"/>
                <a:gd name="T49" fmla="*/ 85 h 96"/>
                <a:gd name="T50" fmla="*/ 39 w 134"/>
                <a:gd name="T51" fmla="*/ 88 h 96"/>
                <a:gd name="T52" fmla="*/ 37 w 134"/>
                <a:gd name="T53" fmla="*/ 96 h 96"/>
                <a:gd name="T54" fmla="*/ 20 w 134"/>
                <a:gd name="T55" fmla="*/ 96 h 96"/>
                <a:gd name="T56" fmla="*/ 22 w 134"/>
                <a:gd name="T57" fmla="*/ 92 h 96"/>
                <a:gd name="T58" fmla="*/ 16 w 134"/>
                <a:gd name="T59" fmla="*/ 90 h 96"/>
                <a:gd name="T60" fmla="*/ 13 w 134"/>
                <a:gd name="T61" fmla="*/ 87 h 96"/>
                <a:gd name="T62" fmla="*/ 9 w 134"/>
                <a:gd name="T63" fmla="*/ 87 h 96"/>
                <a:gd name="T64" fmla="*/ 3 w 134"/>
                <a:gd name="T65" fmla="*/ 87 h 96"/>
                <a:gd name="T66" fmla="*/ 2 w 134"/>
                <a:gd name="T67" fmla="*/ 73 h 96"/>
                <a:gd name="T68" fmla="*/ 11 w 134"/>
                <a:gd name="T69" fmla="*/ 70 h 96"/>
                <a:gd name="T70" fmla="*/ 9 w 134"/>
                <a:gd name="T71" fmla="*/ 68 h 96"/>
                <a:gd name="T72" fmla="*/ 11 w 134"/>
                <a:gd name="T73" fmla="*/ 64 h 96"/>
                <a:gd name="T74" fmla="*/ 20 w 134"/>
                <a:gd name="T75" fmla="*/ 60 h 96"/>
                <a:gd name="T76" fmla="*/ 20 w 134"/>
                <a:gd name="T77" fmla="*/ 53 h 96"/>
                <a:gd name="T78" fmla="*/ 26 w 134"/>
                <a:gd name="T79" fmla="*/ 51 h 96"/>
                <a:gd name="T80" fmla="*/ 29 w 134"/>
                <a:gd name="T81" fmla="*/ 46 h 96"/>
                <a:gd name="T82" fmla="*/ 29 w 134"/>
                <a:gd name="T83" fmla="*/ 36 h 96"/>
                <a:gd name="T84" fmla="*/ 44 w 134"/>
                <a:gd name="T85" fmla="*/ 31 h 96"/>
                <a:gd name="T86" fmla="*/ 46 w 134"/>
                <a:gd name="T87" fmla="*/ 27 h 96"/>
                <a:gd name="T88" fmla="*/ 48 w 134"/>
                <a:gd name="T89" fmla="*/ 29 h 96"/>
                <a:gd name="T90" fmla="*/ 52 w 134"/>
                <a:gd name="T91" fmla="*/ 25 h 96"/>
                <a:gd name="T92" fmla="*/ 54 w 134"/>
                <a:gd name="T93" fmla="*/ 21 h 96"/>
                <a:gd name="T94" fmla="*/ 63 w 134"/>
                <a:gd name="T95" fmla="*/ 19 h 96"/>
                <a:gd name="T96" fmla="*/ 74 w 134"/>
                <a:gd name="T97" fmla="*/ 18 h 96"/>
                <a:gd name="T98" fmla="*/ 76 w 134"/>
                <a:gd name="T99" fmla="*/ 16 h 96"/>
                <a:gd name="T100" fmla="*/ 80 w 134"/>
                <a:gd name="T101" fmla="*/ 18 h 96"/>
                <a:gd name="T102" fmla="*/ 82 w 134"/>
                <a:gd name="T103" fmla="*/ 14 h 96"/>
                <a:gd name="T104" fmla="*/ 83 w 134"/>
                <a:gd name="T105" fmla="*/ 14 h 96"/>
                <a:gd name="T106" fmla="*/ 97 w 134"/>
                <a:gd name="T107" fmla="*/ 12 h 96"/>
                <a:gd name="T108" fmla="*/ 100 w 134"/>
                <a:gd name="T109" fmla="*/ 10 h 96"/>
                <a:gd name="T110" fmla="*/ 102 w 134"/>
                <a:gd name="T111" fmla="*/ 8 h 96"/>
                <a:gd name="T112" fmla="*/ 110 w 134"/>
                <a:gd name="T113"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96">
                  <a:moveTo>
                    <a:pt x="110" y="3"/>
                  </a:moveTo>
                  <a:cubicBezTo>
                    <a:pt x="116" y="7"/>
                    <a:pt x="124" y="0"/>
                    <a:pt x="132" y="1"/>
                  </a:cubicBezTo>
                  <a:cubicBezTo>
                    <a:pt x="134" y="6"/>
                    <a:pt x="129" y="6"/>
                    <a:pt x="130" y="10"/>
                  </a:cubicBezTo>
                  <a:cubicBezTo>
                    <a:pt x="124" y="7"/>
                    <a:pt x="114" y="13"/>
                    <a:pt x="106" y="14"/>
                  </a:cubicBezTo>
                  <a:cubicBezTo>
                    <a:pt x="104" y="14"/>
                    <a:pt x="103" y="17"/>
                    <a:pt x="102" y="18"/>
                  </a:cubicBezTo>
                  <a:cubicBezTo>
                    <a:pt x="101" y="18"/>
                    <a:pt x="99" y="17"/>
                    <a:pt x="98" y="18"/>
                  </a:cubicBezTo>
                  <a:cubicBezTo>
                    <a:pt x="98" y="18"/>
                    <a:pt x="95" y="21"/>
                    <a:pt x="95" y="21"/>
                  </a:cubicBezTo>
                  <a:cubicBezTo>
                    <a:pt x="93" y="22"/>
                    <a:pt x="93" y="19"/>
                    <a:pt x="91" y="19"/>
                  </a:cubicBezTo>
                  <a:cubicBezTo>
                    <a:pt x="89" y="20"/>
                    <a:pt x="86" y="21"/>
                    <a:pt x="83" y="21"/>
                  </a:cubicBezTo>
                  <a:cubicBezTo>
                    <a:pt x="82" y="22"/>
                    <a:pt x="78" y="22"/>
                    <a:pt x="76" y="23"/>
                  </a:cubicBezTo>
                  <a:cubicBezTo>
                    <a:pt x="74" y="24"/>
                    <a:pt x="76" y="26"/>
                    <a:pt x="74" y="27"/>
                  </a:cubicBezTo>
                  <a:cubicBezTo>
                    <a:pt x="73" y="28"/>
                    <a:pt x="65" y="27"/>
                    <a:pt x="65" y="32"/>
                  </a:cubicBezTo>
                  <a:cubicBezTo>
                    <a:pt x="65" y="34"/>
                    <a:pt x="61" y="35"/>
                    <a:pt x="59" y="36"/>
                  </a:cubicBezTo>
                  <a:cubicBezTo>
                    <a:pt x="58" y="37"/>
                    <a:pt x="56" y="39"/>
                    <a:pt x="56" y="40"/>
                  </a:cubicBezTo>
                  <a:cubicBezTo>
                    <a:pt x="55" y="41"/>
                    <a:pt x="53" y="42"/>
                    <a:pt x="54" y="44"/>
                  </a:cubicBezTo>
                  <a:cubicBezTo>
                    <a:pt x="48" y="46"/>
                    <a:pt x="48" y="42"/>
                    <a:pt x="44" y="47"/>
                  </a:cubicBezTo>
                  <a:cubicBezTo>
                    <a:pt x="44" y="48"/>
                    <a:pt x="43" y="47"/>
                    <a:pt x="43" y="49"/>
                  </a:cubicBezTo>
                  <a:cubicBezTo>
                    <a:pt x="42" y="52"/>
                    <a:pt x="38" y="51"/>
                    <a:pt x="35" y="53"/>
                  </a:cubicBezTo>
                  <a:cubicBezTo>
                    <a:pt x="35" y="56"/>
                    <a:pt x="37" y="62"/>
                    <a:pt x="31" y="60"/>
                  </a:cubicBezTo>
                  <a:cubicBezTo>
                    <a:pt x="32" y="64"/>
                    <a:pt x="29" y="71"/>
                    <a:pt x="33" y="72"/>
                  </a:cubicBezTo>
                  <a:cubicBezTo>
                    <a:pt x="32" y="73"/>
                    <a:pt x="30" y="74"/>
                    <a:pt x="28" y="75"/>
                  </a:cubicBezTo>
                  <a:cubicBezTo>
                    <a:pt x="25" y="80"/>
                    <a:pt x="32" y="79"/>
                    <a:pt x="31" y="83"/>
                  </a:cubicBezTo>
                  <a:cubicBezTo>
                    <a:pt x="31" y="83"/>
                    <a:pt x="28" y="83"/>
                    <a:pt x="29" y="85"/>
                  </a:cubicBezTo>
                  <a:cubicBezTo>
                    <a:pt x="29" y="84"/>
                    <a:pt x="33" y="87"/>
                    <a:pt x="31" y="87"/>
                  </a:cubicBezTo>
                  <a:cubicBezTo>
                    <a:pt x="33" y="87"/>
                    <a:pt x="34" y="85"/>
                    <a:pt x="33" y="85"/>
                  </a:cubicBezTo>
                  <a:cubicBezTo>
                    <a:pt x="35" y="86"/>
                    <a:pt x="35" y="89"/>
                    <a:pt x="39" y="88"/>
                  </a:cubicBezTo>
                  <a:cubicBezTo>
                    <a:pt x="39" y="92"/>
                    <a:pt x="36" y="92"/>
                    <a:pt x="37" y="96"/>
                  </a:cubicBezTo>
                  <a:cubicBezTo>
                    <a:pt x="31" y="96"/>
                    <a:pt x="26" y="96"/>
                    <a:pt x="20" y="96"/>
                  </a:cubicBezTo>
                  <a:cubicBezTo>
                    <a:pt x="20" y="95"/>
                    <a:pt x="23" y="93"/>
                    <a:pt x="22" y="92"/>
                  </a:cubicBezTo>
                  <a:cubicBezTo>
                    <a:pt x="21" y="90"/>
                    <a:pt x="18" y="91"/>
                    <a:pt x="16" y="90"/>
                  </a:cubicBezTo>
                  <a:cubicBezTo>
                    <a:pt x="15" y="90"/>
                    <a:pt x="14" y="87"/>
                    <a:pt x="13" y="87"/>
                  </a:cubicBezTo>
                  <a:cubicBezTo>
                    <a:pt x="12" y="86"/>
                    <a:pt x="9" y="87"/>
                    <a:pt x="9" y="87"/>
                  </a:cubicBezTo>
                  <a:cubicBezTo>
                    <a:pt x="7" y="84"/>
                    <a:pt x="7" y="87"/>
                    <a:pt x="3" y="87"/>
                  </a:cubicBezTo>
                  <a:cubicBezTo>
                    <a:pt x="3" y="82"/>
                    <a:pt x="0" y="80"/>
                    <a:pt x="2" y="73"/>
                  </a:cubicBezTo>
                  <a:cubicBezTo>
                    <a:pt x="7" y="80"/>
                    <a:pt x="2" y="66"/>
                    <a:pt x="11" y="70"/>
                  </a:cubicBezTo>
                  <a:cubicBezTo>
                    <a:pt x="12" y="68"/>
                    <a:pt x="9" y="68"/>
                    <a:pt x="9" y="68"/>
                  </a:cubicBezTo>
                  <a:cubicBezTo>
                    <a:pt x="9" y="66"/>
                    <a:pt x="15" y="65"/>
                    <a:pt x="11" y="64"/>
                  </a:cubicBezTo>
                  <a:cubicBezTo>
                    <a:pt x="12" y="61"/>
                    <a:pt x="17" y="61"/>
                    <a:pt x="20" y="60"/>
                  </a:cubicBezTo>
                  <a:cubicBezTo>
                    <a:pt x="18" y="57"/>
                    <a:pt x="26" y="54"/>
                    <a:pt x="20" y="53"/>
                  </a:cubicBezTo>
                  <a:cubicBezTo>
                    <a:pt x="20" y="51"/>
                    <a:pt x="24" y="51"/>
                    <a:pt x="26" y="51"/>
                  </a:cubicBezTo>
                  <a:cubicBezTo>
                    <a:pt x="26" y="48"/>
                    <a:pt x="27" y="46"/>
                    <a:pt x="29" y="46"/>
                  </a:cubicBezTo>
                  <a:cubicBezTo>
                    <a:pt x="26" y="42"/>
                    <a:pt x="31" y="42"/>
                    <a:pt x="29" y="36"/>
                  </a:cubicBezTo>
                  <a:cubicBezTo>
                    <a:pt x="37" y="37"/>
                    <a:pt x="39" y="32"/>
                    <a:pt x="44" y="31"/>
                  </a:cubicBezTo>
                  <a:cubicBezTo>
                    <a:pt x="47" y="31"/>
                    <a:pt x="45" y="27"/>
                    <a:pt x="46" y="27"/>
                  </a:cubicBezTo>
                  <a:cubicBezTo>
                    <a:pt x="47" y="26"/>
                    <a:pt x="49" y="28"/>
                    <a:pt x="48" y="29"/>
                  </a:cubicBezTo>
                  <a:cubicBezTo>
                    <a:pt x="49" y="28"/>
                    <a:pt x="51" y="26"/>
                    <a:pt x="52" y="25"/>
                  </a:cubicBezTo>
                  <a:cubicBezTo>
                    <a:pt x="53" y="24"/>
                    <a:pt x="54" y="23"/>
                    <a:pt x="54" y="21"/>
                  </a:cubicBezTo>
                  <a:cubicBezTo>
                    <a:pt x="57" y="22"/>
                    <a:pt x="60" y="21"/>
                    <a:pt x="63" y="19"/>
                  </a:cubicBezTo>
                  <a:cubicBezTo>
                    <a:pt x="66" y="18"/>
                    <a:pt x="68" y="19"/>
                    <a:pt x="74" y="18"/>
                  </a:cubicBezTo>
                  <a:cubicBezTo>
                    <a:pt x="76" y="17"/>
                    <a:pt x="75" y="16"/>
                    <a:pt x="76" y="16"/>
                  </a:cubicBezTo>
                  <a:cubicBezTo>
                    <a:pt x="78" y="15"/>
                    <a:pt x="80" y="18"/>
                    <a:pt x="80" y="18"/>
                  </a:cubicBezTo>
                  <a:cubicBezTo>
                    <a:pt x="83" y="17"/>
                    <a:pt x="78" y="14"/>
                    <a:pt x="82" y="14"/>
                  </a:cubicBezTo>
                  <a:cubicBezTo>
                    <a:pt x="82" y="14"/>
                    <a:pt x="83" y="14"/>
                    <a:pt x="83" y="14"/>
                  </a:cubicBezTo>
                  <a:cubicBezTo>
                    <a:pt x="85" y="13"/>
                    <a:pt x="91" y="13"/>
                    <a:pt x="97" y="12"/>
                  </a:cubicBezTo>
                  <a:cubicBezTo>
                    <a:pt x="100" y="11"/>
                    <a:pt x="99" y="12"/>
                    <a:pt x="100" y="10"/>
                  </a:cubicBezTo>
                  <a:cubicBezTo>
                    <a:pt x="100" y="10"/>
                    <a:pt x="102" y="8"/>
                    <a:pt x="102" y="8"/>
                  </a:cubicBezTo>
                  <a:cubicBezTo>
                    <a:pt x="107" y="6"/>
                    <a:pt x="110" y="12"/>
                    <a:pt x="110" y="3"/>
                  </a:cubicBezTo>
                  <a:close/>
                </a:path>
              </a:pathLst>
            </a:custGeom>
            <a:grpFill/>
            <a:ln>
              <a:noFill/>
            </a:ln>
          </p:spPr>
          <p:txBody>
            <a:bodyPr anchor="ctr"/>
            <a:lstStyle/>
            <a:p>
              <a:pPr algn="ctr"/>
              <a:endParaRPr dirty="0"/>
            </a:p>
          </p:txBody>
        </p:sp>
        <p:sp>
          <p:nvSpPr>
            <p:cNvPr id="29" name="ïṣ1îḋé">
              <a:extLst>
                <a:ext uri="{FF2B5EF4-FFF2-40B4-BE49-F238E27FC236}">
                  <a16:creationId xmlns:a16="http://schemas.microsoft.com/office/drawing/2014/main" id="{01A6491F-E8B7-460D-9FAE-6853ACEDC206}"/>
                </a:ext>
              </a:extLst>
            </p:cNvPr>
            <p:cNvSpPr/>
            <p:nvPr/>
          </p:nvSpPr>
          <p:spPr bwMode="auto">
            <a:xfrm>
              <a:off x="4053480" y="668427"/>
              <a:ext cx="29417" cy="12607"/>
            </a:xfrm>
            <a:custGeom>
              <a:avLst/>
              <a:gdLst>
                <a:gd name="T0" fmla="*/ 10 w 14"/>
                <a:gd name="T1" fmla="*/ 0 h 6"/>
                <a:gd name="T2" fmla="*/ 14 w 14"/>
                <a:gd name="T3" fmla="*/ 0 h 6"/>
                <a:gd name="T4" fmla="*/ 10 w 14"/>
                <a:gd name="T5" fmla="*/ 0 h 6"/>
              </a:gdLst>
              <a:ahLst/>
              <a:cxnLst>
                <a:cxn ang="0">
                  <a:pos x="T0" y="T1"/>
                </a:cxn>
                <a:cxn ang="0">
                  <a:pos x="T2" y="T3"/>
                </a:cxn>
                <a:cxn ang="0">
                  <a:pos x="T4" y="T5"/>
                </a:cxn>
              </a:cxnLst>
              <a:rect l="0" t="0" r="r" b="b"/>
              <a:pathLst>
                <a:path w="14" h="6">
                  <a:moveTo>
                    <a:pt x="10" y="0"/>
                  </a:moveTo>
                  <a:cubicBezTo>
                    <a:pt x="11" y="0"/>
                    <a:pt x="12" y="0"/>
                    <a:pt x="14" y="0"/>
                  </a:cubicBezTo>
                  <a:cubicBezTo>
                    <a:pt x="14" y="6"/>
                    <a:pt x="0" y="0"/>
                    <a:pt x="10" y="0"/>
                  </a:cubicBezTo>
                  <a:close/>
                </a:path>
              </a:pathLst>
            </a:custGeom>
            <a:grpFill/>
            <a:ln>
              <a:noFill/>
            </a:ln>
          </p:spPr>
          <p:txBody>
            <a:bodyPr anchor="ctr"/>
            <a:lstStyle/>
            <a:p>
              <a:pPr algn="ctr"/>
              <a:endParaRPr dirty="0"/>
            </a:p>
          </p:txBody>
        </p:sp>
        <p:sp>
          <p:nvSpPr>
            <p:cNvPr id="30" name="iṣlïḋé">
              <a:extLst>
                <a:ext uri="{FF2B5EF4-FFF2-40B4-BE49-F238E27FC236}">
                  <a16:creationId xmlns:a16="http://schemas.microsoft.com/office/drawing/2014/main" id="{605AA128-FF0A-4CE0-B39D-EAECF3BBE97C}"/>
                </a:ext>
              </a:extLst>
            </p:cNvPr>
            <p:cNvSpPr/>
            <p:nvPr/>
          </p:nvSpPr>
          <p:spPr bwMode="auto">
            <a:xfrm>
              <a:off x="7827188" y="682435"/>
              <a:ext cx="85448" cy="67238"/>
            </a:xfrm>
            <a:custGeom>
              <a:avLst/>
              <a:gdLst>
                <a:gd name="T0" fmla="*/ 11 w 41"/>
                <a:gd name="T1" fmla="*/ 1 h 32"/>
                <a:gd name="T2" fmla="*/ 13 w 41"/>
                <a:gd name="T3" fmla="*/ 3 h 32"/>
                <a:gd name="T4" fmla="*/ 24 w 41"/>
                <a:gd name="T5" fmla="*/ 8 h 32"/>
                <a:gd name="T6" fmla="*/ 30 w 41"/>
                <a:gd name="T7" fmla="*/ 5 h 32"/>
                <a:gd name="T8" fmla="*/ 41 w 41"/>
                <a:gd name="T9" fmla="*/ 6 h 32"/>
                <a:gd name="T10" fmla="*/ 37 w 41"/>
                <a:gd name="T11" fmla="*/ 16 h 32"/>
                <a:gd name="T12" fmla="*/ 23 w 41"/>
                <a:gd name="T13" fmla="*/ 19 h 32"/>
                <a:gd name="T14" fmla="*/ 23 w 41"/>
                <a:gd name="T15" fmla="*/ 21 h 32"/>
                <a:gd name="T16" fmla="*/ 19 w 41"/>
                <a:gd name="T17" fmla="*/ 25 h 32"/>
                <a:gd name="T18" fmla="*/ 13 w 41"/>
                <a:gd name="T19" fmla="*/ 27 h 32"/>
                <a:gd name="T20" fmla="*/ 6 w 41"/>
                <a:gd name="T21" fmla="*/ 23 h 32"/>
                <a:gd name="T22" fmla="*/ 0 w 41"/>
                <a:gd name="T23" fmla="*/ 8 h 32"/>
                <a:gd name="T24" fmla="*/ 11 w 41"/>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11" y="1"/>
                  </a:moveTo>
                  <a:cubicBezTo>
                    <a:pt x="13" y="0"/>
                    <a:pt x="13" y="2"/>
                    <a:pt x="13" y="3"/>
                  </a:cubicBezTo>
                  <a:cubicBezTo>
                    <a:pt x="15" y="7"/>
                    <a:pt x="21" y="6"/>
                    <a:pt x="24" y="8"/>
                  </a:cubicBezTo>
                  <a:cubicBezTo>
                    <a:pt x="28" y="10"/>
                    <a:pt x="29" y="5"/>
                    <a:pt x="30" y="5"/>
                  </a:cubicBezTo>
                  <a:cubicBezTo>
                    <a:pt x="32" y="4"/>
                    <a:pt x="35" y="8"/>
                    <a:pt x="41" y="6"/>
                  </a:cubicBezTo>
                  <a:cubicBezTo>
                    <a:pt x="40" y="8"/>
                    <a:pt x="31" y="12"/>
                    <a:pt x="37" y="16"/>
                  </a:cubicBezTo>
                  <a:cubicBezTo>
                    <a:pt x="36" y="20"/>
                    <a:pt x="29" y="20"/>
                    <a:pt x="23" y="19"/>
                  </a:cubicBezTo>
                  <a:cubicBezTo>
                    <a:pt x="20" y="20"/>
                    <a:pt x="21" y="21"/>
                    <a:pt x="23" y="21"/>
                  </a:cubicBezTo>
                  <a:cubicBezTo>
                    <a:pt x="24" y="25"/>
                    <a:pt x="12" y="22"/>
                    <a:pt x="19" y="25"/>
                  </a:cubicBezTo>
                  <a:cubicBezTo>
                    <a:pt x="19" y="32"/>
                    <a:pt x="13" y="21"/>
                    <a:pt x="13" y="27"/>
                  </a:cubicBezTo>
                  <a:cubicBezTo>
                    <a:pt x="10" y="26"/>
                    <a:pt x="12" y="21"/>
                    <a:pt x="6" y="23"/>
                  </a:cubicBezTo>
                  <a:cubicBezTo>
                    <a:pt x="4" y="18"/>
                    <a:pt x="5" y="10"/>
                    <a:pt x="0" y="8"/>
                  </a:cubicBezTo>
                  <a:cubicBezTo>
                    <a:pt x="2" y="4"/>
                    <a:pt x="13" y="8"/>
                    <a:pt x="11" y="1"/>
                  </a:cubicBezTo>
                  <a:close/>
                </a:path>
              </a:pathLst>
            </a:custGeom>
            <a:grpFill/>
            <a:ln>
              <a:noFill/>
            </a:ln>
          </p:spPr>
          <p:txBody>
            <a:bodyPr anchor="ctr"/>
            <a:lstStyle/>
            <a:p>
              <a:pPr algn="ctr"/>
              <a:endParaRPr dirty="0"/>
            </a:p>
          </p:txBody>
        </p:sp>
        <p:sp>
          <p:nvSpPr>
            <p:cNvPr id="31" name="iṣlide">
              <a:extLst>
                <a:ext uri="{FF2B5EF4-FFF2-40B4-BE49-F238E27FC236}">
                  <a16:creationId xmlns:a16="http://schemas.microsoft.com/office/drawing/2014/main" id="{30B342D0-2CF3-4D11-B684-97881AB8B913}"/>
                </a:ext>
              </a:extLst>
            </p:cNvPr>
            <p:cNvSpPr/>
            <p:nvPr/>
          </p:nvSpPr>
          <p:spPr bwMode="auto">
            <a:xfrm>
              <a:off x="3770522" y="692241"/>
              <a:ext cx="23814" cy="15409"/>
            </a:xfrm>
            <a:custGeom>
              <a:avLst/>
              <a:gdLst>
                <a:gd name="T0" fmla="*/ 6 w 11"/>
                <a:gd name="T1" fmla="*/ 0 h 7"/>
                <a:gd name="T2" fmla="*/ 8 w 11"/>
                <a:gd name="T3" fmla="*/ 7 h 7"/>
                <a:gd name="T4" fmla="*/ 0 w 11"/>
                <a:gd name="T5" fmla="*/ 5 h 7"/>
                <a:gd name="T6" fmla="*/ 6 w 11"/>
                <a:gd name="T7" fmla="*/ 0 h 7"/>
              </a:gdLst>
              <a:ahLst/>
              <a:cxnLst>
                <a:cxn ang="0">
                  <a:pos x="T0" y="T1"/>
                </a:cxn>
                <a:cxn ang="0">
                  <a:pos x="T2" y="T3"/>
                </a:cxn>
                <a:cxn ang="0">
                  <a:pos x="T4" y="T5"/>
                </a:cxn>
                <a:cxn ang="0">
                  <a:pos x="T6" y="T7"/>
                </a:cxn>
              </a:cxnLst>
              <a:rect l="0" t="0" r="r" b="b"/>
              <a:pathLst>
                <a:path w="11" h="7">
                  <a:moveTo>
                    <a:pt x="6" y="0"/>
                  </a:moveTo>
                  <a:cubicBezTo>
                    <a:pt x="11" y="1"/>
                    <a:pt x="8" y="2"/>
                    <a:pt x="8" y="7"/>
                  </a:cubicBezTo>
                  <a:cubicBezTo>
                    <a:pt x="6" y="6"/>
                    <a:pt x="4" y="5"/>
                    <a:pt x="0" y="5"/>
                  </a:cubicBezTo>
                  <a:cubicBezTo>
                    <a:pt x="1" y="2"/>
                    <a:pt x="7" y="4"/>
                    <a:pt x="6" y="0"/>
                  </a:cubicBezTo>
                  <a:close/>
                </a:path>
              </a:pathLst>
            </a:custGeom>
            <a:grpFill/>
            <a:ln>
              <a:noFill/>
            </a:ln>
          </p:spPr>
          <p:txBody>
            <a:bodyPr anchor="ctr"/>
            <a:lstStyle/>
            <a:p>
              <a:pPr algn="ctr"/>
              <a:endParaRPr dirty="0"/>
            </a:p>
          </p:txBody>
        </p:sp>
        <p:sp>
          <p:nvSpPr>
            <p:cNvPr id="32" name="ïṧḻiḋê">
              <a:extLst>
                <a:ext uri="{FF2B5EF4-FFF2-40B4-BE49-F238E27FC236}">
                  <a16:creationId xmlns:a16="http://schemas.microsoft.com/office/drawing/2014/main" id="{CB3B7C7A-ADFE-415A-80E9-1CD1DECB4979}"/>
                </a:ext>
              </a:extLst>
            </p:cNvPr>
            <p:cNvSpPr/>
            <p:nvPr/>
          </p:nvSpPr>
          <p:spPr bwMode="auto">
            <a:xfrm>
              <a:off x="7921040" y="692241"/>
              <a:ext cx="39222" cy="36420"/>
            </a:xfrm>
            <a:custGeom>
              <a:avLst/>
              <a:gdLst>
                <a:gd name="T0" fmla="*/ 0 w 19"/>
                <a:gd name="T1" fmla="*/ 5 h 17"/>
                <a:gd name="T2" fmla="*/ 19 w 19"/>
                <a:gd name="T3" fmla="*/ 9 h 17"/>
                <a:gd name="T4" fmla="*/ 11 w 19"/>
                <a:gd name="T5" fmla="*/ 16 h 17"/>
                <a:gd name="T6" fmla="*/ 7 w 19"/>
                <a:gd name="T7" fmla="*/ 13 h 17"/>
                <a:gd name="T8" fmla="*/ 4 w 19"/>
                <a:gd name="T9" fmla="*/ 13 h 17"/>
                <a:gd name="T10" fmla="*/ 0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0" y="5"/>
                  </a:moveTo>
                  <a:cubicBezTo>
                    <a:pt x="6" y="0"/>
                    <a:pt x="16" y="5"/>
                    <a:pt x="19" y="9"/>
                  </a:cubicBezTo>
                  <a:cubicBezTo>
                    <a:pt x="18" y="13"/>
                    <a:pt x="10" y="10"/>
                    <a:pt x="11" y="16"/>
                  </a:cubicBezTo>
                  <a:cubicBezTo>
                    <a:pt x="9" y="17"/>
                    <a:pt x="8" y="13"/>
                    <a:pt x="7" y="13"/>
                  </a:cubicBezTo>
                  <a:cubicBezTo>
                    <a:pt x="7" y="12"/>
                    <a:pt x="4" y="13"/>
                    <a:pt x="4" y="13"/>
                  </a:cubicBezTo>
                  <a:cubicBezTo>
                    <a:pt x="2" y="10"/>
                    <a:pt x="4" y="6"/>
                    <a:pt x="0" y="5"/>
                  </a:cubicBezTo>
                  <a:close/>
                </a:path>
              </a:pathLst>
            </a:custGeom>
            <a:grpFill/>
            <a:ln>
              <a:noFill/>
            </a:ln>
          </p:spPr>
          <p:txBody>
            <a:bodyPr anchor="ctr"/>
            <a:lstStyle/>
            <a:p>
              <a:pPr algn="ctr"/>
              <a:endParaRPr dirty="0"/>
            </a:p>
          </p:txBody>
        </p:sp>
        <p:sp>
          <p:nvSpPr>
            <p:cNvPr id="33" name="îṧļîḓé">
              <a:extLst>
                <a:ext uri="{FF2B5EF4-FFF2-40B4-BE49-F238E27FC236}">
                  <a16:creationId xmlns:a16="http://schemas.microsoft.com/office/drawing/2014/main" id="{FAFE5FCA-4843-4007-B0FD-D8C08460128E}"/>
                </a:ext>
              </a:extLst>
            </p:cNvPr>
            <p:cNvSpPr/>
            <p:nvPr/>
          </p:nvSpPr>
          <p:spPr bwMode="auto">
            <a:xfrm>
              <a:off x="7971468" y="703447"/>
              <a:ext cx="60234" cy="30817"/>
            </a:xfrm>
            <a:custGeom>
              <a:avLst/>
              <a:gdLst>
                <a:gd name="T0" fmla="*/ 2 w 29"/>
                <a:gd name="T1" fmla="*/ 2 h 15"/>
                <a:gd name="T2" fmla="*/ 6 w 29"/>
                <a:gd name="T3" fmla="*/ 2 h 15"/>
                <a:gd name="T4" fmla="*/ 15 w 29"/>
                <a:gd name="T5" fmla="*/ 6 h 15"/>
                <a:gd name="T6" fmla="*/ 24 w 29"/>
                <a:gd name="T7" fmla="*/ 9 h 15"/>
                <a:gd name="T8" fmla="*/ 28 w 29"/>
                <a:gd name="T9" fmla="*/ 13 h 15"/>
                <a:gd name="T10" fmla="*/ 6 w 29"/>
                <a:gd name="T11" fmla="*/ 9 h 15"/>
                <a:gd name="T12" fmla="*/ 2 w 29"/>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2" y="2"/>
                  </a:moveTo>
                  <a:cubicBezTo>
                    <a:pt x="3" y="2"/>
                    <a:pt x="4" y="2"/>
                    <a:pt x="6" y="2"/>
                  </a:cubicBezTo>
                  <a:cubicBezTo>
                    <a:pt x="11" y="0"/>
                    <a:pt x="11" y="5"/>
                    <a:pt x="15" y="6"/>
                  </a:cubicBezTo>
                  <a:cubicBezTo>
                    <a:pt x="19" y="7"/>
                    <a:pt x="21" y="8"/>
                    <a:pt x="24" y="9"/>
                  </a:cubicBezTo>
                  <a:cubicBezTo>
                    <a:pt x="26" y="11"/>
                    <a:pt x="29" y="9"/>
                    <a:pt x="28" y="13"/>
                  </a:cubicBezTo>
                  <a:cubicBezTo>
                    <a:pt x="17" y="15"/>
                    <a:pt x="14" y="10"/>
                    <a:pt x="6" y="9"/>
                  </a:cubicBezTo>
                  <a:cubicBezTo>
                    <a:pt x="8" y="3"/>
                    <a:pt x="0" y="8"/>
                    <a:pt x="2" y="2"/>
                  </a:cubicBezTo>
                  <a:close/>
                </a:path>
              </a:pathLst>
            </a:custGeom>
            <a:grpFill/>
            <a:ln>
              <a:noFill/>
            </a:ln>
          </p:spPr>
          <p:txBody>
            <a:bodyPr anchor="ctr"/>
            <a:lstStyle/>
            <a:p>
              <a:pPr algn="ctr"/>
              <a:endParaRPr dirty="0"/>
            </a:p>
          </p:txBody>
        </p:sp>
        <p:sp>
          <p:nvSpPr>
            <p:cNvPr id="34" name="íSľïḑê">
              <a:extLst>
                <a:ext uri="{FF2B5EF4-FFF2-40B4-BE49-F238E27FC236}">
                  <a16:creationId xmlns:a16="http://schemas.microsoft.com/office/drawing/2014/main" id="{5F0C5351-8059-4B8A-BA03-30B73E0E86D6}"/>
                </a:ext>
              </a:extLst>
            </p:cNvPr>
            <p:cNvSpPr/>
            <p:nvPr/>
          </p:nvSpPr>
          <p:spPr bwMode="auto">
            <a:xfrm>
              <a:off x="4035270" y="752474"/>
              <a:ext cx="98055" cy="81245"/>
            </a:xfrm>
            <a:custGeom>
              <a:avLst/>
              <a:gdLst>
                <a:gd name="T0" fmla="*/ 15 w 47"/>
                <a:gd name="T1" fmla="*/ 8 h 39"/>
                <a:gd name="T2" fmla="*/ 15 w 47"/>
                <a:gd name="T3" fmla="*/ 6 h 39"/>
                <a:gd name="T4" fmla="*/ 36 w 47"/>
                <a:gd name="T5" fmla="*/ 0 h 39"/>
                <a:gd name="T6" fmla="*/ 39 w 47"/>
                <a:gd name="T7" fmla="*/ 8 h 39"/>
                <a:gd name="T8" fmla="*/ 36 w 47"/>
                <a:gd name="T9" fmla="*/ 13 h 39"/>
                <a:gd name="T10" fmla="*/ 45 w 47"/>
                <a:gd name="T11" fmla="*/ 15 h 39"/>
                <a:gd name="T12" fmla="*/ 47 w 47"/>
                <a:gd name="T13" fmla="*/ 30 h 39"/>
                <a:gd name="T14" fmla="*/ 41 w 47"/>
                <a:gd name="T15" fmla="*/ 30 h 39"/>
                <a:gd name="T16" fmla="*/ 41 w 47"/>
                <a:gd name="T17" fmla="*/ 34 h 39"/>
                <a:gd name="T18" fmla="*/ 36 w 47"/>
                <a:gd name="T19" fmla="*/ 34 h 39"/>
                <a:gd name="T20" fmla="*/ 30 w 47"/>
                <a:gd name="T21" fmla="*/ 38 h 39"/>
                <a:gd name="T22" fmla="*/ 24 w 47"/>
                <a:gd name="T23" fmla="*/ 32 h 39"/>
                <a:gd name="T24" fmla="*/ 19 w 47"/>
                <a:gd name="T25" fmla="*/ 26 h 39"/>
                <a:gd name="T26" fmla="*/ 15 w 47"/>
                <a:gd name="T27" fmla="*/ 23 h 39"/>
                <a:gd name="T28" fmla="*/ 6 w 47"/>
                <a:gd name="T29" fmla="*/ 21 h 39"/>
                <a:gd name="T30" fmla="*/ 0 w 47"/>
                <a:gd name="T31" fmla="*/ 17 h 39"/>
                <a:gd name="T32" fmla="*/ 19 w 47"/>
                <a:gd name="T33" fmla="*/ 19 h 39"/>
                <a:gd name="T34" fmla="*/ 21 w 47"/>
                <a:gd name="T35" fmla="*/ 12 h 39"/>
                <a:gd name="T36" fmla="*/ 13 w 47"/>
                <a:gd name="T37" fmla="*/ 6 h 39"/>
                <a:gd name="T38" fmla="*/ 15 w 47"/>
                <a:gd name="T3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9">
                  <a:moveTo>
                    <a:pt x="15" y="8"/>
                  </a:moveTo>
                  <a:cubicBezTo>
                    <a:pt x="17" y="7"/>
                    <a:pt x="16" y="6"/>
                    <a:pt x="15" y="6"/>
                  </a:cubicBezTo>
                  <a:cubicBezTo>
                    <a:pt x="19" y="2"/>
                    <a:pt x="33" y="6"/>
                    <a:pt x="36" y="0"/>
                  </a:cubicBezTo>
                  <a:cubicBezTo>
                    <a:pt x="38" y="2"/>
                    <a:pt x="39" y="4"/>
                    <a:pt x="39" y="8"/>
                  </a:cubicBezTo>
                  <a:cubicBezTo>
                    <a:pt x="40" y="12"/>
                    <a:pt x="36" y="11"/>
                    <a:pt x="36" y="13"/>
                  </a:cubicBezTo>
                  <a:cubicBezTo>
                    <a:pt x="37" y="19"/>
                    <a:pt x="41" y="16"/>
                    <a:pt x="45" y="15"/>
                  </a:cubicBezTo>
                  <a:cubicBezTo>
                    <a:pt x="47" y="23"/>
                    <a:pt x="45" y="22"/>
                    <a:pt x="47" y="30"/>
                  </a:cubicBezTo>
                  <a:cubicBezTo>
                    <a:pt x="46" y="31"/>
                    <a:pt x="42" y="29"/>
                    <a:pt x="41" y="30"/>
                  </a:cubicBezTo>
                  <a:cubicBezTo>
                    <a:pt x="41" y="31"/>
                    <a:pt x="42" y="34"/>
                    <a:pt x="41" y="34"/>
                  </a:cubicBezTo>
                  <a:cubicBezTo>
                    <a:pt x="40" y="35"/>
                    <a:pt x="37" y="34"/>
                    <a:pt x="36" y="34"/>
                  </a:cubicBezTo>
                  <a:cubicBezTo>
                    <a:pt x="33" y="34"/>
                    <a:pt x="33" y="37"/>
                    <a:pt x="30" y="38"/>
                  </a:cubicBezTo>
                  <a:cubicBezTo>
                    <a:pt x="26" y="39"/>
                    <a:pt x="26" y="34"/>
                    <a:pt x="24" y="32"/>
                  </a:cubicBezTo>
                  <a:cubicBezTo>
                    <a:pt x="23" y="31"/>
                    <a:pt x="17" y="31"/>
                    <a:pt x="19" y="26"/>
                  </a:cubicBezTo>
                  <a:cubicBezTo>
                    <a:pt x="16" y="27"/>
                    <a:pt x="15" y="25"/>
                    <a:pt x="15" y="23"/>
                  </a:cubicBezTo>
                  <a:cubicBezTo>
                    <a:pt x="12" y="24"/>
                    <a:pt x="9" y="22"/>
                    <a:pt x="6" y="21"/>
                  </a:cubicBezTo>
                  <a:cubicBezTo>
                    <a:pt x="3" y="20"/>
                    <a:pt x="0" y="22"/>
                    <a:pt x="0" y="17"/>
                  </a:cubicBezTo>
                  <a:cubicBezTo>
                    <a:pt x="8" y="16"/>
                    <a:pt x="11" y="20"/>
                    <a:pt x="19" y="19"/>
                  </a:cubicBezTo>
                  <a:cubicBezTo>
                    <a:pt x="21" y="18"/>
                    <a:pt x="20" y="14"/>
                    <a:pt x="21" y="12"/>
                  </a:cubicBezTo>
                  <a:cubicBezTo>
                    <a:pt x="21" y="7"/>
                    <a:pt x="10" y="13"/>
                    <a:pt x="13" y="6"/>
                  </a:cubicBezTo>
                  <a:cubicBezTo>
                    <a:pt x="15" y="6"/>
                    <a:pt x="15" y="7"/>
                    <a:pt x="15" y="8"/>
                  </a:cubicBezTo>
                  <a:close/>
                </a:path>
              </a:pathLst>
            </a:custGeom>
            <a:grpFill/>
            <a:ln>
              <a:noFill/>
            </a:ln>
          </p:spPr>
          <p:txBody>
            <a:bodyPr anchor="ctr"/>
            <a:lstStyle/>
            <a:p>
              <a:pPr algn="ctr"/>
              <a:endParaRPr dirty="0"/>
            </a:p>
          </p:txBody>
        </p:sp>
        <p:sp>
          <p:nvSpPr>
            <p:cNvPr id="35" name="îṣḻïḋê">
              <a:extLst>
                <a:ext uri="{FF2B5EF4-FFF2-40B4-BE49-F238E27FC236}">
                  <a16:creationId xmlns:a16="http://schemas.microsoft.com/office/drawing/2014/main" id="{FB212FFA-2725-4769-9D07-5802396B3278}"/>
                </a:ext>
              </a:extLst>
            </p:cNvPr>
            <p:cNvSpPr/>
            <p:nvPr/>
          </p:nvSpPr>
          <p:spPr bwMode="auto">
            <a:xfrm>
              <a:off x="4384064" y="760879"/>
              <a:ext cx="58833" cy="28016"/>
            </a:xfrm>
            <a:custGeom>
              <a:avLst/>
              <a:gdLst>
                <a:gd name="T0" fmla="*/ 0 w 28"/>
                <a:gd name="T1" fmla="*/ 2 h 13"/>
                <a:gd name="T2" fmla="*/ 7 w 28"/>
                <a:gd name="T3" fmla="*/ 0 h 13"/>
                <a:gd name="T4" fmla="*/ 28 w 28"/>
                <a:gd name="T5" fmla="*/ 6 h 13"/>
                <a:gd name="T6" fmla="*/ 26 w 28"/>
                <a:gd name="T7" fmla="*/ 13 h 13"/>
                <a:gd name="T8" fmla="*/ 6 w 28"/>
                <a:gd name="T9" fmla="*/ 6 h 13"/>
                <a:gd name="T10" fmla="*/ 0 w 28"/>
                <a:gd name="T11" fmla="*/ 2 h 13"/>
              </a:gdLst>
              <a:ahLst/>
              <a:cxnLst>
                <a:cxn ang="0">
                  <a:pos x="T0" y="T1"/>
                </a:cxn>
                <a:cxn ang="0">
                  <a:pos x="T2" y="T3"/>
                </a:cxn>
                <a:cxn ang="0">
                  <a:pos x="T4" y="T5"/>
                </a:cxn>
                <a:cxn ang="0">
                  <a:pos x="T6" y="T7"/>
                </a:cxn>
                <a:cxn ang="0">
                  <a:pos x="T8" y="T9"/>
                </a:cxn>
                <a:cxn ang="0">
                  <a:pos x="T10" y="T11"/>
                </a:cxn>
              </a:cxnLst>
              <a:rect l="0" t="0" r="r" b="b"/>
              <a:pathLst>
                <a:path w="28" h="13">
                  <a:moveTo>
                    <a:pt x="0" y="2"/>
                  </a:moveTo>
                  <a:cubicBezTo>
                    <a:pt x="0" y="0"/>
                    <a:pt x="5" y="0"/>
                    <a:pt x="7" y="0"/>
                  </a:cubicBezTo>
                  <a:cubicBezTo>
                    <a:pt x="14" y="1"/>
                    <a:pt x="22" y="5"/>
                    <a:pt x="28" y="6"/>
                  </a:cubicBezTo>
                  <a:cubicBezTo>
                    <a:pt x="28" y="9"/>
                    <a:pt x="26" y="10"/>
                    <a:pt x="26" y="13"/>
                  </a:cubicBezTo>
                  <a:cubicBezTo>
                    <a:pt x="16" y="13"/>
                    <a:pt x="12" y="11"/>
                    <a:pt x="6" y="6"/>
                  </a:cubicBezTo>
                  <a:cubicBezTo>
                    <a:pt x="4" y="4"/>
                    <a:pt x="4" y="1"/>
                    <a:pt x="0" y="2"/>
                  </a:cubicBezTo>
                  <a:close/>
                </a:path>
              </a:pathLst>
            </a:custGeom>
            <a:grpFill/>
            <a:ln>
              <a:noFill/>
            </a:ln>
          </p:spPr>
          <p:txBody>
            <a:bodyPr anchor="ctr"/>
            <a:lstStyle/>
            <a:p>
              <a:pPr algn="ctr"/>
              <a:endParaRPr dirty="0"/>
            </a:p>
          </p:txBody>
        </p:sp>
        <p:sp>
          <p:nvSpPr>
            <p:cNvPr id="36" name="işļîḋê">
              <a:extLst>
                <a:ext uri="{FF2B5EF4-FFF2-40B4-BE49-F238E27FC236}">
                  <a16:creationId xmlns:a16="http://schemas.microsoft.com/office/drawing/2014/main" id="{3846AE1B-1913-4D0B-8A7D-1AAE000476CE}"/>
                </a:ext>
              </a:extLst>
            </p:cNvPr>
            <p:cNvSpPr/>
            <p:nvPr/>
          </p:nvSpPr>
          <p:spPr bwMode="auto">
            <a:xfrm>
              <a:off x="7881818" y="760879"/>
              <a:ext cx="39222" cy="15409"/>
            </a:xfrm>
            <a:custGeom>
              <a:avLst/>
              <a:gdLst>
                <a:gd name="T0" fmla="*/ 19 w 19"/>
                <a:gd name="T1" fmla="*/ 6 h 7"/>
                <a:gd name="T2" fmla="*/ 0 w 19"/>
                <a:gd name="T3" fmla="*/ 4 h 7"/>
                <a:gd name="T4" fmla="*/ 6 w 19"/>
                <a:gd name="T5" fmla="*/ 0 h 7"/>
                <a:gd name="T6" fmla="*/ 19 w 19"/>
                <a:gd name="T7" fmla="*/ 6 h 7"/>
              </a:gdLst>
              <a:ahLst/>
              <a:cxnLst>
                <a:cxn ang="0">
                  <a:pos x="T0" y="T1"/>
                </a:cxn>
                <a:cxn ang="0">
                  <a:pos x="T2" y="T3"/>
                </a:cxn>
                <a:cxn ang="0">
                  <a:pos x="T4" y="T5"/>
                </a:cxn>
                <a:cxn ang="0">
                  <a:pos x="T6" y="T7"/>
                </a:cxn>
              </a:cxnLst>
              <a:rect l="0" t="0" r="r" b="b"/>
              <a:pathLst>
                <a:path w="19" h="7">
                  <a:moveTo>
                    <a:pt x="19" y="6"/>
                  </a:moveTo>
                  <a:cubicBezTo>
                    <a:pt x="16" y="7"/>
                    <a:pt x="5" y="6"/>
                    <a:pt x="0" y="4"/>
                  </a:cubicBezTo>
                  <a:cubicBezTo>
                    <a:pt x="1" y="1"/>
                    <a:pt x="6" y="3"/>
                    <a:pt x="6" y="0"/>
                  </a:cubicBezTo>
                  <a:cubicBezTo>
                    <a:pt x="10" y="2"/>
                    <a:pt x="19" y="0"/>
                    <a:pt x="19" y="6"/>
                  </a:cubicBezTo>
                  <a:close/>
                </a:path>
              </a:pathLst>
            </a:custGeom>
            <a:grpFill/>
            <a:ln>
              <a:noFill/>
            </a:ln>
          </p:spPr>
          <p:txBody>
            <a:bodyPr anchor="ctr"/>
            <a:lstStyle/>
            <a:p>
              <a:pPr algn="ctr"/>
              <a:endParaRPr dirty="0"/>
            </a:p>
          </p:txBody>
        </p:sp>
        <p:sp>
          <p:nvSpPr>
            <p:cNvPr id="37" name="iṥļiḓê">
              <a:extLst>
                <a:ext uri="{FF2B5EF4-FFF2-40B4-BE49-F238E27FC236}">
                  <a16:creationId xmlns:a16="http://schemas.microsoft.com/office/drawing/2014/main" id="{01B8FC4D-3CFE-48F5-96E7-74E397E96D28}"/>
                </a:ext>
              </a:extLst>
            </p:cNvPr>
            <p:cNvSpPr/>
            <p:nvPr/>
          </p:nvSpPr>
          <p:spPr bwMode="auto">
            <a:xfrm>
              <a:off x="4811304" y="846327"/>
              <a:ext cx="30817" cy="21012"/>
            </a:xfrm>
            <a:custGeom>
              <a:avLst/>
              <a:gdLst>
                <a:gd name="T0" fmla="*/ 15 w 15"/>
                <a:gd name="T1" fmla="*/ 8 h 10"/>
                <a:gd name="T2" fmla="*/ 0 w 15"/>
                <a:gd name="T3" fmla="*/ 4 h 10"/>
                <a:gd name="T4" fmla="*/ 15 w 15"/>
                <a:gd name="T5" fmla="*/ 8 h 10"/>
              </a:gdLst>
              <a:ahLst/>
              <a:cxnLst>
                <a:cxn ang="0">
                  <a:pos x="T0" y="T1"/>
                </a:cxn>
                <a:cxn ang="0">
                  <a:pos x="T2" y="T3"/>
                </a:cxn>
                <a:cxn ang="0">
                  <a:pos x="T4" y="T5"/>
                </a:cxn>
              </a:cxnLst>
              <a:rect l="0" t="0" r="r" b="b"/>
              <a:pathLst>
                <a:path w="15" h="10">
                  <a:moveTo>
                    <a:pt x="15" y="8"/>
                  </a:moveTo>
                  <a:cubicBezTo>
                    <a:pt x="6" y="10"/>
                    <a:pt x="8" y="2"/>
                    <a:pt x="0" y="4"/>
                  </a:cubicBezTo>
                  <a:cubicBezTo>
                    <a:pt x="3" y="0"/>
                    <a:pt x="15" y="2"/>
                    <a:pt x="15" y="8"/>
                  </a:cubicBezTo>
                  <a:close/>
                </a:path>
              </a:pathLst>
            </a:custGeom>
            <a:grpFill/>
            <a:ln>
              <a:noFill/>
            </a:ln>
          </p:spPr>
          <p:txBody>
            <a:bodyPr anchor="ctr"/>
            <a:lstStyle/>
            <a:p>
              <a:pPr algn="ctr"/>
              <a:endParaRPr dirty="0"/>
            </a:p>
          </p:txBody>
        </p:sp>
        <p:sp>
          <p:nvSpPr>
            <p:cNvPr id="38" name="îṧľidè">
              <a:extLst>
                <a:ext uri="{FF2B5EF4-FFF2-40B4-BE49-F238E27FC236}">
                  <a16:creationId xmlns:a16="http://schemas.microsoft.com/office/drawing/2014/main" id="{815F6FAB-3EED-460C-8E57-751A422E0EE1}"/>
                </a:ext>
              </a:extLst>
            </p:cNvPr>
            <p:cNvSpPr/>
            <p:nvPr/>
          </p:nvSpPr>
          <p:spPr bwMode="auto">
            <a:xfrm>
              <a:off x="4790291" y="867338"/>
              <a:ext cx="43425" cy="25214"/>
            </a:xfrm>
            <a:custGeom>
              <a:avLst/>
              <a:gdLst>
                <a:gd name="T0" fmla="*/ 21 w 21"/>
                <a:gd name="T1" fmla="*/ 7 h 12"/>
                <a:gd name="T2" fmla="*/ 3 w 21"/>
                <a:gd name="T3" fmla="*/ 7 h 12"/>
                <a:gd name="T4" fmla="*/ 8 w 21"/>
                <a:gd name="T5" fmla="*/ 1 h 12"/>
                <a:gd name="T6" fmla="*/ 21 w 21"/>
                <a:gd name="T7" fmla="*/ 7 h 12"/>
              </a:gdLst>
              <a:ahLst/>
              <a:cxnLst>
                <a:cxn ang="0">
                  <a:pos x="T0" y="T1"/>
                </a:cxn>
                <a:cxn ang="0">
                  <a:pos x="T2" y="T3"/>
                </a:cxn>
                <a:cxn ang="0">
                  <a:pos x="T4" y="T5"/>
                </a:cxn>
                <a:cxn ang="0">
                  <a:pos x="T6" y="T7"/>
                </a:cxn>
              </a:cxnLst>
              <a:rect l="0" t="0" r="r" b="b"/>
              <a:pathLst>
                <a:path w="21" h="12">
                  <a:moveTo>
                    <a:pt x="21" y="7"/>
                  </a:moveTo>
                  <a:cubicBezTo>
                    <a:pt x="19" y="12"/>
                    <a:pt x="5" y="12"/>
                    <a:pt x="3" y="7"/>
                  </a:cubicBezTo>
                  <a:cubicBezTo>
                    <a:pt x="0" y="0"/>
                    <a:pt x="9" y="6"/>
                    <a:pt x="8" y="1"/>
                  </a:cubicBezTo>
                  <a:cubicBezTo>
                    <a:pt x="12" y="4"/>
                    <a:pt x="16" y="6"/>
                    <a:pt x="21" y="7"/>
                  </a:cubicBezTo>
                  <a:close/>
                </a:path>
              </a:pathLst>
            </a:custGeom>
            <a:grpFill/>
            <a:ln>
              <a:noFill/>
            </a:ln>
          </p:spPr>
          <p:txBody>
            <a:bodyPr anchor="ctr"/>
            <a:lstStyle/>
            <a:p>
              <a:pPr algn="ctr"/>
              <a:endParaRPr dirty="0"/>
            </a:p>
          </p:txBody>
        </p:sp>
        <p:sp>
          <p:nvSpPr>
            <p:cNvPr id="39" name="iṡḻîḍè">
              <a:extLst>
                <a:ext uri="{FF2B5EF4-FFF2-40B4-BE49-F238E27FC236}">
                  <a16:creationId xmlns:a16="http://schemas.microsoft.com/office/drawing/2014/main" id="{28DBC707-5887-4C0D-BF9B-B6A43F52CE9C}"/>
                </a:ext>
              </a:extLst>
            </p:cNvPr>
            <p:cNvSpPr/>
            <p:nvPr/>
          </p:nvSpPr>
          <p:spPr bwMode="auto">
            <a:xfrm>
              <a:off x="6419400" y="885549"/>
              <a:ext cx="29417" cy="23814"/>
            </a:xfrm>
            <a:custGeom>
              <a:avLst/>
              <a:gdLst>
                <a:gd name="T0" fmla="*/ 6 w 14"/>
                <a:gd name="T1" fmla="*/ 0 h 11"/>
                <a:gd name="T2" fmla="*/ 14 w 14"/>
                <a:gd name="T3" fmla="*/ 7 h 11"/>
                <a:gd name="T4" fmla="*/ 4 w 14"/>
                <a:gd name="T5" fmla="*/ 11 h 11"/>
                <a:gd name="T6" fmla="*/ 2 w 14"/>
                <a:gd name="T7" fmla="*/ 2 h 11"/>
                <a:gd name="T8" fmla="*/ 6 w 14"/>
                <a:gd name="T9" fmla="*/ 0 h 11"/>
              </a:gdLst>
              <a:ahLst/>
              <a:cxnLst>
                <a:cxn ang="0">
                  <a:pos x="T0" y="T1"/>
                </a:cxn>
                <a:cxn ang="0">
                  <a:pos x="T2" y="T3"/>
                </a:cxn>
                <a:cxn ang="0">
                  <a:pos x="T4" y="T5"/>
                </a:cxn>
                <a:cxn ang="0">
                  <a:pos x="T6" y="T7"/>
                </a:cxn>
                <a:cxn ang="0">
                  <a:pos x="T8" y="T9"/>
                </a:cxn>
              </a:cxnLst>
              <a:rect l="0" t="0" r="r" b="b"/>
              <a:pathLst>
                <a:path w="14" h="11">
                  <a:moveTo>
                    <a:pt x="6" y="0"/>
                  </a:moveTo>
                  <a:cubicBezTo>
                    <a:pt x="11" y="0"/>
                    <a:pt x="13" y="2"/>
                    <a:pt x="14" y="7"/>
                  </a:cubicBezTo>
                  <a:cubicBezTo>
                    <a:pt x="9" y="7"/>
                    <a:pt x="5" y="7"/>
                    <a:pt x="4" y="11"/>
                  </a:cubicBezTo>
                  <a:cubicBezTo>
                    <a:pt x="0" y="11"/>
                    <a:pt x="3" y="4"/>
                    <a:pt x="2" y="2"/>
                  </a:cubicBezTo>
                  <a:cubicBezTo>
                    <a:pt x="5" y="2"/>
                    <a:pt x="6" y="1"/>
                    <a:pt x="6" y="0"/>
                  </a:cubicBezTo>
                  <a:close/>
                </a:path>
              </a:pathLst>
            </a:custGeom>
            <a:grpFill/>
            <a:ln>
              <a:noFill/>
            </a:ln>
          </p:spPr>
          <p:txBody>
            <a:bodyPr anchor="ctr"/>
            <a:lstStyle/>
            <a:p>
              <a:pPr algn="ctr"/>
              <a:endParaRPr dirty="0"/>
            </a:p>
          </p:txBody>
        </p:sp>
        <p:sp>
          <p:nvSpPr>
            <p:cNvPr id="40" name="iṡ1íḑè">
              <a:extLst>
                <a:ext uri="{FF2B5EF4-FFF2-40B4-BE49-F238E27FC236}">
                  <a16:creationId xmlns:a16="http://schemas.microsoft.com/office/drawing/2014/main" id="{85CCA3F4-C574-4DBC-A55B-603F904650C6}"/>
                </a:ext>
              </a:extLst>
            </p:cNvPr>
            <p:cNvSpPr/>
            <p:nvPr/>
          </p:nvSpPr>
          <p:spPr bwMode="auto">
            <a:xfrm>
              <a:off x="3945620" y="900957"/>
              <a:ext cx="29417" cy="21012"/>
            </a:xfrm>
            <a:custGeom>
              <a:avLst/>
              <a:gdLst>
                <a:gd name="T0" fmla="*/ 13 w 14"/>
                <a:gd name="T1" fmla="*/ 8 h 10"/>
                <a:gd name="T2" fmla="*/ 0 w 14"/>
                <a:gd name="T3" fmla="*/ 10 h 10"/>
                <a:gd name="T4" fmla="*/ 13 w 14"/>
                <a:gd name="T5" fmla="*/ 8 h 10"/>
              </a:gdLst>
              <a:ahLst/>
              <a:cxnLst>
                <a:cxn ang="0">
                  <a:pos x="T0" y="T1"/>
                </a:cxn>
                <a:cxn ang="0">
                  <a:pos x="T2" y="T3"/>
                </a:cxn>
                <a:cxn ang="0">
                  <a:pos x="T4" y="T5"/>
                </a:cxn>
              </a:cxnLst>
              <a:rect l="0" t="0" r="r" b="b"/>
              <a:pathLst>
                <a:path w="14" h="10">
                  <a:moveTo>
                    <a:pt x="13" y="8"/>
                  </a:moveTo>
                  <a:cubicBezTo>
                    <a:pt x="7" y="7"/>
                    <a:pt x="5" y="9"/>
                    <a:pt x="0" y="10"/>
                  </a:cubicBezTo>
                  <a:cubicBezTo>
                    <a:pt x="1" y="6"/>
                    <a:pt x="14" y="0"/>
                    <a:pt x="13" y="8"/>
                  </a:cubicBezTo>
                  <a:close/>
                </a:path>
              </a:pathLst>
            </a:custGeom>
            <a:grpFill/>
            <a:ln>
              <a:noFill/>
            </a:ln>
          </p:spPr>
          <p:txBody>
            <a:bodyPr anchor="ctr"/>
            <a:lstStyle/>
            <a:p>
              <a:pPr algn="ctr"/>
              <a:endParaRPr dirty="0"/>
            </a:p>
          </p:txBody>
        </p:sp>
        <p:sp>
          <p:nvSpPr>
            <p:cNvPr id="41" name="íSľiďè">
              <a:extLst>
                <a:ext uri="{FF2B5EF4-FFF2-40B4-BE49-F238E27FC236}">
                  <a16:creationId xmlns:a16="http://schemas.microsoft.com/office/drawing/2014/main" id="{1C63D8B1-C53A-480B-A20B-6A4CA36480E1}"/>
                </a:ext>
              </a:extLst>
            </p:cNvPr>
            <p:cNvSpPr/>
            <p:nvPr/>
          </p:nvSpPr>
          <p:spPr bwMode="auto">
            <a:xfrm>
              <a:off x="4434494" y="917766"/>
              <a:ext cx="47627" cy="29417"/>
            </a:xfrm>
            <a:custGeom>
              <a:avLst/>
              <a:gdLst>
                <a:gd name="T0" fmla="*/ 19 w 23"/>
                <a:gd name="T1" fmla="*/ 2 h 14"/>
                <a:gd name="T2" fmla="*/ 21 w 23"/>
                <a:gd name="T3" fmla="*/ 13 h 14"/>
                <a:gd name="T4" fmla="*/ 2 w 23"/>
                <a:gd name="T5" fmla="*/ 9 h 14"/>
                <a:gd name="T6" fmla="*/ 6 w 23"/>
                <a:gd name="T7" fmla="*/ 2 h 14"/>
                <a:gd name="T8" fmla="*/ 19 w 23"/>
                <a:gd name="T9" fmla="*/ 2 h 14"/>
              </a:gdLst>
              <a:ahLst/>
              <a:cxnLst>
                <a:cxn ang="0">
                  <a:pos x="T0" y="T1"/>
                </a:cxn>
                <a:cxn ang="0">
                  <a:pos x="T2" y="T3"/>
                </a:cxn>
                <a:cxn ang="0">
                  <a:pos x="T4" y="T5"/>
                </a:cxn>
                <a:cxn ang="0">
                  <a:pos x="T6" y="T7"/>
                </a:cxn>
                <a:cxn ang="0">
                  <a:pos x="T8" y="T9"/>
                </a:cxn>
              </a:cxnLst>
              <a:rect l="0" t="0" r="r" b="b"/>
              <a:pathLst>
                <a:path w="23" h="14">
                  <a:moveTo>
                    <a:pt x="19" y="2"/>
                  </a:moveTo>
                  <a:cubicBezTo>
                    <a:pt x="21" y="4"/>
                    <a:pt x="23" y="11"/>
                    <a:pt x="21" y="13"/>
                  </a:cubicBezTo>
                  <a:cubicBezTo>
                    <a:pt x="13" y="12"/>
                    <a:pt x="4" y="14"/>
                    <a:pt x="2" y="9"/>
                  </a:cubicBezTo>
                  <a:cubicBezTo>
                    <a:pt x="0" y="3"/>
                    <a:pt x="8" y="8"/>
                    <a:pt x="6" y="2"/>
                  </a:cubicBezTo>
                  <a:cubicBezTo>
                    <a:pt x="11" y="0"/>
                    <a:pt x="19" y="5"/>
                    <a:pt x="19" y="2"/>
                  </a:cubicBezTo>
                  <a:close/>
                </a:path>
              </a:pathLst>
            </a:custGeom>
            <a:grpFill/>
            <a:ln>
              <a:noFill/>
            </a:ln>
          </p:spPr>
          <p:txBody>
            <a:bodyPr anchor="ctr"/>
            <a:lstStyle/>
            <a:p>
              <a:pPr algn="ctr"/>
              <a:endParaRPr dirty="0"/>
            </a:p>
          </p:txBody>
        </p:sp>
        <p:sp>
          <p:nvSpPr>
            <p:cNvPr id="42" name="íSľîḑe">
              <a:extLst>
                <a:ext uri="{FF2B5EF4-FFF2-40B4-BE49-F238E27FC236}">
                  <a16:creationId xmlns:a16="http://schemas.microsoft.com/office/drawing/2014/main" id="{10D9EECF-EC20-4B21-B54A-5CACF5B597BB}"/>
                </a:ext>
              </a:extLst>
            </p:cNvPr>
            <p:cNvSpPr/>
            <p:nvPr/>
          </p:nvSpPr>
          <p:spPr bwMode="auto">
            <a:xfrm>
              <a:off x="4416282" y="999012"/>
              <a:ext cx="57433" cy="26615"/>
            </a:xfrm>
            <a:custGeom>
              <a:avLst/>
              <a:gdLst>
                <a:gd name="T0" fmla="*/ 26 w 28"/>
                <a:gd name="T1" fmla="*/ 5 h 13"/>
                <a:gd name="T2" fmla="*/ 19 w 28"/>
                <a:gd name="T3" fmla="*/ 9 h 13"/>
                <a:gd name="T4" fmla="*/ 11 w 28"/>
                <a:gd name="T5" fmla="*/ 11 h 13"/>
                <a:gd name="T6" fmla="*/ 4 w 28"/>
                <a:gd name="T7" fmla="*/ 9 h 13"/>
                <a:gd name="T8" fmla="*/ 5 w 28"/>
                <a:gd name="T9" fmla="*/ 4 h 13"/>
                <a:gd name="T10" fmla="*/ 11 w 28"/>
                <a:gd name="T11" fmla="*/ 0 h 13"/>
                <a:gd name="T12" fmla="*/ 26 w 28"/>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28" h="13">
                  <a:moveTo>
                    <a:pt x="26" y="5"/>
                  </a:moveTo>
                  <a:cubicBezTo>
                    <a:pt x="28" y="11"/>
                    <a:pt x="21" y="9"/>
                    <a:pt x="19" y="9"/>
                  </a:cubicBezTo>
                  <a:cubicBezTo>
                    <a:pt x="18" y="9"/>
                    <a:pt x="13" y="13"/>
                    <a:pt x="11" y="11"/>
                  </a:cubicBezTo>
                  <a:cubicBezTo>
                    <a:pt x="10" y="9"/>
                    <a:pt x="6" y="10"/>
                    <a:pt x="4" y="9"/>
                  </a:cubicBezTo>
                  <a:cubicBezTo>
                    <a:pt x="0" y="4"/>
                    <a:pt x="12" y="6"/>
                    <a:pt x="5" y="4"/>
                  </a:cubicBezTo>
                  <a:cubicBezTo>
                    <a:pt x="6" y="1"/>
                    <a:pt x="11" y="3"/>
                    <a:pt x="11" y="0"/>
                  </a:cubicBezTo>
                  <a:cubicBezTo>
                    <a:pt x="16" y="1"/>
                    <a:pt x="22" y="2"/>
                    <a:pt x="26" y="5"/>
                  </a:cubicBezTo>
                  <a:close/>
                </a:path>
              </a:pathLst>
            </a:custGeom>
            <a:grpFill/>
            <a:ln>
              <a:noFill/>
            </a:ln>
          </p:spPr>
          <p:txBody>
            <a:bodyPr anchor="ctr"/>
            <a:lstStyle/>
            <a:p>
              <a:pPr algn="ctr"/>
              <a:endParaRPr dirty="0"/>
            </a:p>
          </p:txBody>
        </p:sp>
        <p:sp>
          <p:nvSpPr>
            <p:cNvPr id="43" name="ïślîḋé">
              <a:extLst>
                <a:ext uri="{FF2B5EF4-FFF2-40B4-BE49-F238E27FC236}">
                  <a16:creationId xmlns:a16="http://schemas.microsoft.com/office/drawing/2014/main" id="{B6BE183F-2893-4186-816E-68E9A14720DB}"/>
                </a:ext>
              </a:extLst>
            </p:cNvPr>
            <p:cNvSpPr/>
            <p:nvPr/>
          </p:nvSpPr>
          <p:spPr bwMode="auto">
            <a:xfrm>
              <a:off x="4417683" y="1039635"/>
              <a:ext cx="26615" cy="12607"/>
            </a:xfrm>
            <a:custGeom>
              <a:avLst/>
              <a:gdLst>
                <a:gd name="T0" fmla="*/ 10 w 13"/>
                <a:gd name="T1" fmla="*/ 6 h 6"/>
                <a:gd name="T2" fmla="*/ 3 w 13"/>
                <a:gd name="T3" fmla="*/ 6 h 6"/>
                <a:gd name="T4" fmla="*/ 10 w 13"/>
                <a:gd name="T5" fmla="*/ 6 h 6"/>
              </a:gdLst>
              <a:ahLst/>
              <a:cxnLst>
                <a:cxn ang="0">
                  <a:pos x="T0" y="T1"/>
                </a:cxn>
                <a:cxn ang="0">
                  <a:pos x="T2" y="T3"/>
                </a:cxn>
                <a:cxn ang="0">
                  <a:pos x="T4" y="T5"/>
                </a:cxn>
              </a:cxnLst>
              <a:rect l="0" t="0" r="r" b="b"/>
              <a:pathLst>
                <a:path w="13" h="6">
                  <a:moveTo>
                    <a:pt x="10" y="6"/>
                  </a:moveTo>
                  <a:cubicBezTo>
                    <a:pt x="6" y="3"/>
                    <a:pt x="8" y="6"/>
                    <a:pt x="3" y="6"/>
                  </a:cubicBezTo>
                  <a:cubicBezTo>
                    <a:pt x="0" y="0"/>
                    <a:pt x="13" y="0"/>
                    <a:pt x="10" y="6"/>
                  </a:cubicBezTo>
                  <a:close/>
                </a:path>
              </a:pathLst>
            </a:custGeom>
            <a:grpFill/>
            <a:ln>
              <a:noFill/>
            </a:ln>
          </p:spPr>
          <p:txBody>
            <a:bodyPr anchor="ctr"/>
            <a:lstStyle/>
            <a:p>
              <a:pPr algn="ctr"/>
              <a:endParaRPr dirty="0"/>
            </a:p>
          </p:txBody>
        </p:sp>
        <p:sp>
          <p:nvSpPr>
            <p:cNvPr id="44" name="íṩļíḓê">
              <a:extLst>
                <a:ext uri="{FF2B5EF4-FFF2-40B4-BE49-F238E27FC236}">
                  <a16:creationId xmlns:a16="http://schemas.microsoft.com/office/drawing/2014/main" id="{65A997EB-A98C-4F65-AA12-F922D8118AD0}"/>
                </a:ext>
              </a:extLst>
            </p:cNvPr>
            <p:cNvSpPr/>
            <p:nvPr/>
          </p:nvSpPr>
          <p:spPr bwMode="auto">
            <a:xfrm>
              <a:off x="4330835" y="1059246"/>
              <a:ext cx="30817" cy="18211"/>
            </a:xfrm>
            <a:custGeom>
              <a:avLst/>
              <a:gdLst>
                <a:gd name="T0" fmla="*/ 13 w 15"/>
                <a:gd name="T1" fmla="*/ 1 h 9"/>
                <a:gd name="T2" fmla="*/ 15 w 15"/>
                <a:gd name="T3" fmla="*/ 4 h 9"/>
                <a:gd name="T4" fmla="*/ 7 w 15"/>
                <a:gd name="T5" fmla="*/ 6 h 9"/>
                <a:gd name="T6" fmla="*/ 0 w 15"/>
                <a:gd name="T7" fmla="*/ 6 h 9"/>
                <a:gd name="T8" fmla="*/ 13 w 15"/>
                <a:gd name="T9" fmla="*/ 1 h 9"/>
              </a:gdLst>
              <a:ahLst/>
              <a:cxnLst>
                <a:cxn ang="0">
                  <a:pos x="T0" y="T1"/>
                </a:cxn>
                <a:cxn ang="0">
                  <a:pos x="T2" y="T3"/>
                </a:cxn>
                <a:cxn ang="0">
                  <a:pos x="T4" y="T5"/>
                </a:cxn>
                <a:cxn ang="0">
                  <a:pos x="T6" y="T7"/>
                </a:cxn>
                <a:cxn ang="0">
                  <a:pos x="T8" y="T9"/>
                </a:cxn>
              </a:cxnLst>
              <a:rect l="0" t="0" r="r" b="b"/>
              <a:pathLst>
                <a:path w="15" h="9">
                  <a:moveTo>
                    <a:pt x="13" y="1"/>
                  </a:moveTo>
                  <a:cubicBezTo>
                    <a:pt x="13" y="3"/>
                    <a:pt x="13" y="4"/>
                    <a:pt x="15" y="4"/>
                  </a:cubicBezTo>
                  <a:cubicBezTo>
                    <a:pt x="15" y="8"/>
                    <a:pt x="9" y="5"/>
                    <a:pt x="7" y="6"/>
                  </a:cubicBezTo>
                  <a:cubicBezTo>
                    <a:pt x="5" y="9"/>
                    <a:pt x="7" y="6"/>
                    <a:pt x="0" y="6"/>
                  </a:cubicBezTo>
                  <a:cubicBezTo>
                    <a:pt x="3" y="3"/>
                    <a:pt x="6" y="0"/>
                    <a:pt x="13" y="1"/>
                  </a:cubicBezTo>
                  <a:close/>
                </a:path>
              </a:pathLst>
            </a:custGeom>
            <a:grpFill/>
            <a:ln>
              <a:noFill/>
            </a:ln>
          </p:spPr>
          <p:txBody>
            <a:bodyPr anchor="ctr"/>
            <a:lstStyle/>
            <a:p>
              <a:pPr algn="ctr"/>
              <a:endParaRPr dirty="0"/>
            </a:p>
          </p:txBody>
        </p:sp>
        <p:sp>
          <p:nvSpPr>
            <p:cNvPr id="45" name="ïṩľíḍê">
              <a:extLst>
                <a:ext uri="{FF2B5EF4-FFF2-40B4-BE49-F238E27FC236}">
                  <a16:creationId xmlns:a16="http://schemas.microsoft.com/office/drawing/2014/main" id="{D5FD2A54-4491-4DA2-AC9D-6FCC54E8B442}"/>
                </a:ext>
              </a:extLst>
            </p:cNvPr>
            <p:cNvSpPr/>
            <p:nvPr/>
          </p:nvSpPr>
          <p:spPr bwMode="auto">
            <a:xfrm>
              <a:off x="4388266" y="1076055"/>
              <a:ext cx="12607" cy="18211"/>
            </a:xfrm>
            <a:custGeom>
              <a:avLst/>
              <a:gdLst>
                <a:gd name="T0" fmla="*/ 2 w 6"/>
                <a:gd name="T1" fmla="*/ 0 h 9"/>
                <a:gd name="T2" fmla="*/ 5 w 6"/>
                <a:gd name="T3" fmla="*/ 8 h 9"/>
                <a:gd name="T4" fmla="*/ 2 w 6"/>
                <a:gd name="T5" fmla="*/ 0 h 9"/>
              </a:gdLst>
              <a:ahLst/>
              <a:cxnLst>
                <a:cxn ang="0">
                  <a:pos x="T0" y="T1"/>
                </a:cxn>
                <a:cxn ang="0">
                  <a:pos x="T2" y="T3"/>
                </a:cxn>
                <a:cxn ang="0">
                  <a:pos x="T4" y="T5"/>
                </a:cxn>
              </a:cxnLst>
              <a:rect l="0" t="0" r="r" b="b"/>
              <a:pathLst>
                <a:path w="6" h="9">
                  <a:moveTo>
                    <a:pt x="2" y="0"/>
                  </a:moveTo>
                  <a:cubicBezTo>
                    <a:pt x="5" y="1"/>
                    <a:pt x="6" y="3"/>
                    <a:pt x="5" y="8"/>
                  </a:cubicBezTo>
                  <a:cubicBezTo>
                    <a:pt x="0" y="9"/>
                    <a:pt x="2" y="3"/>
                    <a:pt x="2" y="0"/>
                  </a:cubicBezTo>
                  <a:close/>
                </a:path>
              </a:pathLst>
            </a:custGeom>
            <a:grpFill/>
            <a:ln>
              <a:noFill/>
            </a:ln>
          </p:spPr>
          <p:txBody>
            <a:bodyPr anchor="ctr"/>
            <a:lstStyle/>
            <a:p>
              <a:pPr algn="ctr"/>
              <a:endParaRPr dirty="0"/>
            </a:p>
          </p:txBody>
        </p:sp>
        <p:sp>
          <p:nvSpPr>
            <p:cNvPr id="46" name="ïŝ1iḓé">
              <a:extLst>
                <a:ext uri="{FF2B5EF4-FFF2-40B4-BE49-F238E27FC236}">
                  <a16:creationId xmlns:a16="http://schemas.microsoft.com/office/drawing/2014/main" id="{2DC997A3-40A8-44D5-8AC0-C824D25A5A93}"/>
                </a:ext>
              </a:extLst>
            </p:cNvPr>
            <p:cNvSpPr/>
            <p:nvPr/>
          </p:nvSpPr>
          <p:spPr bwMode="auto">
            <a:xfrm>
              <a:off x="5499087" y="1237145"/>
              <a:ext cx="68639" cy="84047"/>
            </a:xfrm>
            <a:custGeom>
              <a:avLst/>
              <a:gdLst>
                <a:gd name="T0" fmla="*/ 12 w 33"/>
                <a:gd name="T1" fmla="*/ 0 h 40"/>
                <a:gd name="T2" fmla="*/ 14 w 33"/>
                <a:gd name="T3" fmla="*/ 2 h 40"/>
                <a:gd name="T4" fmla="*/ 27 w 33"/>
                <a:gd name="T5" fmla="*/ 2 h 40"/>
                <a:gd name="T6" fmla="*/ 32 w 33"/>
                <a:gd name="T7" fmla="*/ 6 h 40"/>
                <a:gd name="T8" fmla="*/ 31 w 33"/>
                <a:gd name="T9" fmla="*/ 10 h 40"/>
                <a:gd name="T10" fmla="*/ 27 w 33"/>
                <a:gd name="T11" fmla="*/ 12 h 40"/>
                <a:gd name="T12" fmla="*/ 31 w 33"/>
                <a:gd name="T13" fmla="*/ 21 h 40"/>
                <a:gd name="T14" fmla="*/ 29 w 33"/>
                <a:gd name="T15" fmla="*/ 30 h 40"/>
                <a:gd name="T16" fmla="*/ 19 w 33"/>
                <a:gd name="T17" fmla="*/ 30 h 40"/>
                <a:gd name="T18" fmla="*/ 18 w 33"/>
                <a:gd name="T19" fmla="*/ 36 h 40"/>
                <a:gd name="T20" fmla="*/ 14 w 33"/>
                <a:gd name="T21" fmla="*/ 40 h 40"/>
                <a:gd name="T22" fmla="*/ 3 w 33"/>
                <a:gd name="T23" fmla="*/ 40 h 40"/>
                <a:gd name="T24" fmla="*/ 6 w 33"/>
                <a:gd name="T25" fmla="*/ 28 h 40"/>
                <a:gd name="T26" fmla="*/ 6 w 33"/>
                <a:gd name="T27" fmla="*/ 21 h 40"/>
                <a:gd name="T28" fmla="*/ 3 w 33"/>
                <a:gd name="T29" fmla="*/ 12 h 40"/>
                <a:gd name="T30" fmla="*/ 10 w 33"/>
                <a:gd name="T31" fmla="*/ 13 h 40"/>
                <a:gd name="T32" fmla="*/ 12 w 33"/>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0">
                  <a:moveTo>
                    <a:pt x="12" y="0"/>
                  </a:moveTo>
                  <a:cubicBezTo>
                    <a:pt x="14" y="0"/>
                    <a:pt x="14" y="1"/>
                    <a:pt x="14" y="2"/>
                  </a:cubicBezTo>
                  <a:cubicBezTo>
                    <a:pt x="14" y="5"/>
                    <a:pt x="22" y="0"/>
                    <a:pt x="27" y="2"/>
                  </a:cubicBezTo>
                  <a:cubicBezTo>
                    <a:pt x="28" y="5"/>
                    <a:pt x="29" y="6"/>
                    <a:pt x="32" y="6"/>
                  </a:cubicBezTo>
                  <a:cubicBezTo>
                    <a:pt x="33" y="8"/>
                    <a:pt x="32" y="9"/>
                    <a:pt x="31" y="10"/>
                  </a:cubicBezTo>
                  <a:cubicBezTo>
                    <a:pt x="31" y="11"/>
                    <a:pt x="28" y="11"/>
                    <a:pt x="27" y="12"/>
                  </a:cubicBezTo>
                  <a:cubicBezTo>
                    <a:pt x="27" y="16"/>
                    <a:pt x="30" y="17"/>
                    <a:pt x="31" y="21"/>
                  </a:cubicBezTo>
                  <a:cubicBezTo>
                    <a:pt x="31" y="24"/>
                    <a:pt x="28" y="26"/>
                    <a:pt x="29" y="30"/>
                  </a:cubicBezTo>
                  <a:cubicBezTo>
                    <a:pt x="26" y="30"/>
                    <a:pt x="23" y="30"/>
                    <a:pt x="19" y="30"/>
                  </a:cubicBezTo>
                  <a:cubicBezTo>
                    <a:pt x="17" y="30"/>
                    <a:pt x="19" y="34"/>
                    <a:pt x="18" y="36"/>
                  </a:cubicBezTo>
                  <a:cubicBezTo>
                    <a:pt x="17" y="37"/>
                    <a:pt x="12" y="36"/>
                    <a:pt x="14" y="40"/>
                  </a:cubicBezTo>
                  <a:cubicBezTo>
                    <a:pt x="10" y="40"/>
                    <a:pt x="6" y="40"/>
                    <a:pt x="3" y="40"/>
                  </a:cubicBezTo>
                  <a:cubicBezTo>
                    <a:pt x="4" y="36"/>
                    <a:pt x="0" y="27"/>
                    <a:pt x="6" y="28"/>
                  </a:cubicBezTo>
                  <a:cubicBezTo>
                    <a:pt x="7" y="23"/>
                    <a:pt x="3" y="25"/>
                    <a:pt x="6" y="21"/>
                  </a:cubicBezTo>
                  <a:cubicBezTo>
                    <a:pt x="8" y="15"/>
                    <a:pt x="1" y="17"/>
                    <a:pt x="3" y="12"/>
                  </a:cubicBezTo>
                  <a:cubicBezTo>
                    <a:pt x="7" y="11"/>
                    <a:pt x="8" y="13"/>
                    <a:pt x="10" y="13"/>
                  </a:cubicBezTo>
                  <a:cubicBezTo>
                    <a:pt x="14" y="13"/>
                    <a:pt x="11" y="4"/>
                    <a:pt x="12" y="0"/>
                  </a:cubicBezTo>
                  <a:close/>
                </a:path>
              </a:pathLst>
            </a:custGeom>
            <a:grpFill/>
            <a:ln>
              <a:noFill/>
            </a:ln>
          </p:spPr>
          <p:txBody>
            <a:bodyPr anchor="ctr"/>
            <a:lstStyle/>
            <a:p>
              <a:pPr algn="ctr"/>
              <a:endParaRPr dirty="0"/>
            </a:p>
          </p:txBody>
        </p:sp>
        <p:sp>
          <p:nvSpPr>
            <p:cNvPr id="47" name="íṥḻiďe">
              <a:extLst>
                <a:ext uri="{FF2B5EF4-FFF2-40B4-BE49-F238E27FC236}">
                  <a16:creationId xmlns:a16="http://schemas.microsoft.com/office/drawing/2014/main" id="{F3E5185D-D94A-426A-B506-1879A1064A37}"/>
                </a:ext>
              </a:extLst>
            </p:cNvPr>
            <p:cNvSpPr/>
            <p:nvPr/>
          </p:nvSpPr>
          <p:spPr bwMode="auto">
            <a:xfrm>
              <a:off x="3054722" y="1241347"/>
              <a:ext cx="21012" cy="19611"/>
            </a:xfrm>
            <a:custGeom>
              <a:avLst/>
              <a:gdLst>
                <a:gd name="T0" fmla="*/ 9 w 10"/>
                <a:gd name="T1" fmla="*/ 0 h 9"/>
                <a:gd name="T2" fmla="*/ 7 w 10"/>
                <a:gd name="T3" fmla="*/ 4 h 9"/>
                <a:gd name="T4" fmla="*/ 0 w 10"/>
                <a:gd name="T5" fmla="*/ 6 h 9"/>
                <a:gd name="T6" fmla="*/ 9 w 10"/>
                <a:gd name="T7" fmla="*/ 0 h 9"/>
              </a:gdLst>
              <a:ahLst/>
              <a:cxnLst>
                <a:cxn ang="0">
                  <a:pos x="T0" y="T1"/>
                </a:cxn>
                <a:cxn ang="0">
                  <a:pos x="T2" y="T3"/>
                </a:cxn>
                <a:cxn ang="0">
                  <a:pos x="T4" y="T5"/>
                </a:cxn>
                <a:cxn ang="0">
                  <a:pos x="T6" y="T7"/>
                </a:cxn>
              </a:cxnLst>
              <a:rect l="0" t="0" r="r" b="b"/>
              <a:pathLst>
                <a:path w="10" h="9">
                  <a:moveTo>
                    <a:pt x="9" y="0"/>
                  </a:moveTo>
                  <a:cubicBezTo>
                    <a:pt x="10" y="3"/>
                    <a:pt x="8" y="3"/>
                    <a:pt x="7" y="4"/>
                  </a:cubicBezTo>
                  <a:cubicBezTo>
                    <a:pt x="5" y="7"/>
                    <a:pt x="4" y="9"/>
                    <a:pt x="0" y="6"/>
                  </a:cubicBezTo>
                  <a:cubicBezTo>
                    <a:pt x="1" y="2"/>
                    <a:pt x="5" y="1"/>
                    <a:pt x="9" y="0"/>
                  </a:cubicBezTo>
                  <a:close/>
                </a:path>
              </a:pathLst>
            </a:custGeom>
            <a:grpFill/>
            <a:ln>
              <a:noFill/>
            </a:ln>
          </p:spPr>
          <p:txBody>
            <a:bodyPr anchor="ctr"/>
            <a:lstStyle/>
            <a:p>
              <a:pPr algn="ctr"/>
              <a:endParaRPr dirty="0"/>
            </a:p>
          </p:txBody>
        </p:sp>
        <p:sp>
          <p:nvSpPr>
            <p:cNvPr id="48" name="ïṡḷîḓe">
              <a:extLst>
                <a:ext uri="{FF2B5EF4-FFF2-40B4-BE49-F238E27FC236}">
                  <a16:creationId xmlns:a16="http://schemas.microsoft.com/office/drawing/2014/main" id="{11E1C460-977B-403C-A745-E9AF0685426E}"/>
                </a:ext>
              </a:extLst>
            </p:cNvPr>
            <p:cNvSpPr/>
            <p:nvPr/>
          </p:nvSpPr>
          <p:spPr bwMode="auto">
            <a:xfrm>
              <a:off x="3560405" y="1258157"/>
              <a:ext cx="25214" cy="37822"/>
            </a:xfrm>
            <a:custGeom>
              <a:avLst/>
              <a:gdLst>
                <a:gd name="T0" fmla="*/ 3 w 12"/>
                <a:gd name="T1" fmla="*/ 0 h 18"/>
                <a:gd name="T2" fmla="*/ 12 w 12"/>
                <a:gd name="T3" fmla="*/ 13 h 18"/>
                <a:gd name="T4" fmla="*/ 5 w 12"/>
                <a:gd name="T5" fmla="*/ 9 h 18"/>
                <a:gd name="T6" fmla="*/ 3 w 12"/>
                <a:gd name="T7" fmla="*/ 0 h 18"/>
              </a:gdLst>
              <a:ahLst/>
              <a:cxnLst>
                <a:cxn ang="0">
                  <a:pos x="T0" y="T1"/>
                </a:cxn>
                <a:cxn ang="0">
                  <a:pos x="T2" y="T3"/>
                </a:cxn>
                <a:cxn ang="0">
                  <a:pos x="T4" y="T5"/>
                </a:cxn>
                <a:cxn ang="0">
                  <a:pos x="T6" y="T7"/>
                </a:cxn>
              </a:cxnLst>
              <a:rect l="0" t="0" r="r" b="b"/>
              <a:pathLst>
                <a:path w="12" h="18">
                  <a:moveTo>
                    <a:pt x="3" y="0"/>
                  </a:moveTo>
                  <a:cubicBezTo>
                    <a:pt x="6" y="4"/>
                    <a:pt x="7" y="11"/>
                    <a:pt x="12" y="13"/>
                  </a:cubicBezTo>
                  <a:cubicBezTo>
                    <a:pt x="10" y="18"/>
                    <a:pt x="5" y="12"/>
                    <a:pt x="5" y="9"/>
                  </a:cubicBezTo>
                  <a:cubicBezTo>
                    <a:pt x="0" y="9"/>
                    <a:pt x="0" y="2"/>
                    <a:pt x="3" y="0"/>
                  </a:cubicBezTo>
                  <a:close/>
                </a:path>
              </a:pathLst>
            </a:custGeom>
            <a:grpFill/>
            <a:ln>
              <a:noFill/>
            </a:ln>
          </p:spPr>
          <p:txBody>
            <a:bodyPr anchor="ctr"/>
            <a:lstStyle/>
            <a:p>
              <a:pPr algn="ctr"/>
              <a:endParaRPr dirty="0"/>
            </a:p>
          </p:txBody>
        </p:sp>
        <p:sp>
          <p:nvSpPr>
            <p:cNvPr id="49" name="iŝ1íďe">
              <a:extLst>
                <a:ext uri="{FF2B5EF4-FFF2-40B4-BE49-F238E27FC236}">
                  <a16:creationId xmlns:a16="http://schemas.microsoft.com/office/drawing/2014/main" id="{F1698A46-553A-4BEA-9C46-4FCAD6D12962}"/>
                </a:ext>
              </a:extLst>
            </p:cNvPr>
            <p:cNvSpPr/>
            <p:nvPr/>
          </p:nvSpPr>
          <p:spPr bwMode="auto">
            <a:xfrm>
              <a:off x="7900029" y="1241347"/>
              <a:ext cx="40623" cy="180701"/>
            </a:xfrm>
            <a:custGeom>
              <a:avLst/>
              <a:gdLst>
                <a:gd name="T0" fmla="*/ 6 w 19"/>
                <a:gd name="T1" fmla="*/ 10 h 87"/>
                <a:gd name="T2" fmla="*/ 10 w 19"/>
                <a:gd name="T3" fmla="*/ 23 h 87"/>
                <a:gd name="T4" fmla="*/ 12 w 19"/>
                <a:gd name="T5" fmla="*/ 30 h 87"/>
                <a:gd name="T6" fmla="*/ 12 w 19"/>
                <a:gd name="T7" fmla="*/ 36 h 87"/>
                <a:gd name="T8" fmla="*/ 14 w 19"/>
                <a:gd name="T9" fmla="*/ 51 h 87"/>
                <a:gd name="T10" fmla="*/ 19 w 19"/>
                <a:gd name="T11" fmla="*/ 58 h 87"/>
                <a:gd name="T12" fmla="*/ 12 w 19"/>
                <a:gd name="T13" fmla="*/ 60 h 87"/>
                <a:gd name="T14" fmla="*/ 12 w 19"/>
                <a:gd name="T15" fmla="*/ 73 h 87"/>
                <a:gd name="T16" fmla="*/ 8 w 19"/>
                <a:gd name="T17" fmla="*/ 73 h 87"/>
                <a:gd name="T18" fmla="*/ 12 w 19"/>
                <a:gd name="T19" fmla="*/ 86 h 87"/>
                <a:gd name="T20" fmla="*/ 2 w 19"/>
                <a:gd name="T21" fmla="*/ 84 h 87"/>
                <a:gd name="T22" fmla="*/ 4 w 19"/>
                <a:gd name="T23" fmla="*/ 73 h 87"/>
                <a:gd name="T24" fmla="*/ 1 w 19"/>
                <a:gd name="T25" fmla="*/ 67 h 87"/>
                <a:gd name="T26" fmla="*/ 4 w 19"/>
                <a:gd name="T27" fmla="*/ 45 h 87"/>
                <a:gd name="T28" fmla="*/ 1 w 19"/>
                <a:gd name="T29" fmla="*/ 36 h 87"/>
                <a:gd name="T30" fmla="*/ 1 w 19"/>
                <a:gd name="T31" fmla="*/ 23 h 87"/>
                <a:gd name="T32" fmla="*/ 6 w 19"/>
                <a:gd name="T33" fmla="*/ 17 h 87"/>
                <a:gd name="T34" fmla="*/ 8 w 19"/>
                <a:gd name="T35" fmla="*/ 11 h 87"/>
                <a:gd name="T36" fmla="*/ 6 w 19"/>
                <a:gd name="T37"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87">
                  <a:moveTo>
                    <a:pt x="6" y="10"/>
                  </a:moveTo>
                  <a:cubicBezTo>
                    <a:pt x="14" y="0"/>
                    <a:pt x="7" y="20"/>
                    <a:pt x="10" y="23"/>
                  </a:cubicBezTo>
                  <a:cubicBezTo>
                    <a:pt x="13" y="25"/>
                    <a:pt x="8" y="26"/>
                    <a:pt x="12" y="30"/>
                  </a:cubicBezTo>
                  <a:cubicBezTo>
                    <a:pt x="14" y="33"/>
                    <a:pt x="12" y="33"/>
                    <a:pt x="12" y="36"/>
                  </a:cubicBezTo>
                  <a:cubicBezTo>
                    <a:pt x="12" y="38"/>
                    <a:pt x="15" y="43"/>
                    <a:pt x="14" y="51"/>
                  </a:cubicBezTo>
                  <a:cubicBezTo>
                    <a:pt x="13" y="55"/>
                    <a:pt x="16" y="56"/>
                    <a:pt x="19" y="58"/>
                  </a:cubicBezTo>
                  <a:cubicBezTo>
                    <a:pt x="19" y="62"/>
                    <a:pt x="14" y="62"/>
                    <a:pt x="12" y="60"/>
                  </a:cubicBezTo>
                  <a:cubicBezTo>
                    <a:pt x="11" y="65"/>
                    <a:pt x="11" y="73"/>
                    <a:pt x="12" y="73"/>
                  </a:cubicBezTo>
                  <a:cubicBezTo>
                    <a:pt x="12" y="73"/>
                    <a:pt x="8" y="73"/>
                    <a:pt x="8" y="73"/>
                  </a:cubicBezTo>
                  <a:cubicBezTo>
                    <a:pt x="8" y="77"/>
                    <a:pt x="13" y="78"/>
                    <a:pt x="12" y="86"/>
                  </a:cubicBezTo>
                  <a:cubicBezTo>
                    <a:pt x="6" y="84"/>
                    <a:pt x="7" y="87"/>
                    <a:pt x="2" y="84"/>
                  </a:cubicBezTo>
                  <a:cubicBezTo>
                    <a:pt x="6" y="79"/>
                    <a:pt x="2" y="78"/>
                    <a:pt x="4" y="73"/>
                  </a:cubicBezTo>
                  <a:cubicBezTo>
                    <a:pt x="4" y="70"/>
                    <a:pt x="3" y="68"/>
                    <a:pt x="1" y="67"/>
                  </a:cubicBezTo>
                  <a:cubicBezTo>
                    <a:pt x="2" y="63"/>
                    <a:pt x="6" y="55"/>
                    <a:pt x="4" y="45"/>
                  </a:cubicBezTo>
                  <a:cubicBezTo>
                    <a:pt x="4" y="41"/>
                    <a:pt x="1" y="39"/>
                    <a:pt x="1" y="36"/>
                  </a:cubicBezTo>
                  <a:cubicBezTo>
                    <a:pt x="0" y="30"/>
                    <a:pt x="5" y="26"/>
                    <a:pt x="1" y="23"/>
                  </a:cubicBezTo>
                  <a:cubicBezTo>
                    <a:pt x="2" y="20"/>
                    <a:pt x="3" y="18"/>
                    <a:pt x="6" y="17"/>
                  </a:cubicBezTo>
                  <a:cubicBezTo>
                    <a:pt x="6" y="14"/>
                    <a:pt x="6" y="12"/>
                    <a:pt x="8" y="11"/>
                  </a:cubicBezTo>
                  <a:cubicBezTo>
                    <a:pt x="8" y="10"/>
                    <a:pt x="7" y="10"/>
                    <a:pt x="6" y="10"/>
                  </a:cubicBezTo>
                  <a:close/>
                </a:path>
              </a:pathLst>
            </a:custGeom>
            <a:grpFill/>
            <a:ln>
              <a:noFill/>
            </a:ln>
          </p:spPr>
          <p:txBody>
            <a:bodyPr anchor="ctr"/>
            <a:lstStyle/>
            <a:p>
              <a:pPr algn="ctr"/>
              <a:endParaRPr dirty="0"/>
            </a:p>
          </p:txBody>
        </p:sp>
        <p:sp>
          <p:nvSpPr>
            <p:cNvPr id="50" name="ïšlîdè">
              <a:extLst>
                <a:ext uri="{FF2B5EF4-FFF2-40B4-BE49-F238E27FC236}">
                  <a16:creationId xmlns:a16="http://schemas.microsoft.com/office/drawing/2014/main" id="{DA0C6FA0-CF7F-4462-B859-72F1FB29A1DE}"/>
                </a:ext>
              </a:extLst>
            </p:cNvPr>
            <p:cNvSpPr/>
            <p:nvPr/>
          </p:nvSpPr>
          <p:spPr bwMode="auto">
            <a:xfrm>
              <a:off x="3023905" y="1260958"/>
              <a:ext cx="9806" cy="18211"/>
            </a:xfrm>
            <a:custGeom>
              <a:avLst/>
              <a:gdLst>
                <a:gd name="T0" fmla="*/ 2 w 5"/>
                <a:gd name="T1" fmla="*/ 1 h 9"/>
                <a:gd name="T2" fmla="*/ 0 w 5"/>
                <a:gd name="T3" fmla="*/ 6 h 9"/>
                <a:gd name="T4" fmla="*/ 0 w 5"/>
                <a:gd name="T5" fmla="*/ 2 h 9"/>
                <a:gd name="T6" fmla="*/ 2 w 5"/>
                <a:gd name="T7" fmla="*/ 1 h 9"/>
              </a:gdLst>
              <a:ahLst/>
              <a:cxnLst>
                <a:cxn ang="0">
                  <a:pos x="T0" y="T1"/>
                </a:cxn>
                <a:cxn ang="0">
                  <a:pos x="T2" y="T3"/>
                </a:cxn>
                <a:cxn ang="0">
                  <a:pos x="T4" y="T5"/>
                </a:cxn>
                <a:cxn ang="0">
                  <a:pos x="T6" y="T7"/>
                </a:cxn>
              </a:cxnLst>
              <a:rect l="0" t="0" r="r" b="b"/>
              <a:pathLst>
                <a:path w="5" h="9">
                  <a:moveTo>
                    <a:pt x="2" y="1"/>
                  </a:moveTo>
                  <a:cubicBezTo>
                    <a:pt x="5" y="0"/>
                    <a:pt x="4" y="9"/>
                    <a:pt x="0" y="6"/>
                  </a:cubicBezTo>
                  <a:cubicBezTo>
                    <a:pt x="0" y="5"/>
                    <a:pt x="0" y="4"/>
                    <a:pt x="0" y="2"/>
                  </a:cubicBezTo>
                  <a:cubicBezTo>
                    <a:pt x="1" y="3"/>
                    <a:pt x="1" y="2"/>
                    <a:pt x="2" y="1"/>
                  </a:cubicBezTo>
                  <a:close/>
                </a:path>
              </a:pathLst>
            </a:custGeom>
            <a:grpFill/>
            <a:ln>
              <a:noFill/>
            </a:ln>
          </p:spPr>
          <p:txBody>
            <a:bodyPr anchor="ctr"/>
            <a:lstStyle/>
            <a:p>
              <a:pPr algn="ctr"/>
              <a:endParaRPr dirty="0"/>
            </a:p>
          </p:txBody>
        </p:sp>
        <p:sp>
          <p:nvSpPr>
            <p:cNvPr id="51" name="ïšļîďê">
              <a:extLst>
                <a:ext uri="{FF2B5EF4-FFF2-40B4-BE49-F238E27FC236}">
                  <a16:creationId xmlns:a16="http://schemas.microsoft.com/office/drawing/2014/main" id="{1A3AE98B-10EC-4F09-88E5-D2FD069A7EBF}"/>
                </a:ext>
              </a:extLst>
            </p:cNvPr>
            <p:cNvSpPr/>
            <p:nvPr/>
          </p:nvSpPr>
          <p:spPr bwMode="auto">
            <a:xfrm>
              <a:off x="4717451" y="1322593"/>
              <a:ext cx="116265" cy="98055"/>
            </a:xfrm>
            <a:custGeom>
              <a:avLst/>
              <a:gdLst>
                <a:gd name="T0" fmla="*/ 25 w 56"/>
                <a:gd name="T1" fmla="*/ 0 h 47"/>
                <a:gd name="T2" fmla="*/ 30 w 56"/>
                <a:gd name="T3" fmla="*/ 4 h 47"/>
                <a:gd name="T4" fmla="*/ 28 w 56"/>
                <a:gd name="T5" fmla="*/ 12 h 47"/>
                <a:gd name="T6" fmla="*/ 36 w 56"/>
                <a:gd name="T7" fmla="*/ 15 h 47"/>
                <a:gd name="T8" fmla="*/ 47 w 56"/>
                <a:gd name="T9" fmla="*/ 19 h 47"/>
                <a:gd name="T10" fmla="*/ 45 w 56"/>
                <a:gd name="T11" fmla="*/ 26 h 47"/>
                <a:gd name="T12" fmla="*/ 51 w 56"/>
                <a:gd name="T13" fmla="*/ 28 h 47"/>
                <a:gd name="T14" fmla="*/ 54 w 56"/>
                <a:gd name="T15" fmla="*/ 34 h 47"/>
                <a:gd name="T16" fmla="*/ 51 w 56"/>
                <a:gd name="T17" fmla="*/ 43 h 47"/>
                <a:gd name="T18" fmla="*/ 49 w 56"/>
                <a:gd name="T19" fmla="*/ 40 h 47"/>
                <a:gd name="T20" fmla="*/ 38 w 56"/>
                <a:gd name="T21" fmla="*/ 40 h 47"/>
                <a:gd name="T22" fmla="*/ 30 w 56"/>
                <a:gd name="T23" fmla="*/ 47 h 47"/>
                <a:gd name="T24" fmla="*/ 26 w 56"/>
                <a:gd name="T25" fmla="*/ 41 h 47"/>
                <a:gd name="T26" fmla="*/ 21 w 56"/>
                <a:gd name="T27" fmla="*/ 40 h 47"/>
                <a:gd name="T28" fmla="*/ 13 w 56"/>
                <a:gd name="T29" fmla="*/ 34 h 47"/>
                <a:gd name="T30" fmla="*/ 0 w 56"/>
                <a:gd name="T31" fmla="*/ 36 h 47"/>
                <a:gd name="T32" fmla="*/ 2 w 56"/>
                <a:gd name="T33" fmla="*/ 28 h 47"/>
                <a:gd name="T34" fmla="*/ 10 w 56"/>
                <a:gd name="T35" fmla="*/ 25 h 47"/>
                <a:gd name="T36" fmla="*/ 13 w 56"/>
                <a:gd name="T37" fmla="*/ 17 h 47"/>
                <a:gd name="T38" fmla="*/ 15 w 56"/>
                <a:gd name="T39" fmla="*/ 8 h 47"/>
                <a:gd name="T40" fmla="*/ 19 w 56"/>
                <a:gd name="T41" fmla="*/ 8 h 47"/>
                <a:gd name="T42" fmla="*/ 19 w 56"/>
                <a:gd name="T43" fmla="*/ 4 h 47"/>
                <a:gd name="T44" fmla="*/ 25 w 56"/>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47">
                  <a:moveTo>
                    <a:pt x="25" y="0"/>
                  </a:moveTo>
                  <a:cubicBezTo>
                    <a:pt x="27" y="1"/>
                    <a:pt x="27" y="4"/>
                    <a:pt x="30" y="4"/>
                  </a:cubicBezTo>
                  <a:cubicBezTo>
                    <a:pt x="29" y="8"/>
                    <a:pt x="24" y="8"/>
                    <a:pt x="28" y="12"/>
                  </a:cubicBezTo>
                  <a:cubicBezTo>
                    <a:pt x="27" y="16"/>
                    <a:pt x="33" y="14"/>
                    <a:pt x="36" y="15"/>
                  </a:cubicBezTo>
                  <a:cubicBezTo>
                    <a:pt x="37" y="16"/>
                    <a:pt x="40" y="22"/>
                    <a:pt x="47" y="19"/>
                  </a:cubicBezTo>
                  <a:cubicBezTo>
                    <a:pt x="47" y="24"/>
                    <a:pt x="50" y="25"/>
                    <a:pt x="45" y="26"/>
                  </a:cubicBezTo>
                  <a:cubicBezTo>
                    <a:pt x="45" y="29"/>
                    <a:pt x="49" y="27"/>
                    <a:pt x="51" y="28"/>
                  </a:cubicBezTo>
                  <a:cubicBezTo>
                    <a:pt x="52" y="30"/>
                    <a:pt x="49" y="36"/>
                    <a:pt x="54" y="34"/>
                  </a:cubicBezTo>
                  <a:cubicBezTo>
                    <a:pt x="56" y="40"/>
                    <a:pt x="49" y="38"/>
                    <a:pt x="51" y="43"/>
                  </a:cubicBezTo>
                  <a:cubicBezTo>
                    <a:pt x="49" y="43"/>
                    <a:pt x="49" y="41"/>
                    <a:pt x="49" y="40"/>
                  </a:cubicBezTo>
                  <a:cubicBezTo>
                    <a:pt x="42" y="40"/>
                    <a:pt x="43" y="42"/>
                    <a:pt x="38" y="40"/>
                  </a:cubicBezTo>
                  <a:cubicBezTo>
                    <a:pt x="35" y="42"/>
                    <a:pt x="30" y="42"/>
                    <a:pt x="30" y="47"/>
                  </a:cubicBezTo>
                  <a:cubicBezTo>
                    <a:pt x="27" y="47"/>
                    <a:pt x="28" y="43"/>
                    <a:pt x="26" y="41"/>
                  </a:cubicBezTo>
                  <a:cubicBezTo>
                    <a:pt x="25" y="40"/>
                    <a:pt x="22" y="41"/>
                    <a:pt x="21" y="40"/>
                  </a:cubicBezTo>
                  <a:cubicBezTo>
                    <a:pt x="19" y="38"/>
                    <a:pt x="18" y="35"/>
                    <a:pt x="13" y="34"/>
                  </a:cubicBezTo>
                  <a:cubicBezTo>
                    <a:pt x="7" y="33"/>
                    <a:pt x="7" y="37"/>
                    <a:pt x="0" y="36"/>
                  </a:cubicBezTo>
                  <a:cubicBezTo>
                    <a:pt x="2" y="34"/>
                    <a:pt x="2" y="32"/>
                    <a:pt x="2" y="28"/>
                  </a:cubicBezTo>
                  <a:cubicBezTo>
                    <a:pt x="8" y="31"/>
                    <a:pt x="4" y="22"/>
                    <a:pt x="10" y="25"/>
                  </a:cubicBezTo>
                  <a:cubicBezTo>
                    <a:pt x="7" y="20"/>
                    <a:pt x="12" y="19"/>
                    <a:pt x="13" y="17"/>
                  </a:cubicBezTo>
                  <a:cubicBezTo>
                    <a:pt x="14" y="15"/>
                    <a:pt x="13" y="11"/>
                    <a:pt x="15" y="8"/>
                  </a:cubicBezTo>
                  <a:cubicBezTo>
                    <a:pt x="16" y="7"/>
                    <a:pt x="18" y="8"/>
                    <a:pt x="19" y="8"/>
                  </a:cubicBezTo>
                  <a:cubicBezTo>
                    <a:pt x="20" y="7"/>
                    <a:pt x="18" y="5"/>
                    <a:pt x="19" y="4"/>
                  </a:cubicBezTo>
                  <a:cubicBezTo>
                    <a:pt x="21" y="3"/>
                    <a:pt x="25" y="4"/>
                    <a:pt x="25" y="0"/>
                  </a:cubicBezTo>
                  <a:close/>
                </a:path>
              </a:pathLst>
            </a:custGeom>
            <a:grpFill/>
            <a:ln>
              <a:noFill/>
            </a:ln>
          </p:spPr>
          <p:txBody>
            <a:bodyPr anchor="ctr"/>
            <a:lstStyle/>
            <a:p>
              <a:pPr algn="ctr"/>
              <a:endParaRPr dirty="0"/>
            </a:p>
          </p:txBody>
        </p:sp>
        <p:sp>
          <p:nvSpPr>
            <p:cNvPr id="52" name="išľídé">
              <a:extLst>
                <a:ext uri="{FF2B5EF4-FFF2-40B4-BE49-F238E27FC236}">
                  <a16:creationId xmlns:a16="http://schemas.microsoft.com/office/drawing/2014/main" id="{31EDB7EB-560C-4FB0-82C8-654032468FFE}"/>
                </a:ext>
              </a:extLst>
            </p:cNvPr>
            <p:cNvSpPr/>
            <p:nvPr/>
          </p:nvSpPr>
          <p:spPr bwMode="auto">
            <a:xfrm>
              <a:off x="4654415" y="1353410"/>
              <a:ext cx="29417" cy="25214"/>
            </a:xfrm>
            <a:custGeom>
              <a:avLst/>
              <a:gdLst>
                <a:gd name="T0" fmla="*/ 0 w 14"/>
                <a:gd name="T1" fmla="*/ 0 h 12"/>
                <a:gd name="T2" fmla="*/ 14 w 14"/>
                <a:gd name="T3" fmla="*/ 6 h 12"/>
                <a:gd name="T4" fmla="*/ 0 w 14"/>
                <a:gd name="T5" fmla="*/ 0 h 12"/>
              </a:gdLst>
              <a:ahLst/>
              <a:cxnLst>
                <a:cxn ang="0">
                  <a:pos x="T0" y="T1"/>
                </a:cxn>
                <a:cxn ang="0">
                  <a:pos x="T2" y="T3"/>
                </a:cxn>
                <a:cxn ang="0">
                  <a:pos x="T4" y="T5"/>
                </a:cxn>
              </a:cxnLst>
              <a:rect l="0" t="0" r="r" b="b"/>
              <a:pathLst>
                <a:path w="14" h="12">
                  <a:moveTo>
                    <a:pt x="0" y="0"/>
                  </a:moveTo>
                  <a:cubicBezTo>
                    <a:pt x="7" y="0"/>
                    <a:pt x="7" y="6"/>
                    <a:pt x="14" y="6"/>
                  </a:cubicBezTo>
                  <a:cubicBezTo>
                    <a:pt x="12" y="12"/>
                    <a:pt x="1" y="6"/>
                    <a:pt x="0" y="0"/>
                  </a:cubicBezTo>
                  <a:close/>
                </a:path>
              </a:pathLst>
            </a:custGeom>
            <a:grpFill/>
            <a:ln>
              <a:noFill/>
            </a:ln>
          </p:spPr>
          <p:txBody>
            <a:bodyPr anchor="ctr"/>
            <a:lstStyle/>
            <a:p>
              <a:pPr algn="ctr"/>
              <a:endParaRPr dirty="0"/>
            </a:p>
          </p:txBody>
        </p:sp>
        <p:sp>
          <p:nvSpPr>
            <p:cNvPr id="53" name="ïṩļíḍè">
              <a:extLst>
                <a:ext uri="{FF2B5EF4-FFF2-40B4-BE49-F238E27FC236}">
                  <a16:creationId xmlns:a16="http://schemas.microsoft.com/office/drawing/2014/main" id="{A466DB08-8D9B-40F3-8CCA-7A04C29572D8}"/>
                </a:ext>
              </a:extLst>
            </p:cNvPr>
            <p:cNvSpPr/>
            <p:nvPr/>
          </p:nvSpPr>
          <p:spPr bwMode="auto">
            <a:xfrm>
              <a:off x="7886021" y="1451465"/>
              <a:ext cx="81245" cy="58833"/>
            </a:xfrm>
            <a:custGeom>
              <a:avLst/>
              <a:gdLst>
                <a:gd name="T0" fmla="*/ 11 w 39"/>
                <a:gd name="T1" fmla="*/ 0 h 28"/>
                <a:gd name="T2" fmla="*/ 13 w 39"/>
                <a:gd name="T3" fmla="*/ 2 h 28"/>
                <a:gd name="T4" fmla="*/ 21 w 39"/>
                <a:gd name="T5" fmla="*/ 9 h 28"/>
                <a:gd name="T6" fmla="*/ 39 w 39"/>
                <a:gd name="T7" fmla="*/ 7 h 28"/>
                <a:gd name="T8" fmla="*/ 32 w 39"/>
                <a:gd name="T9" fmla="*/ 19 h 28"/>
                <a:gd name="T10" fmla="*/ 26 w 39"/>
                <a:gd name="T11" fmla="*/ 17 h 28"/>
                <a:gd name="T12" fmla="*/ 19 w 39"/>
                <a:gd name="T13" fmla="*/ 20 h 28"/>
                <a:gd name="T14" fmla="*/ 17 w 39"/>
                <a:gd name="T15" fmla="*/ 26 h 28"/>
                <a:gd name="T16" fmla="*/ 8 w 39"/>
                <a:gd name="T17" fmla="*/ 22 h 28"/>
                <a:gd name="T18" fmla="*/ 11 w 3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8">
                  <a:moveTo>
                    <a:pt x="11" y="0"/>
                  </a:moveTo>
                  <a:cubicBezTo>
                    <a:pt x="13" y="0"/>
                    <a:pt x="13" y="1"/>
                    <a:pt x="13" y="2"/>
                  </a:cubicBezTo>
                  <a:cubicBezTo>
                    <a:pt x="13" y="7"/>
                    <a:pt x="20" y="4"/>
                    <a:pt x="21" y="9"/>
                  </a:cubicBezTo>
                  <a:cubicBezTo>
                    <a:pt x="27" y="7"/>
                    <a:pt x="32" y="10"/>
                    <a:pt x="39" y="7"/>
                  </a:cubicBezTo>
                  <a:cubicBezTo>
                    <a:pt x="39" y="13"/>
                    <a:pt x="32" y="13"/>
                    <a:pt x="32" y="19"/>
                  </a:cubicBezTo>
                  <a:cubicBezTo>
                    <a:pt x="29" y="19"/>
                    <a:pt x="29" y="17"/>
                    <a:pt x="26" y="17"/>
                  </a:cubicBezTo>
                  <a:cubicBezTo>
                    <a:pt x="22" y="16"/>
                    <a:pt x="20" y="25"/>
                    <a:pt x="19" y="20"/>
                  </a:cubicBezTo>
                  <a:cubicBezTo>
                    <a:pt x="17" y="21"/>
                    <a:pt x="17" y="24"/>
                    <a:pt x="17" y="26"/>
                  </a:cubicBezTo>
                  <a:cubicBezTo>
                    <a:pt x="12" y="28"/>
                    <a:pt x="12" y="15"/>
                    <a:pt x="8" y="22"/>
                  </a:cubicBezTo>
                  <a:cubicBezTo>
                    <a:pt x="0" y="17"/>
                    <a:pt x="6" y="3"/>
                    <a:pt x="11" y="0"/>
                  </a:cubicBezTo>
                  <a:close/>
                </a:path>
              </a:pathLst>
            </a:custGeom>
            <a:grpFill/>
            <a:ln>
              <a:noFill/>
            </a:ln>
          </p:spPr>
          <p:txBody>
            <a:bodyPr anchor="ctr"/>
            <a:lstStyle/>
            <a:p>
              <a:pPr algn="ctr"/>
              <a:endParaRPr dirty="0"/>
            </a:p>
          </p:txBody>
        </p:sp>
        <p:sp>
          <p:nvSpPr>
            <p:cNvPr id="54" name="i$ḷíḋé">
              <a:extLst>
                <a:ext uri="{FF2B5EF4-FFF2-40B4-BE49-F238E27FC236}">
                  <a16:creationId xmlns:a16="http://schemas.microsoft.com/office/drawing/2014/main" id="{B2F66A44-71F8-4A08-A563-DFB5607EB268}"/>
                </a:ext>
              </a:extLst>
            </p:cNvPr>
            <p:cNvSpPr/>
            <p:nvPr/>
          </p:nvSpPr>
          <p:spPr bwMode="auto">
            <a:xfrm>
              <a:off x="7743141" y="1520103"/>
              <a:ext cx="156888" cy="137277"/>
            </a:xfrm>
            <a:custGeom>
              <a:avLst/>
              <a:gdLst>
                <a:gd name="T0" fmla="*/ 67 w 76"/>
                <a:gd name="T1" fmla="*/ 0 h 66"/>
                <a:gd name="T2" fmla="*/ 73 w 76"/>
                <a:gd name="T3" fmla="*/ 2 h 66"/>
                <a:gd name="T4" fmla="*/ 73 w 76"/>
                <a:gd name="T5" fmla="*/ 30 h 66"/>
                <a:gd name="T6" fmla="*/ 71 w 76"/>
                <a:gd name="T7" fmla="*/ 27 h 66"/>
                <a:gd name="T8" fmla="*/ 71 w 76"/>
                <a:gd name="T9" fmla="*/ 38 h 66"/>
                <a:gd name="T10" fmla="*/ 67 w 76"/>
                <a:gd name="T11" fmla="*/ 36 h 66"/>
                <a:gd name="T12" fmla="*/ 67 w 76"/>
                <a:gd name="T13" fmla="*/ 55 h 66"/>
                <a:gd name="T14" fmla="*/ 64 w 76"/>
                <a:gd name="T15" fmla="*/ 53 h 66"/>
                <a:gd name="T16" fmla="*/ 58 w 76"/>
                <a:gd name="T17" fmla="*/ 56 h 66"/>
                <a:gd name="T18" fmla="*/ 54 w 76"/>
                <a:gd name="T19" fmla="*/ 55 h 66"/>
                <a:gd name="T20" fmla="*/ 47 w 76"/>
                <a:gd name="T21" fmla="*/ 56 h 66"/>
                <a:gd name="T22" fmla="*/ 37 w 76"/>
                <a:gd name="T23" fmla="*/ 58 h 66"/>
                <a:gd name="T24" fmla="*/ 34 w 76"/>
                <a:gd name="T25" fmla="*/ 66 h 66"/>
                <a:gd name="T26" fmla="*/ 26 w 76"/>
                <a:gd name="T27" fmla="*/ 56 h 66"/>
                <a:gd name="T28" fmla="*/ 23 w 76"/>
                <a:gd name="T29" fmla="*/ 60 h 66"/>
                <a:gd name="T30" fmla="*/ 19 w 76"/>
                <a:gd name="T31" fmla="*/ 58 h 66"/>
                <a:gd name="T32" fmla="*/ 0 w 76"/>
                <a:gd name="T33" fmla="*/ 62 h 66"/>
                <a:gd name="T34" fmla="*/ 2 w 76"/>
                <a:gd name="T35" fmla="*/ 55 h 66"/>
                <a:gd name="T36" fmla="*/ 6 w 76"/>
                <a:gd name="T37" fmla="*/ 56 h 66"/>
                <a:gd name="T38" fmla="*/ 8 w 76"/>
                <a:gd name="T39" fmla="*/ 53 h 66"/>
                <a:gd name="T40" fmla="*/ 34 w 76"/>
                <a:gd name="T41" fmla="*/ 51 h 66"/>
                <a:gd name="T42" fmla="*/ 37 w 76"/>
                <a:gd name="T43" fmla="*/ 38 h 66"/>
                <a:gd name="T44" fmla="*/ 41 w 76"/>
                <a:gd name="T45" fmla="*/ 34 h 66"/>
                <a:gd name="T46" fmla="*/ 52 w 76"/>
                <a:gd name="T47" fmla="*/ 36 h 66"/>
                <a:gd name="T48" fmla="*/ 52 w 76"/>
                <a:gd name="T49" fmla="*/ 28 h 66"/>
                <a:gd name="T50" fmla="*/ 54 w 76"/>
                <a:gd name="T51" fmla="*/ 32 h 66"/>
                <a:gd name="T52" fmla="*/ 56 w 76"/>
                <a:gd name="T53" fmla="*/ 23 h 66"/>
                <a:gd name="T54" fmla="*/ 62 w 76"/>
                <a:gd name="T55" fmla="*/ 8 h 66"/>
                <a:gd name="T56" fmla="*/ 67 w 76"/>
                <a:gd name="T5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66">
                  <a:moveTo>
                    <a:pt x="67" y="0"/>
                  </a:moveTo>
                  <a:cubicBezTo>
                    <a:pt x="70" y="0"/>
                    <a:pt x="70" y="2"/>
                    <a:pt x="73" y="2"/>
                  </a:cubicBezTo>
                  <a:cubicBezTo>
                    <a:pt x="73" y="16"/>
                    <a:pt x="76" y="22"/>
                    <a:pt x="73" y="30"/>
                  </a:cubicBezTo>
                  <a:cubicBezTo>
                    <a:pt x="71" y="30"/>
                    <a:pt x="71" y="28"/>
                    <a:pt x="71" y="27"/>
                  </a:cubicBezTo>
                  <a:cubicBezTo>
                    <a:pt x="66" y="28"/>
                    <a:pt x="71" y="34"/>
                    <a:pt x="71" y="38"/>
                  </a:cubicBezTo>
                  <a:cubicBezTo>
                    <a:pt x="69" y="37"/>
                    <a:pt x="69" y="36"/>
                    <a:pt x="67" y="36"/>
                  </a:cubicBezTo>
                  <a:cubicBezTo>
                    <a:pt x="67" y="42"/>
                    <a:pt x="67" y="48"/>
                    <a:pt x="67" y="55"/>
                  </a:cubicBezTo>
                  <a:cubicBezTo>
                    <a:pt x="66" y="54"/>
                    <a:pt x="65" y="53"/>
                    <a:pt x="64" y="53"/>
                  </a:cubicBezTo>
                  <a:cubicBezTo>
                    <a:pt x="60" y="51"/>
                    <a:pt x="59" y="56"/>
                    <a:pt x="58" y="56"/>
                  </a:cubicBezTo>
                  <a:cubicBezTo>
                    <a:pt x="57" y="57"/>
                    <a:pt x="56" y="55"/>
                    <a:pt x="54" y="55"/>
                  </a:cubicBezTo>
                  <a:cubicBezTo>
                    <a:pt x="54" y="54"/>
                    <a:pt x="49" y="56"/>
                    <a:pt x="47" y="56"/>
                  </a:cubicBezTo>
                  <a:cubicBezTo>
                    <a:pt x="46" y="57"/>
                    <a:pt x="42" y="59"/>
                    <a:pt x="37" y="58"/>
                  </a:cubicBezTo>
                  <a:cubicBezTo>
                    <a:pt x="34" y="58"/>
                    <a:pt x="36" y="65"/>
                    <a:pt x="34" y="66"/>
                  </a:cubicBezTo>
                  <a:cubicBezTo>
                    <a:pt x="30" y="64"/>
                    <a:pt x="26" y="62"/>
                    <a:pt x="26" y="56"/>
                  </a:cubicBezTo>
                  <a:cubicBezTo>
                    <a:pt x="23" y="54"/>
                    <a:pt x="23" y="60"/>
                    <a:pt x="23" y="60"/>
                  </a:cubicBezTo>
                  <a:cubicBezTo>
                    <a:pt x="20" y="61"/>
                    <a:pt x="19" y="58"/>
                    <a:pt x="19" y="58"/>
                  </a:cubicBezTo>
                  <a:cubicBezTo>
                    <a:pt x="12" y="59"/>
                    <a:pt x="5" y="65"/>
                    <a:pt x="0" y="62"/>
                  </a:cubicBezTo>
                  <a:cubicBezTo>
                    <a:pt x="2" y="60"/>
                    <a:pt x="2" y="58"/>
                    <a:pt x="2" y="55"/>
                  </a:cubicBezTo>
                  <a:cubicBezTo>
                    <a:pt x="4" y="53"/>
                    <a:pt x="6" y="56"/>
                    <a:pt x="6" y="56"/>
                  </a:cubicBezTo>
                  <a:cubicBezTo>
                    <a:pt x="8" y="56"/>
                    <a:pt x="7" y="53"/>
                    <a:pt x="8" y="53"/>
                  </a:cubicBezTo>
                  <a:cubicBezTo>
                    <a:pt x="14" y="52"/>
                    <a:pt x="26" y="54"/>
                    <a:pt x="34" y="51"/>
                  </a:cubicBezTo>
                  <a:cubicBezTo>
                    <a:pt x="31" y="42"/>
                    <a:pt x="39" y="45"/>
                    <a:pt x="37" y="38"/>
                  </a:cubicBezTo>
                  <a:cubicBezTo>
                    <a:pt x="41" y="40"/>
                    <a:pt x="42" y="39"/>
                    <a:pt x="41" y="34"/>
                  </a:cubicBezTo>
                  <a:cubicBezTo>
                    <a:pt x="45" y="38"/>
                    <a:pt x="49" y="31"/>
                    <a:pt x="52" y="36"/>
                  </a:cubicBezTo>
                  <a:cubicBezTo>
                    <a:pt x="53" y="35"/>
                    <a:pt x="51" y="29"/>
                    <a:pt x="52" y="28"/>
                  </a:cubicBezTo>
                  <a:cubicBezTo>
                    <a:pt x="54" y="27"/>
                    <a:pt x="54" y="32"/>
                    <a:pt x="54" y="32"/>
                  </a:cubicBezTo>
                  <a:cubicBezTo>
                    <a:pt x="56" y="33"/>
                    <a:pt x="60" y="31"/>
                    <a:pt x="56" y="23"/>
                  </a:cubicBezTo>
                  <a:cubicBezTo>
                    <a:pt x="63" y="21"/>
                    <a:pt x="59" y="13"/>
                    <a:pt x="62" y="8"/>
                  </a:cubicBezTo>
                  <a:cubicBezTo>
                    <a:pt x="63" y="5"/>
                    <a:pt x="70" y="5"/>
                    <a:pt x="67" y="0"/>
                  </a:cubicBezTo>
                  <a:close/>
                </a:path>
              </a:pathLst>
            </a:custGeom>
            <a:grpFill/>
            <a:ln>
              <a:noFill/>
            </a:ln>
          </p:spPr>
          <p:txBody>
            <a:bodyPr anchor="ctr"/>
            <a:lstStyle/>
            <a:p>
              <a:pPr algn="ctr"/>
              <a:endParaRPr dirty="0"/>
            </a:p>
          </p:txBody>
        </p:sp>
        <p:sp>
          <p:nvSpPr>
            <p:cNvPr id="55" name="ïṩḷïḋê">
              <a:extLst>
                <a:ext uri="{FF2B5EF4-FFF2-40B4-BE49-F238E27FC236}">
                  <a16:creationId xmlns:a16="http://schemas.microsoft.com/office/drawing/2014/main" id="{F9781F63-F973-49C9-A859-B6244155CDA4}"/>
                </a:ext>
              </a:extLst>
            </p:cNvPr>
            <p:cNvSpPr/>
            <p:nvPr/>
          </p:nvSpPr>
          <p:spPr bwMode="auto">
            <a:xfrm>
              <a:off x="5794652" y="1528507"/>
              <a:ext cx="28016" cy="30817"/>
            </a:xfrm>
            <a:custGeom>
              <a:avLst/>
              <a:gdLst>
                <a:gd name="T0" fmla="*/ 4 w 13"/>
                <a:gd name="T1" fmla="*/ 0 h 15"/>
                <a:gd name="T2" fmla="*/ 0 w 13"/>
                <a:gd name="T3" fmla="*/ 13 h 15"/>
                <a:gd name="T4" fmla="*/ 4 w 13"/>
                <a:gd name="T5" fmla="*/ 0 h 15"/>
              </a:gdLst>
              <a:ahLst/>
              <a:cxnLst>
                <a:cxn ang="0">
                  <a:pos x="T0" y="T1"/>
                </a:cxn>
                <a:cxn ang="0">
                  <a:pos x="T2" y="T3"/>
                </a:cxn>
                <a:cxn ang="0">
                  <a:pos x="T4" y="T5"/>
                </a:cxn>
              </a:cxnLst>
              <a:rect l="0" t="0" r="r" b="b"/>
              <a:pathLst>
                <a:path w="13" h="15">
                  <a:moveTo>
                    <a:pt x="4" y="0"/>
                  </a:moveTo>
                  <a:cubicBezTo>
                    <a:pt x="13" y="0"/>
                    <a:pt x="10" y="15"/>
                    <a:pt x="0" y="13"/>
                  </a:cubicBezTo>
                  <a:cubicBezTo>
                    <a:pt x="4" y="12"/>
                    <a:pt x="0" y="1"/>
                    <a:pt x="4" y="0"/>
                  </a:cubicBezTo>
                  <a:close/>
                </a:path>
              </a:pathLst>
            </a:custGeom>
            <a:grpFill/>
            <a:ln>
              <a:noFill/>
            </a:ln>
          </p:spPr>
          <p:txBody>
            <a:bodyPr anchor="ctr"/>
            <a:lstStyle/>
            <a:p>
              <a:pPr algn="ctr"/>
              <a:endParaRPr dirty="0"/>
            </a:p>
          </p:txBody>
        </p:sp>
        <p:sp>
          <p:nvSpPr>
            <p:cNvPr id="56" name="íṧľíḋê">
              <a:extLst>
                <a:ext uri="{FF2B5EF4-FFF2-40B4-BE49-F238E27FC236}">
                  <a16:creationId xmlns:a16="http://schemas.microsoft.com/office/drawing/2014/main" id="{D6E05A7E-FBCE-45F7-AC37-4532C61A96C2}"/>
                </a:ext>
              </a:extLst>
            </p:cNvPr>
            <p:cNvSpPr/>
            <p:nvPr/>
          </p:nvSpPr>
          <p:spPr bwMode="auto">
            <a:xfrm>
              <a:off x="5861890" y="1571932"/>
              <a:ext cx="39222" cy="29417"/>
            </a:xfrm>
            <a:custGeom>
              <a:avLst/>
              <a:gdLst>
                <a:gd name="T0" fmla="*/ 15 w 19"/>
                <a:gd name="T1" fmla="*/ 3 h 14"/>
                <a:gd name="T2" fmla="*/ 19 w 19"/>
                <a:gd name="T3" fmla="*/ 13 h 14"/>
                <a:gd name="T4" fmla="*/ 9 w 19"/>
                <a:gd name="T5" fmla="*/ 13 h 14"/>
                <a:gd name="T6" fmla="*/ 9 w 19"/>
                <a:gd name="T7" fmla="*/ 11 h 14"/>
                <a:gd name="T8" fmla="*/ 2 w 19"/>
                <a:gd name="T9" fmla="*/ 9 h 14"/>
                <a:gd name="T10" fmla="*/ 15 w 19"/>
                <a:gd name="T11" fmla="*/ 3 h 14"/>
              </a:gdLst>
              <a:ahLst/>
              <a:cxnLst>
                <a:cxn ang="0">
                  <a:pos x="T0" y="T1"/>
                </a:cxn>
                <a:cxn ang="0">
                  <a:pos x="T2" y="T3"/>
                </a:cxn>
                <a:cxn ang="0">
                  <a:pos x="T4" y="T5"/>
                </a:cxn>
                <a:cxn ang="0">
                  <a:pos x="T6" y="T7"/>
                </a:cxn>
                <a:cxn ang="0">
                  <a:pos x="T8" y="T9"/>
                </a:cxn>
                <a:cxn ang="0">
                  <a:pos x="T10" y="T11"/>
                </a:cxn>
              </a:cxnLst>
              <a:rect l="0" t="0" r="r" b="b"/>
              <a:pathLst>
                <a:path w="19" h="14">
                  <a:moveTo>
                    <a:pt x="15" y="3"/>
                  </a:moveTo>
                  <a:cubicBezTo>
                    <a:pt x="18" y="5"/>
                    <a:pt x="19" y="8"/>
                    <a:pt x="19" y="13"/>
                  </a:cubicBezTo>
                  <a:cubicBezTo>
                    <a:pt x="17" y="12"/>
                    <a:pt x="11" y="14"/>
                    <a:pt x="9" y="13"/>
                  </a:cubicBezTo>
                  <a:cubicBezTo>
                    <a:pt x="9" y="13"/>
                    <a:pt x="10" y="11"/>
                    <a:pt x="9" y="11"/>
                  </a:cubicBezTo>
                  <a:cubicBezTo>
                    <a:pt x="7" y="10"/>
                    <a:pt x="2" y="12"/>
                    <a:pt x="2" y="9"/>
                  </a:cubicBezTo>
                  <a:cubicBezTo>
                    <a:pt x="0" y="0"/>
                    <a:pt x="15" y="9"/>
                    <a:pt x="15" y="3"/>
                  </a:cubicBezTo>
                  <a:close/>
                </a:path>
              </a:pathLst>
            </a:custGeom>
            <a:grpFill/>
            <a:ln>
              <a:noFill/>
            </a:ln>
          </p:spPr>
          <p:txBody>
            <a:bodyPr anchor="ctr"/>
            <a:lstStyle/>
            <a:p>
              <a:pPr algn="ctr"/>
              <a:endParaRPr dirty="0"/>
            </a:p>
          </p:txBody>
        </p:sp>
        <p:sp>
          <p:nvSpPr>
            <p:cNvPr id="57" name="íṡľïḑê">
              <a:extLst>
                <a:ext uri="{FF2B5EF4-FFF2-40B4-BE49-F238E27FC236}">
                  <a16:creationId xmlns:a16="http://schemas.microsoft.com/office/drawing/2014/main" id="{A10282D3-975C-49AA-9E37-4ADDAA68CEDB}"/>
                </a:ext>
              </a:extLst>
            </p:cNvPr>
            <p:cNvSpPr/>
            <p:nvPr/>
          </p:nvSpPr>
          <p:spPr bwMode="auto">
            <a:xfrm>
              <a:off x="6175665" y="1627963"/>
              <a:ext cx="29417" cy="15409"/>
            </a:xfrm>
            <a:custGeom>
              <a:avLst/>
              <a:gdLst>
                <a:gd name="T0" fmla="*/ 0 w 14"/>
                <a:gd name="T1" fmla="*/ 6 h 7"/>
                <a:gd name="T2" fmla="*/ 8 w 14"/>
                <a:gd name="T3" fmla="*/ 1 h 7"/>
                <a:gd name="T4" fmla="*/ 6 w 14"/>
                <a:gd name="T5" fmla="*/ 3 h 7"/>
                <a:gd name="T6" fmla="*/ 0 w 14"/>
                <a:gd name="T7" fmla="*/ 6 h 7"/>
              </a:gdLst>
              <a:ahLst/>
              <a:cxnLst>
                <a:cxn ang="0">
                  <a:pos x="T0" y="T1"/>
                </a:cxn>
                <a:cxn ang="0">
                  <a:pos x="T2" y="T3"/>
                </a:cxn>
                <a:cxn ang="0">
                  <a:pos x="T4" y="T5"/>
                </a:cxn>
                <a:cxn ang="0">
                  <a:pos x="T6" y="T7"/>
                </a:cxn>
              </a:cxnLst>
              <a:rect l="0" t="0" r="r" b="b"/>
              <a:pathLst>
                <a:path w="14" h="7">
                  <a:moveTo>
                    <a:pt x="0" y="6"/>
                  </a:moveTo>
                  <a:cubicBezTo>
                    <a:pt x="0" y="1"/>
                    <a:pt x="3" y="0"/>
                    <a:pt x="8" y="1"/>
                  </a:cubicBezTo>
                  <a:cubicBezTo>
                    <a:pt x="14" y="0"/>
                    <a:pt x="10" y="4"/>
                    <a:pt x="6" y="3"/>
                  </a:cubicBezTo>
                  <a:cubicBezTo>
                    <a:pt x="4" y="4"/>
                    <a:pt x="4" y="7"/>
                    <a:pt x="0" y="6"/>
                  </a:cubicBezTo>
                  <a:close/>
                </a:path>
              </a:pathLst>
            </a:custGeom>
            <a:grpFill/>
            <a:ln>
              <a:noFill/>
            </a:ln>
          </p:spPr>
          <p:txBody>
            <a:bodyPr anchor="ctr"/>
            <a:lstStyle/>
            <a:p>
              <a:pPr algn="ctr"/>
              <a:endParaRPr dirty="0"/>
            </a:p>
          </p:txBody>
        </p:sp>
        <p:sp>
          <p:nvSpPr>
            <p:cNvPr id="58" name="îṣļíḑè">
              <a:extLst>
                <a:ext uri="{FF2B5EF4-FFF2-40B4-BE49-F238E27FC236}">
                  <a16:creationId xmlns:a16="http://schemas.microsoft.com/office/drawing/2014/main" id="{0FFC6C84-A57E-4972-8D74-9EC0CAB52BA0}"/>
                </a:ext>
              </a:extLst>
            </p:cNvPr>
            <p:cNvSpPr/>
            <p:nvPr/>
          </p:nvSpPr>
          <p:spPr bwMode="auto">
            <a:xfrm>
              <a:off x="7757148" y="1651776"/>
              <a:ext cx="29417" cy="18211"/>
            </a:xfrm>
            <a:custGeom>
              <a:avLst/>
              <a:gdLst>
                <a:gd name="T0" fmla="*/ 12 w 14"/>
                <a:gd name="T1" fmla="*/ 1 h 9"/>
                <a:gd name="T2" fmla="*/ 8 w 14"/>
                <a:gd name="T3" fmla="*/ 8 h 9"/>
                <a:gd name="T4" fmla="*/ 1 w 14"/>
                <a:gd name="T5" fmla="*/ 3 h 9"/>
                <a:gd name="T6" fmla="*/ 12 w 14"/>
                <a:gd name="T7" fmla="*/ 1 h 9"/>
              </a:gdLst>
              <a:ahLst/>
              <a:cxnLst>
                <a:cxn ang="0">
                  <a:pos x="T0" y="T1"/>
                </a:cxn>
                <a:cxn ang="0">
                  <a:pos x="T2" y="T3"/>
                </a:cxn>
                <a:cxn ang="0">
                  <a:pos x="T4" y="T5"/>
                </a:cxn>
                <a:cxn ang="0">
                  <a:pos x="T6" y="T7"/>
                </a:cxn>
              </a:cxnLst>
              <a:rect l="0" t="0" r="r" b="b"/>
              <a:pathLst>
                <a:path w="14" h="9">
                  <a:moveTo>
                    <a:pt x="12" y="1"/>
                  </a:moveTo>
                  <a:cubicBezTo>
                    <a:pt x="14" y="7"/>
                    <a:pt x="6" y="2"/>
                    <a:pt x="8" y="8"/>
                  </a:cubicBezTo>
                  <a:cubicBezTo>
                    <a:pt x="3" y="9"/>
                    <a:pt x="0" y="8"/>
                    <a:pt x="1" y="3"/>
                  </a:cubicBezTo>
                  <a:cubicBezTo>
                    <a:pt x="5" y="8"/>
                    <a:pt x="6" y="0"/>
                    <a:pt x="12" y="1"/>
                  </a:cubicBezTo>
                  <a:close/>
                </a:path>
              </a:pathLst>
            </a:custGeom>
            <a:grpFill/>
            <a:ln>
              <a:noFill/>
            </a:ln>
          </p:spPr>
          <p:txBody>
            <a:bodyPr anchor="ctr"/>
            <a:lstStyle/>
            <a:p>
              <a:pPr algn="ctr"/>
              <a:endParaRPr dirty="0"/>
            </a:p>
          </p:txBody>
        </p:sp>
        <p:sp>
          <p:nvSpPr>
            <p:cNvPr id="59" name="íṩľïḍê">
              <a:extLst>
                <a:ext uri="{FF2B5EF4-FFF2-40B4-BE49-F238E27FC236}">
                  <a16:creationId xmlns:a16="http://schemas.microsoft.com/office/drawing/2014/main" id="{D5BE8B9B-FCE1-4862-8345-5A1F670F71F7}"/>
                </a:ext>
              </a:extLst>
            </p:cNvPr>
            <p:cNvSpPr/>
            <p:nvPr/>
          </p:nvSpPr>
          <p:spPr bwMode="auto">
            <a:xfrm>
              <a:off x="7706721" y="1653177"/>
              <a:ext cx="42023" cy="43425"/>
            </a:xfrm>
            <a:custGeom>
              <a:avLst/>
              <a:gdLst>
                <a:gd name="T0" fmla="*/ 17 w 20"/>
                <a:gd name="T1" fmla="*/ 4 h 21"/>
                <a:gd name="T2" fmla="*/ 17 w 20"/>
                <a:gd name="T3" fmla="*/ 17 h 21"/>
                <a:gd name="T4" fmla="*/ 6 w 20"/>
                <a:gd name="T5" fmla="*/ 18 h 21"/>
                <a:gd name="T6" fmla="*/ 0 w 20"/>
                <a:gd name="T7" fmla="*/ 11 h 21"/>
                <a:gd name="T8" fmla="*/ 17 w 20"/>
                <a:gd name="T9" fmla="*/ 4 h 21"/>
              </a:gdLst>
              <a:ahLst/>
              <a:cxnLst>
                <a:cxn ang="0">
                  <a:pos x="T0" y="T1"/>
                </a:cxn>
                <a:cxn ang="0">
                  <a:pos x="T2" y="T3"/>
                </a:cxn>
                <a:cxn ang="0">
                  <a:pos x="T4" y="T5"/>
                </a:cxn>
                <a:cxn ang="0">
                  <a:pos x="T6" y="T7"/>
                </a:cxn>
                <a:cxn ang="0">
                  <a:pos x="T8" y="T9"/>
                </a:cxn>
              </a:cxnLst>
              <a:rect l="0" t="0" r="r" b="b"/>
              <a:pathLst>
                <a:path w="20" h="21">
                  <a:moveTo>
                    <a:pt x="17" y="4"/>
                  </a:moveTo>
                  <a:cubicBezTo>
                    <a:pt x="20" y="9"/>
                    <a:pt x="12" y="14"/>
                    <a:pt x="17" y="17"/>
                  </a:cubicBezTo>
                  <a:cubicBezTo>
                    <a:pt x="17" y="21"/>
                    <a:pt x="9" y="17"/>
                    <a:pt x="6" y="18"/>
                  </a:cubicBezTo>
                  <a:cubicBezTo>
                    <a:pt x="6" y="11"/>
                    <a:pt x="7" y="8"/>
                    <a:pt x="0" y="11"/>
                  </a:cubicBezTo>
                  <a:cubicBezTo>
                    <a:pt x="0" y="2"/>
                    <a:pt x="10" y="0"/>
                    <a:pt x="17" y="4"/>
                  </a:cubicBezTo>
                  <a:close/>
                </a:path>
              </a:pathLst>
            </a:custGeom>
            <a:grpFill/>
            <a:ln>
              <a:noFill/>
            </a:ln>
          </p:spPr>
          <p:txBody>
            <a:bodyPr anchor="ctr"/>
            <a:lstStyle/>
            <a:p>
              <a:pPr algn="ctr"/>
              <a:endParaRPr dirty="0"/>
            </a:p>
          </p:txBody>
        </p:sp>
        <p:sp>
          <p:nvSpPr>
            <p:cNvPr id="60" name="ïṩļïḓè">
              <a:extLst>
                <a:ext uri="{FF2B5EF4-FFF2-40B4-BE49-F238E27FC236}">
                  <a16:creationId xmlns:a16="http://schemas.microsoft.com/office/drawing/2014/main" id="{8FB71F8C-8757-4037-B90D-7C5CB4110512}"/>
                </a:ext>
              </a:extLst>
            </p:cNvPr>
            <p:cNvSpPr/>
            <p:nvPr/>
          </p:nvSpPr>
          <p:spPr bwMode="auto">
            <a:xfrm>
              <a:off x="7561039" y="1807263"/>
              <a:ext cx="25214" cy="39222"/>
            </a:xfrm>
            <a:custGeom>
              <a:avLst/>
              <a:gdLst>
                <a:gd name="T0" fmla="*/ 11 w 12"/>
                <a:gd name="T1" fmla="*/ 8 h 19"/>
                <a:gd name="T2" fmla="*/ 7 w 12"/>
                <a:gd name="T3" fmla="*/ 19 h 19"/>
                <a:gd name="T4" fmla="*/ 0 w 12"/>
                <a:gd name="T5" fmla="*/ 19 h 19"/>
                <a:gd name="T6" fmla="*/ 1 w 12"/>
                <a:gd name="T7" fmla="*/ 6 h 19"/>
                <a:gd name="T8" fmla="*/ 11 w 12"/>
                <a:gd name="T9" fmla="*/ 8 h 19"/>
              </a:gdLst>
              <a:ahLst/>
              <a:cxnLst>
                <a:cxn ang="0">
                  <a:pos x="T0" y="T1"/>
                </a:cxn>
                <a:cxn ang="0">
                  <a:pos x="T2" y="T3"/>
                </a:cxn>
                <a:cxn ang="0">
                  <a:pos x="T4" y="T5"/>
                </a:cxn>
                <a:cxn ang="0">
                  <a:pos x="T6" y="T7"/>
                </a:cxn>
                <a:cxn ang="0">
                  <a:pos x="T8" y="T9"/>
                </a:cxn>
              </a:cxnLst>
              <a:rect l="0" t="0" r="r" b="b"/>
              <a:pathLst>
                <a:path w="12" h="19">
                  <a:moveTo>
                    <a:pt x="11" y="8"/>
                  </a:moveTo>
                  <a:cubicBezTo>
                    <a:pt x="11" y="13"/>
                    <a:pt x="4" y="11"/>
                    <a:pt x="7" y="19"/>
                  </a:cubicBezTo>
                  <a:cubicBezTo>
                    <a:pt x="5" y="19"/>
                    <a:pt x="2" y="19"/>
                    <a:pt x="0" y="19"/>
                  </a:cubicBezTo>
                  <a:cubicBezTo>
                    <a:pt x="0" y="16"/>
                    <a:pt x="6" y="9"/>
                    <a:pt x="1" y="6"/>
                  </a:cubicBezTo>
                  <a:cubicBezTo>
                    <a:pt x="3" y="2"/>
                    <a:pt x="12" y="0"/>
                    <a:pt x="11" y="8"/>
                  </a:cubicBezTo>
                  <a:close/>
                </a:path>
              </a:pathLst>
            </a:custGeom>
            <a:grpFill/>
            <a:ln>
              <a:noFill/>
            </a:ln>
          </p:spPr>
          <p:txBody>
            <a:bodyPr anchor="ctr"/>
            <a:lstStyle/>
            <a:p>
              <a:pPr algn="ctr"/>
              <a:endParaRPr dirty="0"/>
            </a:p>
          </p:txBody>
        </p:sp>
        <p:sp>
          <p:nvSpPr>
            <p:cNvPr id="61" name="i$ḷíďè">
              <a:extLst>
                <a:ext uri="{FF2B5EF4-FFF2-40B4-BE49-F238E27FC236}">
                  <a16:creationId xmlns:a16="http://schemas.microsoft.com/office/drawing/2014/main" id="{901084D3-8A4C-4F71-9A60-8E7AC3EFE60A}"/>
                </a:ext>
              </a:extLst>
            </p:cNvPr>
            <p:cNvSpPr/>
            <p:nvPr/>
          </p:nvSpPr>
          <p:spPr bwMode="auto">
            <a:xfrm>
              <a:off x="3912001" y="1825473"/>
              <a:ext cx="16809" cy="12607"/>
            </a:xfrm>
            <a:custGeom>
              <a:avLst/>
              <a:gdLst>
                <a:gd name="T0" fmla="*/ 0 w 8"/>
                <a:gd name="T1" fmla="*/ 3 h 6"/>
                <a:gd name="T2" fmla="*/ 7 w 8"/>
                <a:gd name="T3" fmla="*/ 1 h 6"/>
                <a:gd name="T4" fmla="*/ 5 w 8"/>
                <a:gd name="T5" fmla="*/ 6 h 6"/>
                <a:gd name="T6" fmla="*/ 1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0" y="0"/>
                    <a:pt x="4" y="1"/>
                    <a:pt x="7" y="1"/>
                  </a:cubicBezTo>
                  <a:cubicBezTo>
                    <a:pt x="8" y="4"/>
                    <a:pt x="5" y="4"/>
                    <a:pt x="5" y="6"/>
                  </a:cubicBezTo>
                  <a:cubicBezTo>
                    <a:pt x="4" y="6"/>
                    <a:pt x="3" y="6"/>
                    <a:pt x="1" y="6"/>
                  </a:cubicBezTo>
                  <a:cubicBezTo>
                    <a:pt x="2" y="4"/>
                    <a:pt x="1" y="3"/>
                    <a:pt x="0" y="3"/>
                  </a:cubicBezTo>
                  <a:close/>
                </a:path>
              </a:pathLst>
            </a:custGeom>
            <a:grpFill/>
            <a:ln>
              <a:noFill/>
            </a:ln>
          </p:spPr>
          <p:txBody>
            <a:bodyPr anchor="ctr"/>
            <a:lstStyle/>
            <a:p>
              <a:pPr algn="ctr"/>
              <a:endParaRPr dirty="0"/>
            </a:p>
          </p:txBody>
        </p:sp>
        <p:sp>
          <p:nvSpPr>
            <p:cNvPr id="62" name="íṩlîde">
              <a:extLst>
                <a:ext uri="{FF2B5EF4-FFF2-40B4-BE49-F238E27FC236}">
                  <a16:creationId xmlns:a16="http://schemas.microsoft.com/office/drawing/2014/main" id="{7D582EC7-314E-4B12-A04F-7BB1DE5A4C22}"/>
                </a:ext>
              </a:extLst>
            </p:cNvPr>
            <p:cNvSpPr/>
            <p:nvPr/>
          </p:nvSpPr>
          <p:spPr bwMode="auto">
            <a:xfrm>
              <a:off x="4322430" y="1838081"/>
              <a:ext cx="158289" cy="63036"/>
            </a:xfrm>
            <a:custGeom>
              <a:avLst/>
              <a:gdLst>
                <a:gd name="T0" fmla="*/ 75 w 76"/>
                <a:gd name="T1" fmla="*/ 21 h 30"/>
                <a:gd name="T2" fmla="*/ 58 w 76"/>
                <a:gd name="T3" fmla="*/ 26 h 30"/>
                <a:gd name="T4" fmla="*/ 54 w 76"/>
                <a:gd name="T5" fmla="*/ 17 h 30"/>
                <a:gd name="T6" fmla="*/ 34 w 76"/>
                <a:gd name="T7" fmla="*/ 13 h 30"/>
                <a:gd name="T8" fmla="*/ 32 w 76"/>
                <a:gd name="T9" fmla="*/ 8 h 30"/>
                <a:gd name="T10" fmla="*/ 13 w 76"/>
                <a:gd name="T11" fmla="*/ 8 h 30"/>
                <a:gd name="T12" fmla="*/ 0 w 76"/>
                <a:gd name="T13" fmla="*/ 11 h 30"/>
                <a:gd name="T14" fmla="*/ 8 w 76"/>
                <a:gd name="T15" fmla="*/ 2 h 30"/>
                <a:gd name="T16" fmla="*/ 24 w 76"/>
                <a:gd name="T17" fmla="*/ 0 h 30"/>
                <a:gd name="T18" fmla="*/ 30 w 76"/>
                <a:gd name="T19" fmla="*/ 4 h 30"/>
                <a:gd name="T20" fmla="*/ 36 w 76"/>
                <a:gd name="T21" fmla="*/ 6 h 30"/>
                <a:gd name="T22" fmla="*/ 50 w 76"/>
                <a:gd name="T23" fmla="*/ 8 h 30"/>
                <a:gd name="T24" fmla="*/ 56 w 76"/>
                <a:gd name="T25" fmla="*/ 17 h 30"/>
                <a:gd name="T26" fmla="*/ 62 w 76"/>
                <a:gd name="T27" fmla="*/ 19 h 30"/>
                <a:gd name="T28" fmla="*/ 75 w 76"/>
                <a:gd name="T2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30">
                  <a:moveTo>
                    <a:pt x="75" y="21"/>
                  </a:moveTo>
                  <a:cubicBezTo>
                    <a:pt x="76" y="30"/>
                    <a:pt x="59" y="20"/>
                    <a:pt x="58" y="26"/>
                  </a:cubicBezTo>
                  <a:cubicBezTo>
                    <a:pt x="54" y="26"/>
                    <a:pt x="57" y="18"/>
                    <a:pt x="54" y="17"/>
                  </a:cubicBezTo>
                  <a:cubicBezTo>
                    <a:pt x="48" y="15"/>
                    <a:pt x="41" y="15"/>
                    <a:pt x="34" y="13"/>
                  </a:cubicBezTo>
                  <a:cubicBezTo>
                    <a:pt x="33" y="12"/>
                    <a:pt x="32" y="10"/>
                    <a:pt x="32" y="8"/>
                  </a:cubicBezTo>
                  <a:cubicBezTo>
                    <a:pt x="24" y="8"/>
                    <a:pt x="19" y="7"/>
                    <a:pt x="13" y="8"/>
                  </a:cubicBezTo>
                  <a:cubicBezTo>
                    <a:pt x="9" y="8"/>
                    <a:pt x="5" y="13"/>
                    <a:pt x="0" y="11"/>
                  </a:cubicBezTo>
                  <a:cubicBezTo>
                    <a:pt x="0" y="6"/>
                    <a:pt x="8" y="8"/>
                    <a:pt x="8" y="2"/>
                  </a:cubicBezTo>
                  <a:cubicBezTo>
                    <a:pt x="13" y="1"/>
                    <a:pt x="22" y="4"/>
                    <a:pt x="24" y="0"/>
                  </a:cubicBezTo>
                  <a:cubicBezTo>
                    <a:pt x="33" y="2"/>
                    <a:pt x="22" y="2"/>
                    <a:pt x="30" y="4"/>
                  </a:cubicBezTo>
                  <a:cubicBezTo>
                    <a:pt x="30" y="4"/>
                    <a:pt x="35" y="6"/>
                    <a:pt x="36" y="6"/>
                  </a:cubicBezTo>
                  <a:cubicBezTo>
                    <a:pt x="37" y="8"/>
                    <a:pt x="43" y="8"/>
                    <a:pt x="50" y="8"/>
                  </a:cubicBezTo>
                  <a:cubicBezTo>
                    <a:pt x="49" y="14"/>
                    <a:pt x="60" y="9"/>
                    <a:pt x="56" y="17"/>
                  </a:cubicBezTo>
                  <a:cubicBezTo>
                    <a:pt x="59" y="15"/>
                    <a:pt x="61" y="15"/>
                    <a:pt x="62" y="19"/>
                  </a:cubicBezTo>
                  <a:cubicBezTo>
                    <a:pt x="66" y="20"/>
                    <a:pt x="74" y="17"/>
                    <a:pt x="75" y="21"/>
                  </a:cubicBezTo>
                  <a:close/>
                </a:path>
              </a:pathLst>
            </a:custGeom>
            <a:grpFill/>
            <a:ln>
              <a:noFill/>
            </a:ln>
          </p:spPr>
          <p:txBody>
            <a:bodyPr anchor="ctr"/>
            <a:lstStyle/>
            <a:p>
              <a:pPr algn="ctr"/>
              <a:endParaRPr dirty="0"/>
            </a:p>
          </p:txBody>
        </p:sp>
        <p:sp>
          <p:nvSpPr>
            <p:cNvPr id="63" name="iṡļïḓé">
              <a:extLst>
                <a:ext uri="{FF2B5EF4-FFF2-40B4-BE49-F238E27FC236}">
                  <a16:creationId xmlns:a16="http://schemas.microsoft.com/office/drawing/2014/main" id="{D030F408-4A1D-4716-8167-D8B7F7A1BC78}"/>
                </a:ext>
              </a:extLst>
            </p:cNvPr>
            <p:cNvSpPr/>
            <p:nvPr/>
          </p:nvSpPr>
          <p:spPr bwMode="auto">
            <a:xfrm>
              <a:off x="4508734" y="1892711"/>
              <a:ext cx="64436" cy="35020"/>
            </a:xfrm>
            <a:custGeom>
              <a:avLst/>
              <a:gdLst>
                <a:gd name="T0" fmla="*/ 1 w 31"/>
                <a:gd name="T1" fmla="*/ 0 h 17"/>
                <a:gd name="T2" fmla="*/ 16 w 31"/>
                <a:gd name="T3" fmla="*/ 2 h 17"/>
                <a:gd name="T4" fmla="*/ 24 w 31"/>
                <a:gd name="T5" fmla="*/ 4 h 17"/>
                <a:gd name="T6" fmla="*/ 31 w 31"/>
                <a:gd name="T7" fmla="*/ 8 h 17"/>
                <a:gd name="T8" fmla="*/ 5 w 31"/>
                <a:gd name="T9" fmla="*/ 12 h 17"/>
                <a:gd name="T10" fmla="*/ 9 w 31"/>
                <a:gd name="T11" fmla="*/ 10 h 17"/>
                <a:gd name="T12" fmla="*/ 1 w 3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1" y="0"/>
                  </a:moveTo>
                  <a:cubicBezTo>
                    <a:pt x="5" y="3"/>
                    <a:pt x="12" y="1"/>
                    <a:pt x="16" y="2"/>
                  </a:cubicBezTo>
                  <a:cubicBezTo>
                    <a:pt x="17" y="2"/>
                    <a:pt x="22" y="9"/>
                    <a:pt x="24" y="4"/>
                  </a:cubicBezTo>
                  <a:cubicBezTo>
                    <a:pt x="27" y="5"/>
                    <a:pt x="25" y="10"/>
                    <a:pt x="31" y="8"/>
                  </a:cubicBezTo>
                  <a:cubicBezTo>
                    <a:pt x="31" y="17"/>
                    <a:pt x="11" y="13"/>
                    <a:pt x="5" y="12"/>
                  </a:cubicBezTo>
                  <a:cubicBezTo>
                    <a:pt x="4" y="10"/>
                    <a:pt x="9" y="10"/>
                    <a:pt x="9" y="10"/>
                  </a:cubicBezTo>
                  <a:cubicBezTo>
                    <a:pt x="9" y="7"/>
                    <a:pt x="0" y="7"/>
                    <a:pt x="1" y="0"/>
                  </a:cubicBezTo>
                  <a:close/>
                </a:path>
              </a:pathLst>
            </a:custGeom>
            <a:grpFill/>
            <a:ln>
              <a:noFill/>
            </a:ln>
          </p:spPr>
          <p:txBody>
            <a:bodyPr anchor="ctr"/>
            <a:lstStyle/>
            <a:p>
              <a:pPr algn="ctr"/>
              <a:endParaRPr dirty="0"/>
            </a:p>
          </p:txBody>
        </p:sp>
        <p:sp>
          <p:nvSpPr>
            <p:cNvPr id="64" name="iṩḻíḑê">
              <a:extLst>
                <a:ext uri="{FF2B5EF4-FFF2-40B4-BE49-F238E27FC236}">
                  <a16:creationId xmlns:a16="http://schemas.microsoft.com/office/drawing/2014/main" id="{2D62FCCF-7E0C-4FEA-A68B-5D926E9F0537}"/>
                </a:ext>
              </a:extLst>
            </p:cNvPr>
            <p:cNvSpPr/>
            <p:nvPr/>
          </p:nvSpPr>
          <p:spPr bwMode="auto">
            <a:xfrm>
              <a:off x="7378938" y="1896914"/>
              <a:ext cx="30817" cy="22413"/>
            </a:xfrm>
            <a:custGeom>
              <a:avLst/>
              <a:gdLst>
                <a:gd name="T0" fmla="*/ 13 w 15"/>
                <a:gd name="T1" fmla="*/ 0 h 11"/>
                <a:gd name="T2" fmla="*/ 9 w 15"/>
                <a:gd name="T3" fmla="*/ 11 h 11"/>
                <a:gd name="T4" fmla="*/ 0 w 15"/>
                <a:gd name="T5" fmla="*/ 4 h 11"/>
                <a:gd name="T6" fmla="*/ 4 w 15"/>
                <a:gd name="T7" fmla="*/ 0 h 11"/>
                <a:gd name="T8" fmla="*/ 13 w 15"/>
                <a:gd name="T9" fmla="*/ 0 h 11"/>
              </a:gdLst>
              <a:ahLst/>
              <a:cxnLst>
                <a:cxn ang="0">
                  <a:pos x="T0" y="T1"/>
                </a:cxn>
                <a:cxn ang="0">
                  <a:pos x="T2" y="T3"/>
                </a:cxn>
                <a:cxn ang="0">
                  <a:pos x="T4" y="T5"/>
                </a:cxn>
                <a:cxn ang="0">
                  <a:pos x="T6" y="T7"/>
                </a:cxn>
                <a:cxn ang="0">
                  <a:pos x="T8" y="T9"/>
                </a:cxn>
              </a:cxnLst>
              <a:rect l="0" t="0" r="r" b="b"/>
              <a:pathLst>
                <a:path w="15" h="11">
                  <a:moveTo>
                    <a:pt x="13" y="0"/>
                  </a:moveTo>
                  <a:cubicBezTo>
                    <a:pt x="15" y="7"/>
                    <a:pt x="8" y="6"/>
                    <a:pt x="9" y="11"/>
                  </a:cubicBezTo>
                  <a:cubicBezTo>
                    <a:pt x="5" y="10"/>
                    <a:pt x="0" y="10"/>
                    <a:pt x="0" y="4"/>
                  </a:cubicBezTo>
                  <a:cubicBezTo>
                    <a:pt x="3" y="5"/>
                    <a:pt x="3" y="2"/>
                    <a:pt x="4" y="0"/>
                  </a:cubicBezTo>
                  <a:cubicBezTo>
                    <a:pt x="7" y="0"/>
                    <a:pt x="10" y="0"/>
                    <a:pt x="13" y="0"/>
                  </a:cubicBezTo>
                  <a:close/>
                </a:path>
              </a:pathLst>
            </a:custGeom>
            <a:grpFill/>
            <a:ln>
              <a:noFill/>
            </a:ln>
          </p:spPr>
          <p:txBody>
            <a:bodyPr anchor="ctr"/>
            <a:lstStyle/>
            <a:p>
              <a:pPr algn="ctr"/>
              <a:endParaRPr dirty="0"/>
            </a:p>
          </p:txBody>
        </p:sp>
        <p:sp>
          <p:nvSpPr>
            <p:cNvPr id="65" name="îŝľíḑé">
              <a:extLst>
                <a:ext uri="{FF2B5EF4-FFF2-40B4-BE49-F238E27FC236}">
                  <a16:creationId xmlns:a16="http://schemas.microsoft.com/office/drawing/2014/main" id="{7E99BDEC-97CD-4658-BB89-FF7133E0CE1D}"/>
                </a:ext>
              </a:extLst>
            </p:cNvPr>
            <p:cNvSpPr/>
            <p:nvPr/>
          </p:nvSpPr>
          <p:spPr bwMode="auto">
            <a:xfrm>
              <a:off x="4484921" y="1905318"/>
              <a:ext cx="23814" cy="18211"/>
            </a:xfrm>
            <a:custGeom>
              <a:avLst/>
              <a:gdLst>
                <a:gd name="T0" fmla="*/ 10 w 12"/>
                <a:gd name="T1" fmla="*/ 9 h 9"/>
                <a:gd name="T2" fmla="*/ 0 w 12"/>
                <a:gd name="T3" fmla="*/ 7 h 9"/>
                <a:gd name="T4" fmla="*/ 10 w 12"/>
                <a:gd name="T5" fmla="*/ 9 h 9"/>
              </a:gdLst>
              <a:ahLst/>
              <a:cxnLst>
                <a:cxn ang="0">
                  <a:pos x="T0" y="T1"/>
                </a:cxn>
                <a:cxn ang="0">
                  <a:pos x="T2" y="T3"/>
                </a:cxn>
                <a:cxn ang="0">
                  <a:pos x="T4" y="T5"/>
                </a:cxn>
              </a:cxnLst>
              <a:rect l="0" t="0" r="r" b="b"/>
              <a:pathLst>
                <a:path w="12" h="9">
                  <a:moveTo>
                    <a:pt x="10" y="9"/>
                  </a:moveTo>
                  <a:cubicBezTo>
                    <a:pt x="8" y="8"/>
                    <a:pt x="5" y="7"/>
                    <a:pt x="0" y="7"/>
                  </a:cubicBezTo>
                  <a:cubicBezTo>
                    <a:pt x="1" y="4"/>
                    <a:pt x="12" y="0"/>
                    <a:pt x="10" y="9"/>
                  </a:cubicBezTo>
                  <a:close/>
                </a:path>
              </a:pathLst>
            </a:custGeom>
            <a:grpFill/>
            <a:ln>
              <a:noFill/>
            </a:ln>
          </p:spPr>
          <p:txBody>
            <a:bodyPr anchor="ctr"/>
            <a:lstStyle/>
            <a:p>
              <a:pPr algn="ctr"/>
              <a:endParaRPr dirty="0"/>
            </a:p>
          </p:txBody>
        </p:sp>
        <p:sp>
          <p:nvSpPr>
            <p:cNvPr id="66" name="íṡļïḑè">
              <a:extLst>
                <a:ext uri="{FF2B5EF4-FFF2-40B4-BE49-F238E27FC236}">
                  <a16:creationId xmlns:a16="http://schemas.microsoft.com/office/drawing/2014/main" id="{182655D6-969B-450B-9702-C5EB1FBB37BE}"/>
                </a:ext>
              </a:extLst>
            </p:cNvPr>
            <p:cNvSpPr/>
            <p:nvPr/>
          </p:nvSpPr>
          <p:spPr bwMode="auto">
            <a:xfrm>
              <a:off x="4420485" y="1910921"/>
              <a:ext cx="30817" cy="19611"/>
            </a:xfrm>
            <a:custGeom>
              <a:avLst/>
              <a:gdLst>
                <a:gd name="T0" fmla="*/ 2 w 15"/>
                <a:gd name="T1" fmla="*/ 3 h 9"/>
                <a:gd name="T2" fmla="*/ 13 w 15"/>
                <a:gd name="T3" fmla="*/ 6 h 9"/>
                <a:gd name="T4" fmla="*/ 2 w 15"/>
                <a:gd name="T5" fmla="*/ 3 h 9"/>
              </a:gdLst>
              <a:ahLst/>
              <a:cxnLst>
                <a:cxn ang="0">
                  <a:pos x="T0" y="T1"/>
                </a:cxn>
                <a:cxn ang="0">
                  <a:pos x="T2" y="T3"/>
                </a:cxn>
                <a:cxn ang="0">
                  <a:pos x="T4" y="T5"/>
                </a:cxn>
              </a:cxnLst>
              <a:rect l="0" t="0" r="r" b="b"/>
              <a:pathLst>
                <a:path w="15" h="9">
                  <a:moveTo>
                    <a:pt x="2" y="3"/>
                  </a:moveTo>
                  <a:cubicBezTo>
                    <a:pt x="5" y="4"/>
                    <a:pt x="15" y="0"/>
                    <a:pt x="13" y="6"/>
                  </a:cubicBezTo>
                  <a:cubicBezTo>
                    <a:pt x="9" y="5"/>
                    <a:pt x="0" y="9"/>
                    <a:pt x="2" y="3"/>
                  </a:cubicBezTo>
                  <a:close/>
                </a:path>
              </a:pathLst>
            </a:custGeom>
            <a:grpFill/>
            <a:ln>
              <a:noFill/>
            </a:ln>
          </p:spPr>
          <p:txBody>
            <a:bodyPr anchor="ctr"/>
            <a:lstStyle/>
            <a:p>
              <a:pPr algn="ctr"/>
              <a:endParaRPr dirty="0"/>
            </a:p>
          </p:txBody>
        </p:sp>
        <p:sp>
          <p:nvSpPr>
            <p:cNvPr id="67" name="isļíde">
              <a:extLst>
                <a:ext uri="{FF2B5EF4-FFF2-40B4-BE49-F238E27FC236}">
                  <a16:creationId xmlns:a16="http://schemas.microsoft.com/office/drawing/2014/main" id="{7E5B1922-DD66-4A62-AB0D-04D699E994D2}"/>
                </a:ext>
              </a:extLst>
            </p:cNvPr>
            <p:cNvSpPr/>
            <p:nvPr/>
          </p:nvSpPr>
          <p:spPr bwMode="auto">
            <a:xfrm>
              <a:off x="7551233" y="1919326"/>
              <a:ext cx="43425" cy="77043"/>
            </a:xfrm>
            <a:custGeom>
              <a:avLst/>
              <a:gdLst>
                <a:gd name="T0" fmla="*/ 10 w 21"/>
                <a:gd name="T1" fmla="*/ 0 h 37"/>
                <a:gd name="T2" fmla="*/ 18 w 21"/>
                <a:gd name="T3" fmla="*/ 0 h 37"/>
                <a:gd name="T4" fmla="*/ 21 w 21"/>
                <a:gd name="T5" fmla="*/ 13 h 37"/>
                <a:gd name="T6" fmla="*/ 16 w 21"/>
                <a:gd name="T7" fmla="*/ 19 h 37"/>
                <a:gd name="T8" fmla="*/ 14 w 21"/>
                <a:gd name="T9" fmla="*/ 25 h 37"/>
                <a:gd name="T10" fmla="*/ 12 w 21"/>
                <a:gd name="T11" fmla="*/ 34 h 37"/>
                <a:gd name="T12" fmla="*/ 6 w 21"/>
                <a:gd name="T13" fmla="*/ 28 h 37"/>
                <a:gd name="T14" fmla="*/ 1 w 21"/>
                <a:gd name="T15" fmla="*/ 21 h 37"/>
                <a:gd name="T16" fmla="*/ 5 w 21"/>
                <a:gd name="T17" fmla="*/ 10 h 37"/>
                <a:gd name="T18" fmla="*/ 10 w 2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7">
                  <a:moveTo>
                    <a:pt x="10" y="0"/>
                  </a:moveTo>
                  <a:cubicBezTo>
                    <a:pt x="13" y="0"/>
                    <a:pt x="15" y="0"/>
                    <a:pt x="18" y="0"/>
                  </a:cubicBezTo>
                  <a:cubicBezTo>
                    <a:pt x="20" y="4"/>
                    <a:pt x="20" y="9"/>
                    <a:pt x="21" y="13"/>
                  </a:cubicBezTo>
                  <a:cubicBezTo>
                    <a:pt x="18" y="14"/>
                    <a:pt x="20" y="20"/>
                    <a:pt x="16" y="19"/>
                  </a:cubicBezTo>
                  <a:cubicBezTo>
                    <a:pt x="16" y="22"/>
                    <a:pt x="16" y="24"/>
                    <a:pt x="14" y="25"/>
                  </a:cubicBezTo>
                  <a:cubicBezTo>
                    <a:pt x="13" y="27"/>
                    <a:pt x="16" y="34"/>
                    <a:pt x="12" y="34"/>
                  </a:cubicBezTo>
                  <a:cubicBezTo>
                    <a:pt x="6" y="37"/>
                    <a:pt x="11" y="29"/>
                    <a:pt x="6" y="28"/>
                  </a:cubicBezTo>
                  <a:cubicBezTo>
                    <a:pt x="4" y="28"/>
                    <a:pt x="3" y="23"/>
                    <a:pt x="1" y="21"/>
                  </a:cubicBezTo>
                  <a:cubicBezTo>
                    <a:pt x="0" y="16"/>
                    <a:pt x="7" y="17"/>
                    <a:pt x="5" y="10"/>
                  </a:cubicBezTo>
                  <a:cubicBezTo>
                    <a:pt x="9" y="14"/>
                    <a:pt x="9" y="5"/>
                    <a:pt x="10" y="0"/>
                  </a:cubicBezTo>
                  <a:close/>
                </a:path>
              </a:pathLst>
            </a:custGeom>
            <a:grpFill/>
            <a:ln>
              <a:noFill/>
            </a:ln>
          </p:spPr>
          <p:txBody>
            <a:bodyPr anchor="ctr"/>
            <a:lstStyle/>
            <a:p>
              <a:pPr algn="ctr"/>
              <a:endParaRPr dirty="0"/>
            </a:p>
          </p:txBody>
        </p:sp>
        <p:sp>
          <p:nvSpPr>
            <p:cNvPr id="68" name="iṧliḓe">
              <a:extLst>
                <a:ext uri="{FF2B5EF4-FFF2-40B4-BE49-F238E27FC236}">
                  <a16:creationId xmlns:a16="http://schemas.microsoft.com/office/drawing/2014/main" id="{B6EEB3F2-665B-4A9F-9D46-885DF39DF8C3}"/>
                </a:ext>
              </a:extLst>
            </p:cNvPr>
            <p:cNvSpPr/>
            <p:nvPr/>
          </p:nvSpPr>
          <p:spPr bwMode="auto">
            <a:xfrm>
              <a:off x="7594658" y="1983762"/>
              <a:ext cx="58833" cy="60234"/>
            </a:xfrm>
            <a:custGeom>
              <a:avLst/>
              <a:gdLst>
                <a:gd name="T0" fmla="*/ 15 w 28"/>
                <a:gd name="T1" fmla="*/ 3 h 29"/>
                <a:gd name="T2" fmla="*/ 21 w 28"/>
                <a:gd name="T3" fmla="*/ 9 h 29"/>
                <a:gd name="T4" fmla="*/ 19 w 28"/>
                <a:gd name="T5" fmla="*/ 10 h 29"/>
                <a:gd name="T6" fmla="*/ 21 w 28"/>
                <a:gd name="T7" fmla="*/ 14 h 29"/>
                <a:gd name="T8" fmla="*/ 28 w 28"/>
                <a:gd name="T9" fmla="*/ 23 h 29"/>
                <a:gd name="T10" fmla="*/ 25 w 28"/>
                <a:gd name="T11" fmla="*/ 29 h 29"/>
                <a:gd name="T12" fmla="*/ 19 w 28"/>
                <a:gd name="T13" fmla="*/ 29 h 29"/>
                <a:gd name="T14" fmla="*/ 10 w 28"/>
                <a:gd name="T15" fmla="*/ 20 h 29"/>
                <a:gd name="T16" fmla="*/ 13 w 28"/>
                <a:gd name="T17" fmla="*/ 16 h 29"/>
                <a:gd name="T18" fmla="*/ 0 w 28"/>
                <a:gd name="T19" fmla="*/ 5 h 29"/>
                <a:gd name="T20" fmla="*/ 15 w 28"/>
                <a:gd name="T2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15" y="3"/>
                  </a:moveTo>
                  <a:cubicBezTo>
                    <a:pt x="10" y="9"/>
                    <a:pt x="20" y="7"/>
                    <a:pt x="21" y="9"/>
                  </a:cubicBezTo>
                  <a:cubicBezTo>
                    <a:pt x="22" y="10"/>
                    <a:pt x="19" y="10"/>
                    <a:pt x="19" y="10"/>
                  </a:cubicBezTo>
                  <a:cubicBezTo>
                    <a:pt x="19" y="11"/>
                    <a:pt x="21" y="14"/>
                    <a:pt x="21" y="14"/>
                  </a:cubicBezTo>
                  <a:cubicBezTo>
                    <a:pt x="23" y="18"/>
                    <a:pt x="28" y="18"/>
                    <a:pt x="28" y="23"/>
                  </a:cubicBezTo>
                  <a:cubicBezTo>
                    <a:pt x="24" y="23"/>
                    <a:pt x="25" y="26"/>
                    <a:pt x="25" y="29"/>
                  </a:cubicBezTo>
                  <a:cubicBezTo>
                    <a:pt x="23" y="28"/>
                    <a:pt x="19" y="26"/>
                    <a:pt x="19" y="29"/>
                  </a:cubicBezTo>
                  <a:cubicBezTo>
                    <a:pt x="14" y="28"/>
                    <a:pt x="15" y="21"/>
                    <a:pt x="10" y="20"/>
                  </a:cubicBezTo>
                  <a:cubicBezTo>
                    <a:pt x="10" y="18"/>
                    <a:pt x="13" y="18"/>
                    <a:pt x="13" y="16"/>
                  </a:cubicBezTo>
                  <a:cubicBezTo>
                    <a:pt x="9" y="13"/>
                    <a:pt x="6" y="7"/>
                    <a:pt x="0" y="5"/>
                  </a:cubicBezTo>
                  <a:cubicBezTo>
                    <a:pt x="5" y="0"/>
                    <a:pt x="9" y="2"/>
                    <a:pt x="15" y="3"/>
                  </a:cubicBezTo>
                  <a:close/>
                </a:path>
              </a:pathLst>
            </a:custGeom>
            <a:grpFill/>
            <a:ln>
              <a:noFill/>
            </a:ln>
          </p:spPr>
          <p:txBody>
            <a:bodyPr anchor="ctr"/>
            <a:lstStyle/>
            <a:p>
              <a:pPr algn="ctr"/>
              <a:endParaRPr dirty="0"/>
            </a:p>
          </p:txBody>
        </p:sp>
        <p:sp>
          <p:nvSpPr>
            <p:cNvPr id="69" name="íšḷïďe">
              <a:extLst>
                <a:ext uri="{FF2B5EF4-FFF2-40B4-BE49-F238E27FC236}">
                  <a16:creationId xmlns:a16="http://schemas.microsoft.com/office/drawing/2014/main" id="{3C961C1C-4EA5-4A38-82C1-6A60D1C09150}"/>
                </a:ext>
              </a:extLst>
            </p:cNvPr>
            <p:cNvSpPr/>
            <p:nvPr/>
          </p:nvSpPr>
          <p:spPr bwMode="auto">
            <a:xfrm>
              <a:off x="7572246" y="2008976"/>
              <a:ext cx="12607" cy="8405"/>
            </a:xfrm>
            <a:custGeom>
              <a:avLst/>
              <a:gdLst>
                <a:gd name="T0" fmla="*/ 0 w 6"/>
                <a:gd name="T1" fmla="*/ 0 h 4"/>
                <a:gd name="T2" fmla="*/ 6 w 6"/>
                <a:gd name="T3" fmla="*/ 0 h 4"/>
                <a:gd name="T4" fmla="*/ 6 w 6"/>
                <a:gd name="T5" fmla="*/ 4 h 4"/>
                <a:gd name="T6" fmla="*/ 0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cubicBezTo>
                    <a:pt x="2" y="0"/>
                    <a:pt x="4" y="0"/>
                    <a:pt x="6" y="0"/>
                  </a:cubicBezTo>
                  <a:cubicBezTo>
                    <a:pt x="6" y="2"/>
                    <a:pt x="6" y="3"/>
                    <a:pt x="6" y="4"/>
                  </a:cubicBezTo>
                  <a:cubicBezTo>
                    <a:pt x="4" y="4"/>
                    <a:pt x="2" y="4"/>
                    <a:pt x="0" y="4"/>
                  </a:cubicBezTo>
                  <a:cubicBezTo>
                    <a:pt x="0" y="3"/>
                    <a:pt x="0" y="2"/>
                    <a:pt x="0" y="0"/>
                  </a:cubicBezTo>
                  <a:close/>
                </a:path>
              </a:pathLst>
            </a:custGeom>
            <a:grpFill/>
            <a:ln>
              <a:noFill/>
            </a:ln>
          </p:spPr>
          <p:txBody>
            <a:bodyPr anchor="ctr"/>
            <a:lstStyle/>
            <a:p>
              <a:pPr algn="ctr"/>
              <a:endParaRPr dirty="0"/>
            </a:p>
          </p:txBody>
        </p:sp>
        <p:sp>
          <p:nvSpPr>
            <p:cNvPr id="70" name="îṧļïďè">
              <a:extLst>
                <a:ext uri="{FF2B5EF4-FFF2-40B4-BE49-F238E27FC236}">
                  <a16:creationId xmlns:a16="http://schemas.microsoft.com/office/drawing/2014/main" id="{FACF9254-19D6-4EB7-8BC9-D2B6047A8C3F}"/>
                </a:ext>
              </a:extLst>
            </p:cNvPr>
            <p:cNvSpPr/>
            <p:nvPr/>
          </p:nvSpPr>
          <p:spPr bwMode="auto">
            <a:xfrm>
              <a:off x="7590455" y="2018781"/>
              <a:ext cx="33619" cy="50428"/>
            </a:xfrm>
            <a:custGeom>
              <a:avLst/>
              <a:gdLst>
                <a:gd name="T0" fmla="*/ 15 w 16"/>
                <a:gd name="T1" fmla="*/ 20 h 24"/>
                <a:gd name="T2" fmla="*/ 6 w 16"/>
                <a:gd name="T3" fmla="*/ 21 h 24"/>
                <a:gd name="T4" fmla="*/ 0 w 16"/>
                <a:gd name="T5" fmla="*/ 12 h 24"/>
                <a:gd name="T6" fmla="*/ 15 w 16"/>
                <a:gd name="T7" fmla="*/ 20 h 24"/>
              </a:gdLst>
              <a:ahLst/>
              <a:cxnLst>
                <a:cxn ang="0">
                  <a:pos x="T0" y="T1"/>
                </a:cxn>
                <a:cxn ang="0">
                  <a:pos x="T2" y="T3"/>
                </a:cxn>
                <a:cxn ang="0">
                  <a:pos x="T4" y="T5"/>
                </a:cxn>
                <a:cxn ang="0">
                  <a:pos x="T6" y="T7"/>
                </a:cxn>
              </a:cxnLst>
              <a:rect l="0" t="0" r="r" b="b"/>
              <a:pathLst>
                <a:path w="16" h="24">
                  <a:moveTo>
                    <a:pt x="15" y="20"/>
                  </a:moveTo>
                  <a:cubicBezTo>
                    <a:pt x="16" y="24"/>
                    <a:pt x="9" y="20"/>
                    <a:pt x="6" y="21"/>
                  </a:cubicBezTo>
                  <a:cubicBezTo>
                    <a:pt x="6" y="16"/>
                    <a:pt x="8" y="10"/>
                    <a:pt x="0" y="12"/>
                  </a:cubicBezTo>
                  <a:cubicBezTo>
                    <a:pt x="7" y="0"/>
                    <a:pt x="7" y="21"/>
                    <a:pt x="15" y="20"/>
                  </a:cubicBezTo>
                  <a:close/>
                </a:path>
              </a:pathLst>
            </a:custGeom>
            <a:grpFill/>
            <a:ln>
              <a:noFill/>
            </a:ln>
          </p:spPr>
          <p:txBody>
            <a:bodyPr anchor="ctr"/>
            <a:lstStyle/>
            <a:p>
              <a:pPr algn="ctr"/>
              <a:endParaRPr dirty="0"/>
            </a:p>
          </p:txBody>
        </p:sp>
        <p:sp>
          <p:nvSpPr>
            <p:cNvPr id="71" name="ïṧḻîḋé">
              <a:extLst>
                <a:ext uri="{FF2B5EF4-FFF2-40B4-BE49-F238E27FC236}">
                  <a16:creationId xmlns:a16="http://schemas.microsoft.com/office/drawing/2014/main" id="{CF3722B4-3B78-4206-ADE4-10D524521A72}"/>
                </a:ext>
              </a:extLst>
            </p:cNvPr>
            <p:cNvSpPr/>
            <p:nvPr/>
          </p:nvSpPr>
          <p:spPr bwMode="auto">
            <a:xfrm>
              <a:off x="6922283" y="2060805"/>
              <a:ext cx="33619" cy="56031"/>
            </a:xfrm>
            <a:custGeom>
              <a:avLst/>
              <a:gdLst>
                <a:gd name="T0" fmla="*/ 3 w 16"/>
                <a:gd name="T1" fmla="*/ 1 h 27"/>
                <a:gd name="T2" fmla="*/ 8 w 16"/>
                <a:gd name="T3" fmla="*/ 7 h 27"/>
                <a:gd name="T4" fmla="*/ 10 w 16"/>
                <a:gd name="T5" fmla="*/ 9 h 27"/>
                <a:gd name="T6" fmla="*/ 14 w 16"/>
                <a:gd name="T7" fmla="*/ 13 h 27"/>
                <a:gd name="T8" fmla="*/ 12 w 16"/>
                <a:gd name="T9" fmla="*/ 14 h 27"/>
                <a:gd name="T10" fmla="*/ 14 w 16"/>
                <a:gd name="T11" fmla="*/ 24 h 27"/>
                <a:gd name="T12" fmla="*/ 10 w 16"/>
                <a:gd name="T13" fmla="*/ 27 h 27"/>
                <a:gd name="T14" fmla="*/ 3 w 16"/>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3" y="1"/>
                  </a:moveTo>
                  <a:cubicBezTo>
                    <a:pt x="6" y="0"/>
                    <a:pt x="7" y="5"/>
                    <a:pt x="8" y="7"/>
                  </a:cubicBezTo>
                  <a:cubicBezTo>
                    <a:pt x="9" y="8"/>
                    <a:pt x="10" y="7"/>
                    <a:pt x="10" y="9"/>
                  </a:cubicBezTo>
                  <a:cubicBezTo>
                    <a:pt x="10" y="11"/>
                    <a:pt x="13" y="11"/>
                    <a:pt x="14" y="13"/>
                  </a:cubicBezTo>
                  <a:cubicBezTo>
                    <a:pt x="15" y="15"/>
                    <a:pt x="12" y="14"/>
                    <a:pt x="12" y="14"/>
                  </a:cubicBezTo>
                  <a:cubicBezTo>
                    <a:pt x="12" y="16"/>
                    <a:pt x="16" y="18"/>
                    <a:pt x="14" y="24"/>
                  </a:cubicBezTo>
                  <a:cubicBezTo>
                    <a:pt x="11" y="23"/>
                    <a:pt x="10" y="25"/>
                    <a:pt x="10" y="27"/>
                  </a:cubicBezTo>
                  <a:cubicBezTo>
                    <a:pt x="0" y="24"/>
                    <a:pt x="1" y="13"/>
                    <a:pt x="3" y="1"/>
                  </a:cubicBezTo>
                  <a:close/>
                </a:path>
              </a:pathLst>
            </a:custGeom>
            <a:grpFill/>
            <a:ln>
              <a:noFill/>
            </a:ln>
          </p:spPr>
          <p:txBody>
            <a:bodyPr anchor="ctr"/>
            <a:lstStyle/>
            <a:p>
              <a:pPr algn="ctr"/>
              <a:endParaRPr dirty="0"/>
            </a:p>
          </p:txBody>
        </p:sp>
        <p:sp>
          <p:nvSpPr>
            <p:cNvPr id="72" name="íSḷiḓé">
              <a:extLst>
                <a:ext uri="{FF2B5EF4-FFF2-40B4-BE49-F238E27FC236}">
                  <a16:creationId xmlns:a16="http://schemas.microsoft.com/office/drawing/2014/main" id="{38A3CEAC-3014-427A-AEC3-74C1288F8648}"/>
                </a:ext>
              </a:extLst>
            </p:cNvPr>
            <p:cNvSpPr/>
            <p:nvPr/>
          </p:nvSpPr>
          <p:spPr bwMode="auto">
            <a:xfrm>
              <a:off x="7619872" y="2063606"/>
              <a:ext cx="42023" cy="64436"/>
            </a:xfrm>
            <a:custGeom>
              <a:avLst/>
              <a:gdLst>
                <a:gd name="T0" fmla="*/ 16 w 20"/>
                <a:gd name="T1" fmla="*/ 0 h 31"/>
                <a:gd name="T2" fmla="*/ 20 w 20"/>
                <a:gd name="T3" fmla="*/ 15 h 31"/>
                <a:gd name="T4" fmla="*/ 14 w 20"/>
                <a:gd name="T5" fmla="*/ 17 h 31"/>
                <a:gd name="T6" fmla="*/ 14 w 20"/>
                <a:gd name="T7" fmla="*/ 30 h 31"/>
                <a:gd name="T8" fmla="*/ 5 w 20"/>
                <a:gd name="T9" fmla="*/ 25 h 31"/>
                <a:gd name="T10" fmla="*/ 7 w 20"/>
                <a:gd name="T11" fmla="*/ 17 h 31"/>
                <a:gd name="T12" fmla="*/ 7 w 20"/>
                <a:gd name="T13" fmla="*/ 13 h 31"/>
                <a:gd name="T14" fmla="*/ 5 w 20"/>
                <a:gd name="T15" fmla="*/ 13 h 31"/>
                <a:gd name="T16" fmla="*/ 9 w 20"/>
                <a:gd name="T17" fmla="*/ 8 h 31"/>
                <a:gd name="T18" fmla="*/ 13 w 20"/>
                <a:gd name="T19" fmla="*/ 2 h 31"/>
                <a:gd name="T20" fmla="*/ 16 w 2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1">
                  <a:moveTo>
                    <a:pt x="16" y="0"/>
                  </a:moveTo>
                  <a:cubicBezTo>
                    <a:pt x="16" y="7"/>
                    <a:pt x="16" y="13"/>
                    <a:pt x="20" y="15"/>
                  </a:cubicBezTo>
                  <a:cubicBezTo>
                    <a:pt x="20" y="17"/>
                    <a:pt x="17" y="17"/>
                    <a:pt x="14" y="17"/>
                  </a:cubicBezTo>
                  <a:cubicBezTo>
                    <a:pt x="18" y="20"/>
                    <a:pt x="13" y="23"/>
                    <a:pt x="14" y="30"/>
                  </a:cubicBezTo>
                  <a:cubicBezTo>
                    <a:pt x="9" y="31"/>
                    <a:pt x="10" y="25"/>
                    <a:pt x="5" y="25"/>
                  </a:cubicBezTo>
                  <a:cubicBezTo>
                    <a:pt x="4" y="21"/>
                    <a:pt x="7" y="20"/>
                    <a:pt x="7" y="17"/>
                  </a:cubicBezTo>
                  <a:cubicBezTo>
                    <a:pt x="7" y="16"/>
                    <a:pt x="4" y="14"/>
                    <a:pt x="7" y="13"/>
                  </a:cubicBezTo>
                  <a:cubicBezTo>
                    <a:pt x="7" y="11"/>
                    <a:pt x="5" y="12"/>
                    <a:pt x="5" y="13"/>
                  </a:cubicBezTo>
                  <a:cubicBezTo>
                    <a:pt x="0" y="13"/>
                    <a:pt x="5" y="6"/>
                    <a:pt x="9" y="8"/>
                  </a:cubicBezTo>
                  <a:cubicBezTo>
                    <a:pt x="9" y="5"/>
                    <a:pt x="11" y="3"/>
                    <a:pt x="13" y="2"/>
                  </a:cubicBezTo>
                  <a:cubicBezTo>
                    <a:pt x="13" y="2"/>
                    <a:pt x="14" y="0"/>
                    <a:pt x="16" y="0"/>
                  </a:cubicBezTo>
                  <a:close/>
                </a:path>
              </a:pathLst>
            </a:custGeom>
            <a:grpFill/>
            <a:ln>
              <a:noFill/>
            </a:ln>
          </p:spPr>
          <p:txBody>
            <a:bodyPr anchor="ctr"/>
            <a:lstStyle/>
            <a:p>
              <a:pPr algn="ctr"/>
              <a:endParaRPr dirty="0"/>
            </a:p>
          </p:txBody>
        </p:sp>
        <p:sp>
          <p:nvSpPr>
            <p:cNvPr id="73" name="iŝľïdé">
              <a:extLst>
                <a:ext uri="{FF2B5EF4-FFF2-40B4-BE49-F238E27FC236}">
                  <a16:creationId xmlns:a16="http://schemas.microsoft.com/office/drawing/2014/main" id="{8AB38046-02B7-4530-9BC4-8079C5F371EE}"/>
                </a:ext>
              </a:extLst>
            </p:cNvPr>
            <p:cNvSpPr/>
            <p:nvPr/>
          </p:nvSpPr>
          <p:spPr bwMode="auto">
            <a:xfrm>
              <a:off x="7589055" y="2074812"/>
              <a:ext cx="30817" cy="28016"/>
            </a:xfrm>
            <a:custGeom>
              <a:avLst/>
              <a:gdLst>
                <a:gd name="T0" fmla="*/ 9 w 15"/>
                <a:gd name="T1" fmla="*/ 0 h 13"/>
                <a:gd name="T2" fmla="*/ 15 w 15"/>
                <a:gd name="T3" fmla="*/ 6 h 13"/>
                <a:gd name="T4" fmla="*/ 13 w 15"/>
                <a:gd name="T5" fmla="*/ 7 h 13"/>
                <a:gd name="T6" fmla="*/ 1 w 15"/>
                <a:gd name="T7" fmla="*/ 13 h 13"/>
                <a:gd name="T8" fmla="*/ 9 w 15"/>
                <a:gd name="T9" fmla="*/ 0 h 13"/>
              </a:gdLst>
              <a:ahLst/>
              <a:cxnLst>
                <a:cxn ang="0">
                  <a:pos x="T0" y="T1"/>
                </a:cxn>
                <a:cxn ang="0">
                  <a:pos x="T2" y="T3"/>
                </a:cxn>
                <a:cxn ang="0">
                  <a:pos x="T4" y="T5"/>
                </a:cxn>
                <a:cxn ang="0">
                  <a:pos x="T6" y="T7"/>
                </a:cxn>
                <a:cxn ang="0">
                  <a:pos x="T8" y="T9"/>
                </a:cxn>
              </a:cxnLst>
              <a:rect l="0" t="0" r="r" b="b"/>
              <a:pathLst>
                <a:path w="15" h="13">
                  <a:moveTo>
                    <a:pt x="9" y="0"/>
                  </a:moveTo>
                  <a:cubicBezTo>
                    <a:pt x="13" y="0"/>
                    <a:pt x="15" y="2"/>
                    <a:pt x="15" y="6"/>
                  </a:cubicBezTo>
                  <a:cubicBezTo>
                    <a:pt x="11" y="5"/>
                    <a:pt x="11" y="7"/>
                    <a:pt x="13" y="7"/>
                  </a:cubicBezTo>
                  <a:cubicBezTo>
                    <a:pt x="11" y="9"/>
                    <a:pt x="6" y="12"/>
                    <a:pt x="1" y="13"/>
                  </a:cubicBezTo>
                  <a:cubicBezTo>
                    <a:pt x="0" y="5"/>
                    <a:pt x="9" y="7"/>
                    <a:pt x="9" y="0"/>
                  </a:cubicBezTo>
                  <a:close/>
                </a:path>
              </a:pathLst>
            </a:custGeom>
            <a:grpFill/>
            <a:ln>
              <a:noFill/>
            </a:ln>
          </p:spPr>
          <p:txBody>
            <a:bodyPr anchor="ctr"/>
            <a:lstStyle/>
            <a:p>
              <a:pPr algn="ctr"/>
              <a:endParaRPr dirty="0"/>
            </a:p>
          </p:txBody>
        </p:sp>
        <p:sp>
          <p:nvSpPr>
            <p:cNvPr id="74" name="íṩḻidé">
              <a:extLst>
                <a:ext uri="{FF2B5EF4-FFF2-40B4-BE49-F238E27FC236}">
                  <a16:creationId xmlns:a16="http://schemas.microsoft.com/office/drawing/2014/main" id="{8A59925B-5DBF-42BE-97CD-8BE7698C31B1}"/>
                </a:ext>
              </a:extLst>
            </p:cNvPr>
            <p:cNvSpPr/>
            <p:nvPr/>
          </p:nvSpPr>
          <p:spPr bwMode="auto">
            <a:xfrm>
              <a:off x="7675903" y="2175669"/>
              <a:ext cx="21012" cy="39222"/>
            </a:xfrm>
            <a:custGeom>
              <a:avLst/>
              <a:gdLst>
                <a:gd name="T0" fmla="*/ 2 w 10"/>
                <a:gd name="T1" fmla="*/ 0 h 19"/>
                <a:gd name="T2" fmla="*/ 10 w 10"/>
                <a:gd name="T3" fmla="*/ 6 h 19"/>
                <a:gd name="T4" fmla="*/ 0 w 10"/>
                <a:gd name="T5" fmla="*/ 17 h 19"/>
                <a:gd name="T6" fmla="*/ 4 w 10"/>
                <a:gd name="T7" fmla="*/ 15 h 19"/>
                <a:gd name="T8" fmla="*/ 2 w 10"/>
                <a:gd name="T9" fmla="*/ 0 h 19"/>
              </a:gdLst>
              <a:ahLst/>
              <a:cxnLst>
                <a:cxn ang="0">
                  <a:pos x="T0" y="T1"/>
                </a:cxn>
                <a:cxn ang="0">
                  <a:pos x="T2" y="T3"/>
                </a:cxn>
                <a:cxn ang="0">
                  <a:pos x="T4" y="T5"/>
                </a:cxn>
                <a:cxn ang="0">
                  <a:pos x="T6" y="T7"/>
                </a:cxn>
                <a:cxn ang="0">
                  <a:pos x="T8" y="T9"/>
                </a:cxn>
              </a:cxnLst>
              <a:rect l="0" t="0" r="r" b="b"/>
              <a:pathLst>
                <a:path w="10" h="19">
                  <a:moveTo>
                    <a:pt x="2" y="0"/>
                  </a:moveTo>
                  <a:cubicBezTo>
                    <a:pt x="7" y="0"/>
                    <a:pt x="4" y="8"/>
                    <a:pt x="10" y="6"/>
                  </a:cubicBezTo>
                  <a:cubicBezTo>
                    <a:pt x="8" y="11"/>
                    <a:pt x="9" y="19"/>
                    <a:pt x="0" y="17"/>
                  </a:cubicBezTo>
                  <a:cubicBezTo>
                    <a:pt x="0" y="15"/>
                    <a:pt x="3" y="16"/>
                    <a:pt x="4" y="15"/>
                  </a:cubicBezTo>
                  <a:cubicBezTo>
                    <a:pt x="1" y="8"/>
                    <a:pt x="1" y="10"/>
                    <a:pt x="2" y="0"/>
                  </a:cubicBezTo>
                  <a:close/>
                </a:path>
              </a:pathLst>
            </a:custGeom>
            <a:grpFill/>
            <a:ln>
              <a:noFill/>
            </a:ln>
          </p:spPr>
          <p:txBody>
            <a:bodyPr anchor="ctr"/>
            <a:lstStyle/>
            <a:p>
              <a:pPr algn="ctr"/>
              <a:endParaRPr dirty="0"/>
            </a:p>
          </p:txBody>
        </p:sp>
        <p:sp>
          <p:nvSpPr>
            <p:cNvPr id="75" name="ïṣľíḍê">
              <a:extLst>
                <a:ext uri="{FF2B5EF4-FFF2-40B4-BE49-F238E27FC236}">
                  <a16:creationId xmlns:a16="http://schemas.microsoft.com/office/drawing/2014/main" id="{BF019694-E3F9-4D50-BB15-97E798143A1C}"/>
                </a:ext>
              </a:extLst>
            </p:cNvPr>
            <p:cNvSpPr/>
            <p:nvPr/>
          </p:nvSpPr>
          <p:spPr bwMode="auto">
            <a:xfrm>
              <a:off x="7556836" y="2185475"/>
              <a:ext cx="79845" cy="25214"/>
            </a:xfrm>
            <a:custGeom>
              <a:avLst/>
              <a:gdLst>
                <a:gd name="T0" fmla="*/ 37 w 38"/>
                <a:gd name="T1" fmla="*/ 5 h 12"/>
                <a:gd name="T2" fmla="*/ 26 w 38"/>
                <a:gd name="T3" fmla="*/ 10 h 12"/>
                <a:gd name="T4" fmla="*/ 0 w 38"/>
                <a:gd name="T5" fmla="*/ 12 h 12"/>
                <a:gd name="T6" fmla="*/ 31 w 38"/>
                <a:gd name="T7" fmla="*/ 3 h 12"/>
                <a:gd name="T8" fmla="*/ 37 w 38"/>
                <a:gd name="T9" fmla="*/ 5 h 12"/>
              </a:gdLst>
              <a:ahLst/>
              <a:cxnLst>
                <a:cxn ang="0">
                  <a:pos x="T0" y="T1"/>
                </a:cxn>
                <a:cxn ang="0">
                  <a:pos x="T2" y="T3"/>
                </a:cxn>
                <a:cxn ang="0">
                  <a:pos x="T4" y="T5"/>
                </a:cxn>
                <a:cxn ang="0">
                  <a:pos x="T6" y="T7"/>
                </a:cxn>
                <a:cxn ang="0">
                  <a:pos x="T8" y="T9"/>
                </a:cxn>
              </a:cxnLst>
              <a:rect l="0" t="0" r="r" b="b"/>
              <a:pathLst>
                <a:path w="38" h="12">
                  <a:moveTo>
                    <a:pt x="37" y="5"/>
                  </a:moveTo>
                  <a:cubicBezTo>
                    <a:pt x="38" y="10"/>
                    <a:pt x="30" y="10"/>
                    <a:pt x="26" y="10"/>
                  </a:cubicBezTo>
                  <a:cubicBezTo>
                    <a:pt x="18" y="11"/>
                    <a:pt x="7" y="9"/>
                    <a:pt x="0" y="12"/>
                  </a:cubicBezTo>
                  <a:cubicBezTo>
                    <a:pt x="1" y="0"/>
                    <a:pt x="27" y="12"/>
                    <a:pt x="31" y="3"/>
                  </a:cubicBezTo>
                  <a:cubicBezTo>
                    <a:pt x="33" y="4"/>
                    <a:pt x="34" y="5"/>
                    <a:pt x="37" y="5"/>
                  </a:cubicBezTo>
                  <a:close/>
                </a:path>
              </a:pathLst>
            </a:custGeom>
            <a:grpFill/>
            <a:ln>
              <a:noFill/>
            </a:ln>
          </p:spPr>
          <p:txBody>
            <a:bodyPr anchor="ctr"/>
            <a:lstStyle/>
            <a:p>
              <a:pPr algn="ctr"/>
              <a:endParaRPr dirty="0"/>
            </a:p>
          </p:txBody>
        </p:sp>
        <p:sp>
          <p:nvSpPr>
            <p:cNvPr id="76" name="ï$líḍè">
              <a:extLst>
                <a:ext uri="{FF2B5EF4-FFF2-40B4-BE49-F238E27FC236}">
                  <a16:creationId xmlns:a16="http://schemas.microsoft.com/office/drawing/2014/main" id="{DFB108D6-7DF1-4913-A461-8F66A555B7F7}"/>
                </a:ext>
              </a:extLst>
            </p:cNvPr>
            <p:cNvSpPr/>
            <p:nvPr/>
          </p:nvSpPr>
          <p:spPr bwMode="auto">
            <a:xfrm>
              <a:off x="7727732" y="2216292"/>
              <a:ext cx="50428" cy="32218"/>
            </a:xfrm>
            <a:custGeom>
              <a:avLst/>
              <a:gdLst>
                <a:gd name="T0" fmla="*/ 24 w 24"/>
                <a:gd name="T1" fmla="*/ 10 h 15"/>
                <a:gd name="T2" fmla="*/ 20 w 24"/>
                <a:gd name="T3" fmla="*/ 14 h 15"/>
                <a:gd name="T4" fmla="*/ 9 w 24"/>
                <a:gd name="T5" fmla="*/ 14 h 15"/>
                <a:gd name="T6" fmla="*/ 7 w 24"/>
                <a:gd name="T7" fmla="*/ 12 h 15"/>
                <a:gd name="T8" fmla="*/ 0 w 24"/>
                <a:gd name="T9" fmla="*/ 7 h 15"/>
                <a:gd name="T10" fmla="*/ 9 w 24"/>
                <a:gd name="T11" fmla="*/ 3 h 15"/>
                <a:gd name="T12" fmla="*/ 15 w 24"/>
                <a:gd name="T13" fmla="*/ 1 h 15"/>
                <a:gd name="T14" fmla="*/ 15 w 24"/>
                <a:gd name="T15" fmla="*/ 3 h 15"/>
                <a:gd name="T16" fmla="*/ 16 w 24"/>
                <a:gd name="T17" fmla="*/ 1 h 15"/>
                <a:gd name="T18" fmla="*/ 24 w 24"/>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5">
                  <a:moveTo>
                    <a:pt x="24" y="10"/>
                  </a:moveTo>
                  <a:cubicBezTo>
                    <a:pt x="22" y="11"/>
                    <a:pt x="21" y="12"/>
                    <a:pt x="20" y="14"/>
                  </a:cubicBezTo>
                  <a:cubicBezTo>
                    <a:pt x="16" y="11"/>
                    <a:pt x="13" y="15"/>
                    <a:pt x="9" y="14"/>
                  </a:cubicBezTo>
                  <a:cubicBezTo>
                    <a:pt x="8" y="14"/>
                    <a:pt x="9" y="12"/>
                    <a:pt x="7" y="12"/>
                  </a:cubicBezTo>
                  <a:cubicBezTo>
                    <a:pt x="5" y="12"/>
                    <a:pt x="3" y="8"/>
                    <a:pt x="0" y="7"/>
                  </a:cubicBezTo>
                  <a:cubicBezTo>
                    <a:pt x="0" y="4"/>
                    <a:pt x="6" y="5"/>
                    <a:pt x="9" y="3"/>
                  </a:cubicBezTo>
                  <a:cubicBezTo>
                    <a:pt x="9" y="3"/>
                    <a:pt x="14" y="0"/>
                    <a:pt x="15" y="1"/>
                  </a:cubicBezTo>
                  <a:cubicBezTo>
                    <a:pt x="15" y="1"/>
                    <a:pt x="15" y="3"/>
                    <a:pt x="15" y="3"/>
                  </a:cubicBezTo>
                  <a:cubicBezTo>
                    <a:pt x="16" y="3"/>
                    <a:pt x="17" y="1"/>
                    <a:pt x="16" y="1"/>
                  </a:cubicBezTo>
                  <a:cubicBezTo>
                    <a:pt x="20" y="2"/>
                    <a:pt x="23" y="6"/>
                    <a:pt x="24" y="10"/>
                  </a:cubicBezTo>
                  <a:close/>
                </a:path>
              </a:pathLst>
            </a:custGeom>
            <a:grpFill/>
            <a:ln>
              <a:noFill/>
            </a:ln>
          </p:spPr>
          <p:txBody>
            <a:bodyPr anchor="ctr"/>
            <a:lstStyle/>
            <a:p>
              <a:pPr algn="ctr"/>
              <a:endParaRPr dirty="0"/>
            </a:p>
          </p:txBody>
        </p:sp>
        <p:sp>
          <p:nvSpPr>
            <p:cNvPr id="77" name="iŝļîḓê">
              <a:extLst>
                <a:ext uri="{FF2B5EF4-FFF2-40B4-BE49-F238E27FC236}">
                  <a16:creationId xmlns:a16="http://schemas.microsoft.com/office/drawing/2014/main" id="{C8AFF099-0E21-4193-907E-AE7F976381A8}"/>
                </a:ext>
              </a:extLst>
            </p:cNvPr>
            <p:cNvSpPr/>
            <p:nvPr/>
          </p:nvSpPr>
          <p:spPr bwMode="auto">
            <a:xfrm>
              <a:off x="7754347" y="2233101"/>
              <a:ext cx="282958" cy="149884"/>
            </a:xfrm>
            <a:custGeom>
              <a:avLst/>
              <a:gdLst>
                <a:gd name="T0" fmla="*/ 44 w 136"/>
                <a:gd name="T1" fmla="*/ 36 h 72"/>
                <a:gd name="T2" fmla="*/ 37 w 136"/>
                <a:gd name="T3" fmla="*/ 32 h 72"/>
                <a:gd name="T4" fmla="*/ 33 w 136"/>
                <a:gd name="T5" fmla="*/ 25 h 72"/>
                <a:gd name="T6" fmla="*/ 13 w 136"/>
                <a:gd name="T7" fmla="*/ 19 h 72"/>
                <a:gd name="T8" fmla="*/ 2 w 136"/>
                <a:gd name="T9" fmla="*/ 19 h 72"/>
                <a:gd name="T10" fmla="*/ 0 w 136"/>
                <a:gd name="T11" fmla="*/ 12 h 72"/>
                <a:gd name="T12" fmla="*/ 5 w 136"/>
                <a:gd name="T13" fmla="*/ 12 h 72"/>
                <a:gd name="T14" fmla="*/ 11 w 136"/>
                <a:gd name="T15" fmla="*/ 10 h 72"/>
                <a:gd name="T16" fmla="*/ 20 w 136"/>
                <a:gd name="T17" fmla="*/ 13 h 72"/>
                <a:gd name="T18" fmla="*/ 28 w 136"/>
                <a:gd name="T19" fmla="*/ 8 h 72"/>
                <a:gd name="T20" fmla="*/ 43 w 136"/>
                <a:gd name="T21" fmla="*/ 2 h 72"/>
                <a:gd name="T22" fmla="*/ 46 w 136"/>
                <a:gd name="T23" fmla="*/ 6 h 72"/>
                <a:gd name="T24" fmla="*/ 61 w 136"/>
                <a:gd name="T25" fmla="*/ 12 h 72"/>
                <a:gd name="T26" fmla="*/ 65 w 136"/>
                <a:gd name="T27" fmla="*/ 10 h 72"/>
                <a:gd name="T28" fmla="*/ 69 w 136"/>
                <a:gd name="T29" fmla="*/ 13 h 72"/>
                <a:gd name="T30" fmla="*/ 78 w 136"/>
                <a:gd name="T31" fmla="*/ 13 h 72"/>
                <a:gd name="T32" fmla="*/ 85 w 136"/>
                <a:gd name="T33" fmla="*/ 17 h 72"/>
                <a:gd name="T34" fmla="*/ 85 w 136"/>
                <a:gd name="T35" fmla="*/ 23 h 72"/>
                <a:gd name="T36" fmla="*/ 89 w 136"/>
                <a:gd name="T37" fmla="*/ 21 h 72"/>
                <a:gd name="T38" fmla="*/ 91 w 136"/>
                <a:gd name="T39" fmla="*/ 27 h 72"/>
                <a:gd name="T40" fmla="*/ 100 w 136"/>
                <a:gd name="T41" fmla="*/ 32 h 72"/>
                <a:gd name="T42" fmla="*/ 115 w 136"/>
                <a:gd name="T43" fmla="*/ 38 h 72"/>
                <a:gd name="T44" fmla="*/ 113 w 136"/>
                <a:gd name="T45" fmla="*/ 43 h 72"/>
                <a:gd name="T46" fmla="*/ 119 w 136"/>
                <a:gd name="T47" fmla="*/ 47 h 72"/>
                <a:gd name="T48" fmla="*/ 119 w 136"/>
                <a:gd name="T49" fmla="*/ 51 h 72"/>
                <a:gd name="T50" fmla="*/ 126 w 136"/>
                <a:gd name="T51" fmla="*/ 58 h 72"/>
                <a:gd name="T52" fmla="*/ 136 w 136"/>
                <a:gd name="T53" fmla="*/ 68 h 72"/>
                <a:gd name="T54" fmla="*/ 123 w 136"/>
                <a:gd name="T55" fmla="*/ 68 h 72"/>
                <a:gd name="T56" fmla="*/ 112 w 136"/>
                <a:gd name="T57" fmla="*/ 60 h 72"/>
                <a:gd name="T58" fmla="*/ 108 w 136"/>
                <a:gd name="T59" fmla="*/ 56 h 72"/>
                <a:gd name="T60" fmla="*/ 106 w 136"/>
                <a:gd name="T61" fmla="*/ 54 h 72"/>
                <a:gd name="T62" fmla="*/ 100 w 136"/>
                <a:gd name="T63" fmla="*/ 49 h 72"/>
                <a:gd name="T64" fmla="*/ 85 w 136"/>
                <a:gd name="T65" fmla="*/ 47 h 72"/>
                <a:gd name="T66" fmla="*/ 78 w 136"/>
                <a:gd name="T67" fmla="*/ 64 h 72"/>
                <a:gd name="T68" fmla="*/ 67 w 136"/>
                <a:gd name="T69" fmla="*/ 60 h 72"/>
                <a:gd name="T70" fmla="*/ 61 w 136"/>
                <a:gd name="T71" fmla="*/ 58 h 72"/>
                <a:gd name="T72" fmla="*/ 54 w 136"/>
                <a:gd name="T73" fmla="*/ 49 h 72"/>
                <a:gd name="T74" fmla="*/ 46 w 136"/>
                <a:gd name="T75" fmla="*/ 56 h 72"/>
                <a:gd name="T76" fmla="*/ 41 w 136"/>
                <a:gd name="T77" fmla="*/ 53 h 72"/>
                <a:gd name="T78" fmla="*/ 46 w 136"/>
                <a:gd name="T79" fmla="*/ 47 h 72"/>
                <a:gd name="T80" fmla="*/ 50 w 136"/>
                <a:gd name="T81" fmla="*/ 40 h 72"/>
                <a:gd name="T82" fmla="*/ 48 w 136"/>
                <a:gd name="T83" fmla="*/ 43 h 72"/>
                <a:gd name="T84" fmla="*/ 44 w 136"/>
                <a:gd name="T8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72">
                  <a:moveTo>
                    <a:pt x="44" y="36"/>
                  </a:moveTo>
                  <a:cubicBezTo>
                    <a:pt x="41" y="36"/>
                    <a:pt x="42" y="31"/>
                    <a:pt x="37" y="32"/>
                  </a:cubicBezTo>
                  <a:cubicBezTo>
                    <a:pt x="36" y="29"/>
                    <a:pt x="34" y="27"/>
                    <a:pt x="33" y="25"/>
                  </a:cubicBezTo>
                  <a:cubicBezTo>
                    <a:pt x="25" y="24"/>
                    <a:pt x="17" y="23"/>
                    <a:pt x="13" y="19"/>
                  </a:cubicBezTo>
                  <a:cubicBezTo>
                    <a:pt x="7" y="21"/>
                    <a:pt x="9" y="19"/>
                    <a:pt x="2" y="19"/>
                  </a:cubicBezTo>
                  <a:cubicBezTo>
                    <a:pt x="1" y="16"/>
                    <a:pt x="3" y="12"/>
                    <a:pt x="0" y="12"/>
                  </a:cubicBezTo>
                  <a:cubicBezTo>
                    <a:pt x="1" y="8"/>
                    <a:pt x="3" y="12"/>
                    <a:pt x="5" y="12"/>
                  </a:cubicBezTo>
                  <a:cubicBezTo>
                    <a:pt x="8" y="11"/>
                    <a:pt x="9" y="9"/>
                    <a:pt x="11" y="10"/>
                  </a:cubicBezTo>
                  <a:cubicBezTo>
                    <a:pt x="15" y="10"/>
                    <a:pt x="17" y="13"/>
                    <a:pt x="20" y="13"/>
                  </a:cubicBezTo>
                  <a:cubicBezTo>
                    <a:pt x="24" y="15"/>
                    <a:pt x="25" y="9"/>
                    <a:pt x="28" y="8"/>
                  </a:cubicBezTo>
                  <a:cubicBezTo>
                    <a:pt x="32" y="5"/>
                    <a:pt x="39" y="6"/>
                    <a:pt x="43" y="2"/>
                  </a:cubicBezTo>
                  <a:cubicBezTo>
                    <a:pt x="46" y="0"/>
                    <a:pt x="45" y="5"/>
                    <a:pt x="46" y="6"/>
                  </a:cubicBezTo>
                  <a:cubicBezTo>
                    <a:pt x="50" y="8"/>
                    <a:pt x="61" y="5"/>
                    <a:pt x="61" y="12"/>
                  </a:cubicBezTo>
                  <a:cubicBezTo>
                    <a:pt x="63" y="13"/>
                    <a:pt x="65" y="10"/>
                    <a:pt x="65" y="10"/>
                  </a:cubicBezTo>
                  <a:cubicBezTo>
                    <a:pt x="67" y="10"/>
                    <a:pt x="67" y="13"/>
                    <a:pt x="69" y="13"/>
                  </a:cubicBezTo>
                  <a:cubicBezTo>
                    <a:pt x="71" y="15"/>
                    <a:pt x="75" y="12"/>
                    <a:pt x="78" y="13"/>
                  </a:cubicBezTo>
                  <a:cubicBezTo>
                    <a:pt x="79" y="14"/>
                    <a:pt x="80" y="19"/>
                    <a:pt x="85" y="17"/>
                  </a:cubicBezTo>
                  <a:cubicBezTo>
                    <a:pt x="88" y="20"/>
                    <a:pt x="86" y="20"/>
                    <a:pt x="85" y="23"/>
                  </a:cubicBezTo>
                  <a:cubicBezTo>
                    <a:pt x="88" y="23"/>
                    <a:pt x="89" y="22"/>
                    <a:pt x="89" y="21"/>
                  </a:cubicBezTo>
                  <a:cubicBezTo>
                    <a:pt x="91" y="21"/>
                    <a:pt x="91" y="24"/>
                    <a:pt x="91" y="27"/>
                  </a:cubicBezTo>
                  <a:cubicBezTo>
                    <a:pt x="93" y="30"/>
                    <a:pt x="97" y="30"/>
                    <a:pt x="100" y="32"/>
                  </a:cubicBezTo>
                  <a:cubicBezTo>
                    <a:pt x="102" y="33"/>
                    <a:pt x="109" y="38"/>
                    <a:pt x="115" y="38"/>
                  </a:cubicBezTo>
                  <a:cubicBezTo>
                    <a:pt x="116" y="41"/>
                    <a:pt x="114" y="41"/>
                    <a:pt x="113" y="43"/>
                  </a:cubicBezTo>
                  <a:cubicBezTo>
                    <a:pt x="114" y="46"/>
                    <a:pt x="118" y="45"/>
                    <a:pt x="119" y="47"/>
                  </a:cubicBezTo>
                  <a:cubicBezTo>
                    <a:pt x="120" y="48"/>
                    <a:pt x="118" y="50"/>
                    <a:pt x="119" y="51"/>
                  </a:cubicBezTo>
                  <a:cubicBezTo>
                    <a:pt x="121" y="53"/>
                    <a:pt x="124" y="55"/>
                    <a:pt x="126" y="58"/>
                  </a:cubicBezTo>
                  <a:cubicBezTo>
                    <a:pt x="129" y="62"/>
                    <a:pt x="131" y="67"/>
                    <a:pt x="136" y="68"/>
                  </a:cubicBezTo>
                  <a:cubicBezTo>
                    <a:pt x="132" y="72"/>
                    <a:pt x="125" y="68"/>
                    <a:pt x="123" y="68"/>
                  </a:cubicBezTo>
                  <a:cubicBezTo>
                    <a:pt x="119" y="67"/>
                    <a:pt x="117" y="65"/>
                    <a:pt x="112" y="60"/>
                  </a:cubicBezTo>
                  <a:cubicBezTo>
                    <a:pt x="110" y="59"/>
                    <a:pt x="109" y="57"/>
                    <a:pt x="108" y="56"/>
                  </a:cubicBezTo>
                  <a:cubicBezTo>
                    <a:pt x="107" y="55"/>
                    <a:pt x="106" y="57"/>
                    <a:pt x="106" y="54"/>
                  </a:cubicBezTo>
                  <a:cubicBezTo>
                    <a:pt x="106" y="54"/>
                    <a:pt x="101" y="49"/>
                    <a:pt x="100" y="49"/>
                  </a:cubicBezTo>
                  <a:cubicBezTo>
                    <a:pt x="96" y="47"/>
                    <a:pt x="90" y="50"/>
                    <a:pt x="85" y="47"/>
                  </a:cubicBezTo>
                  <a:cubicBezTo>
                    <a:pt x="81" y="51"/>
                    <a:pt x="80" y="58"/>
                    <a:pt x="78" y="64"/>
                  </a:cubicBezTo>
                  <a:cubicBezTo>
                    <a:pt x="77" y="61"/>
                    <a:pt x="70" y="62"/>
                    <a:pt x="67" y="60"/>
                  </a:cubicBezTo>
                  <a:cubicBezTo>
                    <a:pt x="65" y="58"/>
                    <a:pt x="68" y="55"/>
                    <a:pt x="61" y="58"/>
                  </a:cubicBezTo>
                  <a:cubicBezTo>
                    <a:pt x="65" y="49"/>
                    <a:pt x="52" y="56"/>
                    <a:pt x="54" y="49"/>
                  </a:cubicBezTo>
                  <a:cubicBezTo>
                    <a:pt x="49" y="50"/>
                    <a:pt x="45" y="50"/>
                    <a:pt x="46" y="56"/>
                  </a:cubicBezTo>
                  <a:cubicBezTo>
                    <a:pt x="44" y="55"/>
                    <a:pt x="44" y="52"/>
                    <a:pt x="41" y="53"/>
                  </a:cubicBezTo>
                  <a:cubicBezTo>
                    <a:pt x="41" y="49"/>
                    <a:pt x="44" y="49"/>
                    <a:pt x="46" y="47"/>
                  </a:cubicBezTo>
                  <a:cubicBezTo>
                    <a:pt x="49" y="45"/>
                    <a:pt x="51" y="45"/>
                    <a:pt x="50" y="40"/>
                  </a:cubicBezTo>
                  <a:cubicBezTo>
                    <a:pt x="49" y="38"/>
                    <a:pt x="48" y="43"/>
                    <a:pt x="48" y="43"/>
                  </a:cubicBezTo>
                  <a:cubicBezTo>
                    <a:pt x="45" y="42"/>
                    <a:pt x="46" y="31"/>
                    <a:pt x="44" y="36"/>
                  </a:cubicBezTo>
                  <a:close/>
                </a:path>
              </a:pathLst>
            </a:custGeom>
            <a:grpFill/>
            <a:ln>
              <a:noFill/>
            </a:ln>
          </p:spPr>
          <p:txBody>
            <a:bodyPr anchor="ctr"/>
            <a:lstStyle/>
            <a:p>
              <a:pPr algn="ctr"/>
              <a:endParaRPr dirty="0"/>
            </a:p>
          </p:txBody>
        </p:sp>
        <p:sp>
          <p:nvSpPr>
            <p:cNvPr id="78" name="ísliḓe">
              <a:extLst>
                <a:ext uri="{FF2B5EF4-FFF2-40B4-BE49-F238E27FC236}">
                  <a16:creationId xmlns:a16="http://schemas.microsoft.com/office/drawing/2014/main" id="{43D4A538-471F-41B9-809F-D8DAE4889C52}"/>
                </a:ext>
              </a:extLst>
            </p:cNvPr>
            <p:cNvSpPr/>
            <p:nvPr/>
          </p:nvSpPr>
          <p:spPr bwMode="auto">
            <a:xfrm>
              <a:off x="7688510" y="2252712"/>
              <a:ext cx="29417" cy="23814"/>
            </a:xfrm>
            <a:custGeom>
              <a:avLst/>
              <a:gdLst>
                <a:gd name="T0" fmla="*/ 13 w 14"/>
                <a:gd name="T1" fmla="*/ 4 h 12"/>
                <a:gd name="T2" fmla="*/ 0 w 14"/>
                <a:gd name="T3" fmla="*/ 6 h 12"/>
                <a:gd name="T4" fmla="*/ 13 w 14"/>
                <a:gd name="T5" fmla="*/ 4 h 12"/>
              </a:gdLst>
              <a:ahLst/>
              <a:cxnLst>
                <a:cxn ang="0">
                  <a:pos x="T0" y="T1"/>
                </a:cxn>
                <a:cxn ang="0">
                  <a:pos x="T2" y="T3"/>
                </a:cxn>
                <a:cxn ang="0">
                  <a:pos x="T4" y="T5"/>
                </a:cxn>
              </a:cxnLst>
              <a:rect l="0" t="0" r="r" b="b"/>
              <a:pathLst>
                <a:path w="14" h="12">
                  <a:moveTo>
                    <a:pt x="13" y="4"/>
                  </a:moveTo>
                  <a:cubicBezTo>
                    <a:pt x="14" y="12"/>
                    <a:pt x="3" y="6"/>
                    <a:pt x="0" y="6"/>
                  </a:cubicBezTo>
                  <a:cubicBezTo>
                    <a:pt x="2" y="4"/>
                    <a:pt x="11" y="0"/>
                    <a:pt x="13" y="4"/>
                  </a:cubicBezTo>
                  <a:close/>
                </a:path>
              </a:pathLst>
            </a:custGeom>
            <a:grpFill/>
            <a:ln>
              <a:noFill/>
            </a:ln>
          </p:spPr>
          <p:txBody>
            <a:bodyPr anchor="ctr"/>
            <a:lstStyle/>
            <a:p>
              <a:pPr algn="ctr"/>
              <a:endParaRPr dirty="0"/>
            </a:p>
          </p:txBody>
        </p:sp>
        <p:sp>
          <p:nvSpPr>
            <p:cNvPr id="79" name="ïṣḷïḍè">
              <a:extLst>
                <a:ext uri="{FF2B5EF4-FFF2-40B4-BE49-F238E27FC236}">
                  <a16:creationId xmlns:a16="http://schemas.microsoft.com/office/drawing/2014/main" id="{CAFF4932-F4C5-4413-BDB6-8817711E3F4D}"/>
                </a:ext>
              </a:extLst>
            </p:cNvPr>
            <p:cNvSpPr/>
            <p:nvPr/>
          </p:nvSpPr>
          <p:spPr bwMode="auto">
            <a:xfrm>
              <a:off x="7653491" y="2258315"/>
              <a:ext cx="18211" cy="9806"/>
            </a:xfrm>
            <a:custGeom>
              <a:avLst/>
              <a:gdLst>
                <a:gd name="T0" fmla="*/ 0 w 9"/>
                <a:gd name="T1" fmla="*/ 3 h 5"/>
                <a:gd name="T2" fmla="*/ 6 w 9"/>
                <a:gd name="T3" fmla="*/ 5 h 5"/>
                <a:gd name="T4" fmla="*/ 2 w 9"/>
                <a:gd name="T5" fmla="*/ 5 h 5"/>
                <a:gd name="T6" fmla="*/ 0 w 9"/>
                <a:gd name="T7" fmla="*/ 3 h 5"/>
              </a:gdLst>
              <a:ahLst/>
              <a:cxnLst>
                <a:cxn ang="0">
                  <a:pos x="T0" y="T1"/>
                </a:cxn>
                <a:cxn ang="0">
                  <a:pos x="T2" y="T3"/>
                </a:cxn>
                <a:cxn ang="0">
                  <a:pos x="T4" y="T5"/>
                </a:cxn>
                <a:cxn ang="0">
                  <a:pos x="T6" y="T7"/>
                </a:cxn>
              </a:cxnLst>
              <a:rect l="0" t="0" r="r" b="b"/>
              <a:pathLst>
                <a:path w="9" h="5">
                  <a:moveTo>
                    <a:pt x="0" y="3"/>
                  </a:moveTo>
                  <a:cubicBezTo>
                    <a:pt x="0" y="0"/>
                    <a:pt x="9" y="1"/>
                    <a:pt x="6" y="5"/>
                  </a:cubicBezTo>
                  <a:cubicBezTo>
                    <a:pt x="5" y="5"/>
                    <a:pt x="3" y="5"/>
                    <a:pt x="2" y="5"/>
                  </a:cubicBezTo>
                  <a:cubicBezTo>
                    <a:pt x="2" y="4"/>
                    <a:pt x="1" y="3"/>
                    <a:pt x="0" y="3"/>
                  </a:cubicBezTo>
                  <a:close/>
                </a:path>
              </a:pathLst>
            </a:custGeom>
            <a:grpFill/>
            <a:ln>
              <a:noFill/>
            </a:ln>
          </p:spPr>
          <p:txBody>
            <a:bodyPr anchor="ctr"/>
            <a:lstStyle/>
            <a:p>
              <a:pPr algn="ctr"/>
              <a:endParaRPr dirty="0"/>
            </a:p>
          </p:txBody>
        </p:sp>
        <p:sp>
          <p:nvSpPr>
            <p:cNvPr id="80" name="íŝļiḑé">
              <a:extLst>
                <a:ext uri="{FF2B5EF4-FFF2-40B4-BE49-F238E27FC236}">
                  <a16:creationId xmlns:a16="http://schemas.microsoft.com/office/drawing/2014/main" id="{E65D7F2F-C2C6-429B-8B24-3656C278A860}"/>
                </a:ext>
              </a:extLst>
            </p:cNvPr>
            <p:cNvSpPr/>
            <p:nvPr/>
          </p:nvSpPr>
          <p:spPr bwMode="auto">
            <a:xfrm>
              <a:off x="8013490" y="2280728"/>
              <a:ext cx="56031" cy="40623"/>
            </a:xfrm>
            <a:custGeom>
              <a:avLst/>
              <a:gdLst>
                <a:gd name="T0" fmla="*/ 21 w 27"/>
                <a:gd name="T1" fmla="*/ 0 h 19"/>
                <a:gd name="T2" fmla="*/ 27 w 27"/>
                <a:gd name="T3" fmla="*/ 0 h 19"/>
                <a:gd name="T4" fmla="*/ 27 w 27"/>
                <a:gd name="T5" fmla="*/ 5 h 19"/>
                <a:gd name="T6" fmla="*/ 23 w 27"/>
                <a:gd name="T7" fmla="*/ 7 h 19"/>
                <a:gd name="T8" fmla="*/ 23 w 27"/>
                <a:gd name="T9" fmla="*/ 13 h 19"/>
                <a:gd name="T10" fmla="*/ 19 w 27"/>
                <a:gd name="T11" fmla="*/ 15 h 19"/>
                <a:gd name="T12" fmla="*/ 2 w 27"/>
                <a:gd name="T13" fmla="*/ 9 h 19"/>
                <a:gd name="T14" fmla="*/ 21 w 2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21" y="0"/>
                  </a:moveTo>
                  <a:cubicBezTo>
                    <a:pt x="23" y="0"/>
                    <a:pt x="25" y="0"/>
                    <a:pt x="27" y="0"/>
                  </a:cubicBezTo>
                  <a:cubicBezTo>
                    <a:pt x="26" y="1"/>
                    <a:pt x="27" y="4"/>
                    <a:pt x="27" y="5"/>
                  </a:cubicBezTo>
                  <a:cubicBezTo>
                    <a:pt x="26" y="7"/>
                    <a:pt x="23" y="6"/>
                    <a:pt x="23" y="7"/>
                  </a:cubicBezTo>
                  <a:cubicBezTo>
                    <a:pt x="22" y="9"/>
                    <a:pt x="26" y="11"/>
                    <a:pt x="23" y="13"/>
                  </a:cubicBezTo>
                  <a:cubicBezTo>
                    <a:pt x="21" y="11"/>
                    <a:pt x="19" y="11"/>
                    <a:pt x="19" y="15"/>
                  </a:cubicBezTo>
                  <a:cubicBezTo>
                    <a:pt x="13" y="13"/>
                    <a:pt x="0" y="19"/>
                    <a:pt x="2" y="9"/>
                  </a:cubicBezTo>
                  <a:cubicBezTo>
                    <a:pt x="12" y="13"/>
                    <a:pt x="18" y="8"/>
                    <a:pt x="21" y="0"/>
                  </a:cubicBezTo>
                  <a:close/>
                </a:path>
              </a:pathLst>
            </a:custGeom>
            <a:grpFill/>
            <a:ln>
              <a:noFill/>
            </a:ln>
          </p:spPr>
          <p:txBody>
            <a:bodyPr anchor="ctr"/>
            <a:lstStyle/>
            <a:p>
              <a:pPr algn="ctr"/>
              <a:endParaRPr dirty="0"/>
            </a:p>
          </p:txBody>
        </p:sp>
        <p:sp>
          <p:nvSpPr>
            <p:cNvPr id="81" name="iSļïḍè">
              <a:extLst>
                <a:ext uri="{FF2B5EF4-FFF2-40B4-BE49-F238E27FC236}">
                  <a16:creationId xmlns:a16="http://schemas.microsoft.com/office/drawing/2014/main" id="{67CA2495-FFF8-4520-BC34-3D0682B22654}"/>
                </a:ext>
              </a:extLst>
            </p:cNvPr>
            <p:cNvSpPr/>
            <p:nvPr/>
          </p:nvSpPr>
          <p:spPr bwMode="auto">
            <a:xfrm>
              <a:off x="7509210" y="2340961"/>
              <a:ext cx="30817" cy="15409"/>
            </a:xfrm>
            <a:custGeom>
              <a:avLst/>
              <a:gdLst>
                <a:gd name="T0" fmla="*/ 15 w 15"/>
                <a:gd name="T1" fmla="*/ 1 h 7"/>
                <a:gd name="T2" fmla="*/ 0 w 15"/>
                <a:gd name="T3" fmla="*/ 6 h 7"/>
                <a:gd name="T4" fmla="*/ 15 w 15"/>
                <a:gd name="T5" fmla="*/ 1 h 7"/>
              </a:gdLst>
              <a:ahLst/>
              <a:cxnLst>
                <a:cxn ang="0">
                  <a:pos x="T0" y="T1"/>
                </a:cxn>
                <a:cxn ang="0">
                  <a:pos x="T2" y="T3"/>
                </a:cxn>
                <a:cxn ang="0">
                  <a:pos x="T4" y="T5"/>
                </a:cxn>
              </a:cxnLst>
              <a:rect l="0" t="0" r="r" b="b"/>
              <a:pathLst>
                <a:path w="15" h="7">
                  <a:moveTo>
                    <a:pt x="15" y="1"/>
                  </a:moveTo>
                  <a:cubicBezTo>
                    <a:pt x="12" y="4"/>
                    <a:pt x="8" y="7"/>
                    <a:pt x="0" y="6"/>
                  </a:cubicBezTo>
                  <a:cubicBezTo>
                    <a:pt x="1" y="0"/>
                    <a:pt x="9" y="1"/>
                    <a:pt x="15" y="1"/>
                  </a:cubicBezTo>
                  <a:close/>
                </a:path>
              </a:pathLst>
            </a:custGeom>
            <a:grpFill/>
            <a:ln>
              <a:noFill/>
            </a:ln>
          </p:spPr>
          <p:txBody>
            <a:bodyPr anchor="ctr"/>
            <a:lstStyle/>
            <a:p>
              <a:pPr algn="ctr"/>
              <a:endParaRPr dirty="0"/>
            </a:p>
          </p:txBody>
        </p:sp>
        <p:sp>
          <p:nvSpPr>
            <p:cNvPr id="82" name="iṧliḓè">
              <a:extLst>
                <a:ext uri="{FF2B5EF4-FFF2-40B4-BE49-F238E27FC236}">
                  <a16:creationId xmlns:a16="http://schemas.microsoft.com/office/drawing/2014/main" id="{D5AA5E17-BFBC-45C3-B105-E76BEE9932A0}"/>
                </a:ext>
              </a:extLst>
            </p:cNvPr>
            <p:cNvSpPr/>
            <p:nvPr/>
          </p:nvSpPr>
          <p:spPr bwMode="auto">
            <a:xfrm>
              <a:off x="7556836" y="2340961"/>
              <a:ext cx="32218" cy="11206"/>
            </a:xfrm>
            <a:custGeom>
              <a:avLst/>
              <a:gdLst>
                <a:gd name="T0" fmla="*/ 15 w 15"/>
                <a:gd name="T1" fmla="*/ 1 h 5"/>
                <a:gd name="T2" fmla="*/ 0 w 15"/>
                <a:gd name="T3" fmla="*/ 4 h 5"/>
                <a:gd name="T4" fmla="*/ 15 w 15"/>
                <a:gd name="T5" fmla="*/ 1 h 5"/>
              </a:gdLst>
              <a:ahLst/>
              <a:cxnLst>
                <a:cxn ang="0">
                  <a:pos x="T0" y="T1"/>
                </a:cxn>
                <a:cxn ang="0">
                  <a:pos x="T2" y="T3"/>
                </a:cxn>
                <a:cxn ang="0">
                  <a:pos x="T4" y="T5"/>
                </a:cxn>
              </a:cxnLst>
              <a:rect l="0" t="0" r="r" b="b"/>
              <a:pathLst>
                <a:path w="15" h="5">
                  <a:moveTo>
                    <a:pt x="15" y="1"/>
                  </a:moveTo>
                  <a:cubicBezTo>
                    <a:pt x="13" y="5"/>
                    <a:pt x="6" y="4"/>
                    <a:pt x="0" y="4"/>
                  </a:cubicBezTo>
                  <a:cubicBezTo>
                    <a:pt x="2" y="0"/>
                    <a:pt x="8" y="0"/>
                    <a:pt x="15" y="1"/>
                  </a:cubicBezTo>
                  <a:close/>
                </a:path>
              </a:pathLst>
            </a:custGeom>
            <a:grpFill/>
            <a:ln>
              <a:noFill/>
            </a:ln>
          </p:spPr>
          <p:txBody>
            <a:bodyPr anchor="ctr"/>
            <a:lstStyle/>
            <a:p>
              <a:pPr algn="ctr"/>
              <a:endParaRPr dirty="0"/>
            </a:p>
          </p:txBody>
        </p:sp>
        <p:sp>
          <p:nvSpPr>
            <p:cNvPr id="83" name="išļiḓe">
              <a:extLst>
                <a:ext uri="{FF2B5EF4-FFF2-40B4-BE49-F238E27FC236}">
                  <a16:creationId xmlns:a16="http://schemas.microsoft.com/office/drawing/2014/main" id="{4E117C44-45F0-45EA-89FF-AE5F00660EE4}"/>
                </a:ext>
              </a:extLst>
            </p:cNvPr>
            <p:cNvSpPr/>
            <p:nvPr/>
          </p:nvSpPr>
          <p:spPr bwMode="auto">
            <a:xfrm>
              <a:off x="7615669" y="2340961"/>
              <a:ext cx="51829" cy="33619"/>
            </a:xfrm>
            <a:custGeom>
              <a:avLst/>
              <a:gdLst>
                <a:gd name="T0" fmla="*/ 24 w 25"/>
                <a:gd name="T1" fmla="*/ 1 h 16"/>
                <a:gd name="T2" fmla="*/ 22 w 25"/>
                <a:gd name="T3" fmla="*/ 8 h 16"/>
                <a:gd name="T4" fmla="*/ 18 w 25"/>
                <a:gd name="T5" fmla="*/ 8 h 16"/>
                <a:gd name="T6" fmla="*/ 2 w 25"/>
                <a:gd name="T7" fmla="*/ 16 h 16"/>
                <a:gd name="T8" fmla="*/ 7 w 25"/>
                <a:gd name="T9" fmla="*/ 10 h 16"/>
                <a:gd name="T10" fmla="*/ 11 w 25"/>
                <a:gd name="T11" fmla="*/ 6 h 16"/>
                <a:gd name="T12" fmla="*/ 15 w 25"/>
                <a:gd name="T13" fmla="*/ 2 h 16"/>
                <a:gd name="T14" fmla="*/ 24 w 25"/>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24" y="1"/>
                  </a:moveTo>
                  <a:cubicBezTo>
                    <a:pt x="25" y="4"/>
                    <a:pt x="23" y="7"/>
                    <a:pt x="22" y="8"/>
                  </a:cubicBezTo>
                  <a:cubicBezTo>
                    <a:pt x="21" y="9"/>
                    <a:pt x="19" y="7"/>
                    <a:pt x="18" y="8"/>
                  </a:cubicBezTo>
                  <a:cubicBezTo>
                    <a:pt x="16" y="11"/>
                    <a:pt x="10" y="16"/>
                    <a:pt x="2" y="16"/>
                  </a:cubicBezTo>
                  <a:cubicBezTo>
                    <a:pt x="0" y="11"/>
                    <a:pt x="5" y="11"/>
                    <a:pt x="7" y="10"/>
                  </a:cubicBezTo>
                  <a:cubicBezTo>
                    <a:pt x="8" y="9"/>
                    <a:pt x="10" y="7"/>
                    <a:pt x="11" y="6"/>
                  </a:cubicBezTo>
                  <a:cubicBezTo>
                    <a:pt x="12" y="5"/>
                    <a:pt x="14" y="5"/>
                    <a:pt x="15" y="2"/>
                  </a:cubicBezTo>
                  <a:cubicBezTo>
                    <a:pt x="20" y="4"/>
                    <a:pt x="19" y="0"/>
                    <a:pt x="24" y="1"/>
                  </a:cubicBezTo>
                  <a:close/>
                </a:path>
              </a:pathLst>
            </a:custGeom>
            <a:grpFill/>
            <a:ln>
              <a:noFill/>
            </a:ln>
          </p:spPr>
          <p:txBody>
            <a:bodyPr anchor="ctr"/>
            <a:lstStyle/>
            <a:p>
              <a:pPr algn="ctr"/>
              <a:endParaRPr dirty="0"/>
            </a:p>
          </p:txBody>
        </p:sp>
        <p:sp>
          <p:nvSpPr>
            <p:cNvPr id="84" name="îṣḻíḑê">
              <a:extLst>
                <a:ext uri="{FF2B5EF4-FFF2-40B4-BE49-F238E27FC236}">
                  <a16:creationId xmlns:a16="http://schemas.microsoft.com/office/drawing/2014/main" id="{D98E5625-6E81-4A23-9DE0-F7374903D47B}"/>
                </a:ext>
              </a:extLst>
            </p:cNvPr>
            <p:cNvSpPr/>
            <p:nvPr/>
          </p:nvSpPr>
          <p:spPr bwMode="auto">
            <a:xfrm>
              <a:off x="8401509" y="2785009"/>
              <a:ext cx="28016" cy="39222"/>
            </a:xfrm>
            <a:custGeom>
              <a:avLst/>
              <a:gdLst>
                <a:gd name="T0" fmla="*/ 2 w 13"/>
                <a:gd name="T1" fmla="*/ 0 h 19"/>
                <a:gd name="T2" fmla="*/ 4 w 13"/>
                <a:gd name="T3" fmla="*/ 4 h 19"/>
                <a:gd name="T4" fmla="*/ 9 w 13"/>
                <a:gd name="T5" fmla="*/ 9 h 19"/>
                <a:gd name="T6" fmla="*/ 11 w 13"/>
                <a:gd name="T7" fmla="*/ 19 h 19"/>
                <a:gd name="T8" fmla="*/ 6 w 13"/>
                <a:gd name="T9" fmla="*/ 19 h 19"/>
                <a:gd name="T10" fmla="*/ 0 w 13"/>
                <a:gd name="T11" fmla="*/ 4 h 19"/>
                <a:gd name="T12" fmla="*/ 2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0"/>
                  </a:moveTo>
                  <a:cubicBezTo>
                    <a:pt x="4" y="0"/>
                    <a:pt x="3" y="2"/>
                    <a:pt x="4" y="4"/>
                  </a:cubicBezTo>
                  <a:cubicBezTo>
                    <a:pt x="2" y="6"/>
                    <a:pt x="12" y="7"/>
                    <a:pt x="9" y="9"/>
                  </a:cubicBezTo>
                  <a:cubicBezTo>
                    <a:pt x="6" y="13"/>
                    <a:pt x="13" y="10"/>
                    <a:pt x="11" y="19"/>
                  </a:cubicBezTo>
                  <a:cubicBezTo>
                    <a:pt x="8" y="19"/>
                    <a:pt x="6" y="16"/>
                    <a:pt x="6" y="19"/>
                  </a:cubicBezTo>
                  <a:cubicBezTo>
                    <a:pt x="3" y="16"/>
                    <a:pt x="2" y="8"/>
                    <a:pt x="0" y="4"/>
                  </a:cubicBezTo>
                  <a:cubicBezTo>
                    <a:pt x="2" y="4"/>
                    <a:pt x="1" y="2"/>
                    <a:pt x="2" y="0"/>
                  </a:cubicBezTo>
                  <a:close/>
                </a:path>
              </a:pathLst>
            </a:custGeom>
            <a:grpFill/>
            <a:ln>
              <a:noFill/>
            </a:ln>
          </p:spPr>
          <p:txBody>
            <a:bodyPr anchor="ctr"/>
            <a:lstStyle/>
            <a:p>
              <a:pPr algn="ctr"/>
              <a:endParaRPr dirty="0"/>
            </a:p>
          </p:txBody>
        </p:sp>
        <p:sp>
          <p:nvSpPr>
            <p:cNvPr id="85" name="iṧḷïďê">
              <a:extLst>
                <a:ext uri="{FF2B5EF4-FFF2-40B4-BE49-F238E27FC236}">
                  <a16:creationId xmlns:a16="http://schemas.microsoft.com/office/drawing/2014/main" id="{1C24D183-43BD-4795-BE5B-2F0B79012DD1}"/>
                </a:ext>
              </a:extLst>
            </p:cNvPr>
            <p:cNvSpPr/>
            <p:nvPr/>
          </p:nvSpPr>
          <p:spPr bwMode="auto">
            <a:xfrm>
              <a:off x="8408512" y="2820029"/>
              <a:ext cx="64436" cy="85448"/>
            </a:xfrm>
            <a:custGeom>
              <a:avLst/>
              <a:gdLst>
                <a:gd name="T0" fmla="*/ 10 w 31"/>
                <a:gd name="T1" fmla="*/ 0 h 41"/>
                <a:gd name="T2" fmla="*/ 12 w 31"/>
                <a:gd name="T3" fmla="*/ 2 h 41"/>
                <a:gd name="T4" fmla="*/ 16 w 31"/>
                <a:gd name="T5" fmla="*/ 2 h 41"/>
                <a:gd name="T6" fmla="*/ 31 w 31"/>
                <a:gd name="T7" fmla="*/ 9 h 41"/>
                <a:gd name="T8" fmla="*/ 31 w 31"/>
                <a:gd name="T9" fmla="*/ 19 h 41"/>
                <a:gd name="T10" fmla="*/ 25 w 31"/>
                <a:gd name="T11" fmla="*/ 19 h 41"/>
                <a:gd name="T12" fmla="*/ 23 w 31"/>
                <a:gd name="T13" fmla="*/ 22 h 41"/>
                <a:gd name="T14" fmla="*/ 21 w 31"/>
                <a:gd name="T15" fmla="*/ 33 h 41"/>
                <a:gd name="T16" fmla="*/ 19 w 31"/>
                <a:gd name="T17" fmla="*/ 37 h 41"/>
                <a:gd name="T18" fmla="*/ 10 w 31"/>
                <a:gd name="T19" fmla="*/ 39 h 41"/>
                <a:gd name="T20" fmla="*/ 8 w 31"/>
                <a:gd name="T21" fmla="*/ 33 h 41"/>
                <a:gd name="T22" fmla="*/ 12 w 31"/>
                <a:gd name="T23" fmla="*/ 30 h 41"/>
                <a:gd name="T24" fmla="*/ 1 w 31"/>
                <a:gd name="T25" fmla="*/ 24 h 41"/>
                <a:gd name="T26" fmla="*/ 8 w 31"/>
                <a:gd name="T27" fmla="*/ 17 h 41"/>
                <a:gd name="T28" fmla="*/ 10 w 3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1">
                  <a:moveTo>
                    <a:pt x="10" y="0"/>
                  </a:moveTo>
                  <a:cubicBezTo>
                    <a:pt x="12" y="0"/>
                    <a:pt x="12" y="1"/>
                    <a:pt x="12" y="2"/>
                  </a:cubicBezTo>
                  <a:cubicBezTo>
                    <a:pt x="12" y="5"/>
                    <a:pt x="16" y="2"/>
                    <a:pt x="16" y="2"/>
                  </a:cubicBezTo>
                  <a:cubicBezTo>
                    <a:pt x="21" y="5"/>
                    <a:pt x="19" y="12"/>
                    <a:pt x="31" y="9"/>
                  </a:cubicBezTo>
                  <a:cubicBezTo>
                    <a:pt x="31" y="12"/>
                    <a:pt x="31" y="15"/>
                    <a:pt x="31" y="19"/>
                  </a:cubicBezTo>
                  <a:cubicBezTo>
                    <a:pt x="29" y="19"/>
                    <a:pt x="27" y="19"/>
                    <a:pt x="25" y="19"/>
                  </a:cubicBezTo>
                  <a:cubicBezTo>
                    <a:pt x="25" y="21"/>
                    <a:pt x="25" y="22"/>
                    <a:pt x="23" y="22"/>
                  </a:cubicBezTo>
                  <a:cubicBezTo>
                    <a:pt x="27" y="27"/>
                    <a:pt x="22" y="28"/>
                    <a:pt x="21" y="33"/>
                  </a:cubicBezTo>
                  <a:cubicBezTo>
                    <a:pt x="21" y="35"/>
                    <a:pt x="15" y="36"/>
                    <a:pt x="19" y="37"/>
                  </a:cubicBezTo>
                  <a:cubicBezTo>
                    <a:pt x="20" y="41"/>
                    <a:pt x="13" y="38"/>
                    <a:pt x="10" y="39"/>
                  </a:cubicBezTo>
                  <a:cubicBezTo>
                    <a:pt x="11" y="36"/>
                    <a:pt x="8" y="36"/>
                    <a:pt x="8" y="33"/>
                  </a:cubicBezTo>
                  <a:cubicBezTo>
                    <a:pt x="8" y="30"/>
                    <a:pt x="10" y="30"/>
                    <a:pt x="12" y="30"/>
                  </a:cubicBezTo>
                  <a:cubicBezTo>
                    <a:pt x="9" y="27"/>
                    <a:pt x="8" y="22"/>
                    <a:pt x="1" y="24"/>
                  </a:cubicBezTo>
                  <a:cubicBezTo>
                    <a:pt x="0" y="19"/>
                    <a:pt x="6" y="19"/>
                    <a:pt x="8" y="17"/>
                  </a:cubicBezTo>
                  <a:cubicBezTo>
                    <a:pt x="9" y="7"/>
                    <a:pt x="8" y="7"/>
                    <a:pt x="10" y="0"/>
                  </a:cubicBezTo>
                  <a:close/>
                </a:path>
              </a:pathLst>
            </a:custGeom>
            <a:grpFill/>
            <a:ln>
              <a:noFill/>
            </a:ln>
          </p:spPr>
          <p:txBody>
            <a:bodyPr anchor="ctr"/>
            <a:lstStyle/>
            <a:p>
              <a:pPr algn="ctr"/>
              <a:endParaRPr dirty="0"/>
            </a:p>
          </p:txBody>
        </p:sp>
        <p:sp>
          <p:nvSpPr>
            <p:cNvPr id="86" name="îS1iḍé">
              <a:extLst>
                <a:ext uri="{FF2B5EF4-FFF2-40B4-BE49-F238E27FC236}">
                  <a16:creationId xmlns:a16="http://schemas.microsoft.com/office/drawing/2014/main" id="{341270B6-B511-4339-A181-5C0BBB5602EC}"/>
                </a:ext>
              </a:extLst>
            </p:cNvPr>
            <p:cNvSpPr/>
            <p:nvPr/>
          </p:nvSpPr>
          <p:spPr bwMode="auto">
            <a:xfrm>
              <a:off x="7957460" y="2890068"/>
              <a:ext cx="51829" cy="56031"/>
            </a:xfrm>
            <a:custGeom>
              <a:avLst/>
              <a:gdLst>
                <a:gd name="T0" fmla="*/ 24 w 25"/>
                <a:gd name="T1" fmla="*/ 1 h 27"/>
                <a:gd name="T2" fmla="*/ 24 w 25"/>
                <a:gd name="T3" fmla="*/ 12 h 27"/>
                <a:gd name="T4" fmla="*/ 22 w 25"/>
                <a:gd name="T5" fmla="*/ 9 h 27"/>
                <a:gd name="T6" fmla="*/ 20 w 25"/>
                <a:gd name="T7" fmla="*/ 11 h 27"/>
                <a:gd name="T8" fmla="*/ 20 w 25"/>
                <a:gd name="T9" fmla="*/ 20 h 27"/>
                <a:gd name="T10" fmla="*/ 16 w 25"/>
                <a:gd name="T11" fmla="*/ 20 h 27"/>
                <a:gd name="T12" fmla="*/ 16 w 25"/>
                <a:gd name="T13" fmla="*/ 24 h 27"/>
                <a:gd name="T14" fmla="*/ 11 w 25"/>
                <a:gd name="T15" fmla="*/ 27 h 27"/>
                <a:gd name="T16" fmla="*/ 7 w 25"/>
                <a:gd name="T17" fmla="*/ 22 h 27"/>
                <a:gd name="T18" fmla="*/ 3 w 25"/>
                <a:gd name="T19" fmla="*/ 18 h 27"/>
                <a:gd name="T20" fmla="*/ 0 w 25"/>
                <a:gd name="T21" fmla="*/ 7 h 27"/>
                <a:gd name="T22" fmla="*/ 15 w 25"/>
                <a:gd name="T23" fmla="*/ 3 h 27"/>
                <a:gd name="T24" fmla="*/ 24 w 25"/>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4" y="1"/>
                  </a:moveTo>
                  <a:cubicBezTo>
                    <a:pt x="23" y="5"/>
                    <a:pt x="25" y="8"/>
                    <a:pt x="24" y="12"/>
                  </a:cubicBezTo>
                  <a:cubicBezTo>
                    <a:pt x="24" y="13"/>
                    <a:pt x="22" y="10"/>
                    <a:pt x="22" y="9"/>
                  </a:cubicBezTo>
                  <a:cubicBezTo>
                    <a:pt x="22" y="9"/>
                    <a:pt x="21" y="9"/>
                    <a:pt x="20" y="11"/>
                  </a:cubicBezTo>
                  <a:cubicBezTo>
                    <a:pt x="19" y="13"/>
                    <a:pt x="21" y="17"/>
                    <a:pt x="20" y="20"/>
                  </a:cubicBezTo>
                  <a:cubicBezTo>
                    <a:pt x="20" y="20"/>
                    <a:pt x="17" y="19"/>
                    <a:pt x="16" y="20"/>
                  </a:cubicBezTo>
                  <a:cubicBezTo>
                    <a:pt x="16" y="20"/>
                    <a:pt x="17" y="23"/>
                    <a:pt x="16" y="24"/>
                  </a:cubicBezTo>
                  <a:cubicBezTo>
                    <a:pt x="15" y="25"/>
                    <a:pt x="11" y="24"/>
                    <a:pt x="11" y="27"/>
                  </a:cubicBezTo>
                  <a:cubicBezTo>
                    <a:pt x="9" y="26"/>
                    <a:pt x="8" y="24"/>
                    <a:pt x="7" y="22"/>
                  </a:cubicBezTo>
                  <a:cubicBezTo>
                    <a:pt x="6" y="21"/>
                    <a:pt x="4" y="19"/>
                    <a:pt x="3" y="18"/>
                  </a:cubicBezTo>
                  <a:cubicBezTo>
                    <a:pt x="2" y="14"/>
                    <a:pt x="4" y="9"/>
                    <a:pt x="0" y="7"/>
                  </a:cubicBezTo>
                  <a:cubicBezTo>
                    <a:pt x="2" y="4"/>
                    <a:pt x="9" y="4"/>
                    <a:pt x="15" y="3"/>
                  </a:cubicBezTo>
                  <a:cubicBezTo>
                    <a:pt x="18" y="2"/>
                    <a:pt x="20" y="0"/>
                    <a:pt x="24" y="1"/>
                  </a:cubicBezTo>
                  <a:close/>
                </a:path>
              </a:pathLst>
            </a:custGeom>
            <a:grpFill/>
            <a:ln>
              <a:noFill/>
            </a:ln>
          </p:spPr>
          <p:txBody>
            <a:bodyPr anchor="ctr"/>
            <a:lstStyle/>
            <a:p>
              <a:pPr algn="ctr"/>
              <a:endParaRPr dirty="0"/>
            </a:p>
          </p:txBody>
        </p:sp>
        <p:sp>
          <p:nvSpPr>
            <p:cNvPr id="87" name="iṩḷïdê">
              <a:extLst>
                <a:ext uri="{FF2B5EF4-FFF2-40B4-BE49-F238E27FC236}">
                  <a16:creationId xmlns:a16="http://schemas.microsoft.com/office/drawing/2014/main" id="{BD2C5AD4-B848-43A8-AB78-1150C6464DD3}"/>
                </a:ext>
              </a:extLst>
            </p:cNvPr>
            <p:cNvSpPr/>
            <p:nvPr/>
          </p:nvSpPr>
          <p:spPr bwMode="auto">
            <a:xfrm>
              <a:off x="4511536" y="414885"/>
              <a:ext cx="952532" cy="710197"/>
            </a:xfrm>
            <a:custGeom>
              <a:avLst/>
              <a:gdLst>
                <a:gd name="T0" fmla="*/ 325 w 458"/>
                <a:gd name="T1" fmla="*/ 39 h 342"/>
                <a:gd name="T2" fmla="*/ 343 w 458"/>
                <a:gd name="T3" fmla="*/ 40 h 342"/>
                <a:gd name="T4" fmla="*/ 370 w 458"/>
                <a:gd name="T5" fmla="*/ 35 h 342"/>
                <a:gd name="T6" fmla="*/ 384 w 458"/>
                <a:gd name="T7" fmla="*/ 37 h 342"/>
                <a:gd name="T8" fmla="*/ 383 w 458"/>
                <a:gd name="T9" fmla="*/ 42 h 342"/>
                <a:gd name="T10" fmla="*/ 431 w 458"/>
                <a:gd name="T11" fmla="*/ 33 h 342"/>
                <a:gd name="T12" fmla="*/ 457 w 458"/>
                <a:gd name="T13" fmla="*/ 39 h 342"/>
                <a:gd name="T14" fmla="*/ 424 w 458"/>
                <a:gd name="T15" fmla="*/ 55 h 342"/>
                <a:gd name="T16" fmla="*/ 414 w 458"/>
                <a:gd name="T17" fmla="*/ 68 h 342"/>
                <a:gd name="T18" fmla="*/ 397 w 458"/>
                <a:gd name="T19" fmla="*/ 87 h 342"/>
                <a:gd name="T20" fmla="*/ 401 w 458"/>
                <a:gd name="T21" fmla="*/ 104 h 342"/>
                <a:gd name="T22" fmla="*/ 390 w 458"/>
                <a:gd name="T23" fmla="*/ 121 h 342"/>
                <a:gd name="T24" fmla="*/ 403 w 458"/>
                <a:gd name="T25" fmla="*/ 143 h 342"/>
                <a:gd name="T26" fmla="*/ 392 w 458"/>
                <a:gd name="T27" fmla="*/ 160 h 342"/>
                <a:gd name="T28" fmla="*/ 379 w 458"/>
                <a:gd name="T29" fmla="*/ 175 h 342"/>
                <a:gd name="T30" fmla="*/ 397 w 458"/>
                <a:gd name="T31" fmla="*/ 208 h 342"/>
                <a:gd name="T32" fmla="*/ 368 w 458"/>
                <a:gd name="T33" fmla="*/ 204 h 342"/>
                <a:gd name="T34" fmla="*/ 366 w 458"/>
                <a:gd name="T35" fmla="*/ 216 h 342"/>
                <a:gd name="T36" fmla="*/ 353 w 458"/>
                <a:gd name="T37" fmla="*/ 234 h 342"/>
                <a:gd name="T38" fmla="*/ 323 w 458"/>
                <a:gd name="T39" fmla="*/ 242 h 342"/>
                <a:gd name="T40" fmla="*/ 308 w 458"/>
                <a:gd name="T41" fmla="*/ 251 h 342"/>
                <a:gd name="T42" fmla="*/ 299 w 458"/>
                <a:gd name="T43" fmla="*/ 262 h 342"/>
                <a:gd name="T44" fmla="*/ 258 w 458"/>
                <a:gd name="T45" fmla="*/ 273 h 342"/>
                <a:gd name="T46" fmla="*/ 247 w 458"/>
                <a:gd name="T47" fmla="*/ 290 h 342"/>
                <a:gd name="T48" fmla="*/ 235 w 458"/>
                <a:gd name="T49" fmla="*/ 305 h 342"/>
                <a:gd name="T50" fmla="*/ 232 w 458"/>
                <a:gd name="T51" fmla="*/ 320 h 342"/>
                <a:gd name="T52" fmla="*/ 207 w 458"/>
                <a:gd name="T53" fmla="*/ 335 h 342"/>
                <a:gd name="T54" fmla="*/ 181 w 458"/>
                <a:gd name="T55" fmla="*/ 322 h 342"/>
                <a:gd name="T56" fmla="*/ 166 w 458"/>
                <a:gd name="T57" fmla="*/ 303 h 342"/>
                <a:gd name="T58" fmla="*/ 157 w 458"/>
                <a:gd name="T59" fmla="*/ 290 h 342"/>
                <a:gd name="T60" fmla="*/ 150 w 458"/>
                <a:gd name="T61" fmla="*/ 262 h 342"/>
                <a:gd name="T62" fmla="*/ 153 w 458"/>
                <a:gd name="T63" fmla="*/ 253 h 342"/>
                <a:gd name="T64" fmla="*/ 166 w 458"/>
                <a:gd name="T65" fmla="*/ 238 h 342"/>
                <a:gd name="T66" fmla="*/ 159 w 458"/>
                <a:gd name="T67" fmla="*/ 219 h 342"/>
                <a:gd name="T68" fmla="*/ 163 w 458"/>
                <a:gd name="T69" fmla="*/ 204 h 342"/>
                <a:gd name="T70" fmla="*/ 144 w 458"/>
                <a:gd name="T71" fmla="*/ 199 h 342"/>
                <a:gd name="T72" fmla="*/ 131 w 458"/>
                <a:gd name="T73" fmla="*/ 175 h 342"/>
                <a:gd name="T74" fmla="*/ 118 w 458"/>
                <a:gd name="T75" fmla="*/ 148 h 342"/>
                <a:gd name="T76" fmla="*/ 84 w 458"/>
                <a:gd name="T77" fmla="*/ 132 h 342"/>
                <a:gd name="T78" fmla="*/ 38 w 458"/>
                <a:gd name="T79" fmla="*/ 134 h 342"/>
                <a:gd name="T80" fmla="*/ 38 w 458"/>
                <a:gd name="T81" fmla="*/ 122 h 342"/>
                <a:gd name="T82" fmla="*/ 19 w 458"/>
                <a:gd name="T83" fmla="*/ 106 h 342"/>
                <a:gd name="T84" fmla="*/ 28 w 458"/>
                <a:gd name="T85" fmla="*/ 89 h 342"/>
                <a:gd name="T86" fmla="*/ 51 w 458"/>
                <a:gd name="T87" fmla="*/ 80 h 342"/>
                <a:gd name="T88" fmla="*/ 55 w 458"/>
                <a:gd name="T89" fmla="*/ 68 h 342"/>
                <a:gd name="T90" fmla="*/ 49 w 458"/>
                <a:gd name="T91" fmla="*/ 61 h 342"/>
                <a:gd name="T92" fmla="*/ 66 w 458"/>
                <a:gd name="T93" fmla="*/ 55 h 342"/>
                <a:gd name="T94" fmla="*/ 84 w 458"/>
                <a:gd name="T95" fmla="*/ 37 h 342"/>
                <a:gd name="T96" fmla="*/ 140 w 458"/>
                <a:gd name="T97" fmla="*/ 29 h 342"/>
                <a:gd name="T98" fmla="*/ 166 w 458"/>
                <a:gd name="T99" fmla="*/ 37 h 342"/>
                <a:gd name="T100" fmla="*/ 191 w 458"/>
                <a:gd name="T101" fmla="*/ 24 h 342"/>
                <a:gd name="T102" fmla="*/ 213 w 458"/>
                <a:gd name="T103" fmla="*/ 25 h 342"/>
                <a:gd name="T104" fmla="*/ 220 w 458"/>
                <a:gd name="T105" fmla="*/ 12 h 342"/>
                <a:gd name="T106" fmla="*/ 263 w 458"/>
                <a:gd name="T107" fmla="*/ 3 h 342"/>
                <a:gd name="T108" fmla="*/ 323 w 458"/>
                <a:gd name="T109" fmla="*/ 1 h 342"/>
                <a:gd name="T110" fmla="*/ 368 w 458"/>
                <a:gd name="T111" fmla="*/ 16 h 342"/>
                <a:gd name="T112" fmla="*/ 383 w 458"/>
                <a:gd name="T113" fmla="*/ 27 h 342"/>
                <a:gd name="T114" fmla="*/ 319 w 458"/>
                <a:gd name="T115" fmla="*/ 2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8" h="342">
                  <a:moveTo>
                    <a:pt x="310" y="35"/>
                  </a:moveTo>
                  <a:cubicBezTo>
                    <a:pt x="310" y="37"/>
                    <a:pt x="314" y="36"/>
                    <a:pt x="314" y="39"/>
                  </a:cubicBezTo>
                  <a:cubicBezTo>
                    <a:pt x="316" y="40"/>
                    <a:pt x="319" y="37"/>
                    <a:pt x="319" y="37"/>
                  </a:cubicBezTo>
                  <a:cubicBezTo>
                    <a:pt x="322" y="36"/>
                    <a:pt x="322" y="39"/>
                    <a:pt x="325" y="39"/>
                  </a:cubicBezTo>
                  <a:cubicBezTo>
                    <a:pt x="326" y="38"/>
                    <a:pt x="327" y="37"/>
                    <a:pt x="329" y="37"/>
                  </a:cubicBezTo>
                  <a:cubicBezTo>
                    <a:pt x="330" y="36"/>
                    <a:pt x="332" y="37"/>
                    <a:pt x="334" y="37"/>
                  </a:cubicBezTo>
                  <a:cubicBezTo>
                    <a:pt x="341" y="35"/>
                    <a:pt x="349" y="32"/>
                    <a:pt x="355" y="35"/>
                  </a:cubicBezTo>
                  <a:cubicBezTo>
                    <a:pt x="353" y="39"/>
                    <a:pt x="345" y="36"/>
                    <a:pt x="343" y="40"/>
                  </a:cubicBezTo>
                  <a:cubicBezTo>
                    <a:pt x="344" y="44"/>
                    <a:pt x="347" y="40"/>
                    <a:pt x="347" y="40"/>
                  </a:cubicBezTo>
                  <a:cubicBezTo>
                    <a:pt x="351" y="41"/>
                    <a:pt x="351" y="43"/>
                    <a:pt x="356" y="40"/>
                  </a:cubicBezTo>
                  <a:cubicBezTo>
                    <a:pt x="358" y="40"/>
                    <a:pt x="359" y="39"/>
                    <a:pt x="360" y="39"/>
                  </a:cubicBezTo>
                  <a:cubicBezTo>
                    <a:pt x="361" y="38"/>
                    <a:pt x="369" y="35"/>
                    <a:pt x="370" y="35"/>
                  </a:cubicBezTo>
                  <a:cubicBezTo>
                    <a:pt x="373" y="40"/>
                    <a:pt x="368" y="33"/>
                    <a:pt x="371" y="33"/>
                  </a:cubicBezTo>
                  <a:cubicBezTo>
                    <a:pt x="372" y="33"/>
                    <a:pt x="377" y="33"/>
                    <a:pt x="377" y="33"/>
                  </a:cubicBezTo>
                  <a:cubicBezTo>
                    <a:pt x="378" y="32"/>
                    <a:pt x="381" y="30"/>
                    <a:pt x="386" y="31"/>
                  </a:cubicBezTo>
                  <a:cubicBezTo>
                    <a:pt x="386" y="34"/>
                    <a:pt x="387" y="36"/>
                    <a:pt x="384" y="37"/>
                  </a:cubicBezTo>
                  <a:cubicBezTo>
                    <a:pt x="384" y="38"/>
                    <a:pt x="382" y="39"/>
                    <a:pt x="381" y="40"/>
                  </a:cubicBezTo>
                  <a:cubicBezTo>
                    <a:pt x="379" y="43"/>
                    <a:pt x="378" y="47"/>
                    <a:pt x="373" y="46"/>
                  </a:cubicBezTo>
                  <a:cubicBezTo>
                    <a:pt x="374" y="52"/>
                    <a:pt x="377" y="44"/>
                    <a:pt x="381" y="46"/>
                  </a:cubicBezTo>
                  <a:cubicBezTo>
                    <a:pt x="383" y="47"/>
                    <a:pt x="382" y="43"/>
                    <a:pt x="383" y="42"/>
                  </a:cubicBezTo>
                  <a:cubicBezTo>
                    <a:pt x="385" y="41"/>
                    <a:pt x="392" y="43"/>
                    <a:pt x="392" y="39"/>
                  </a:cubicBezTo>
                  <a:cubicBezTo>
                    <a:pt x="396" y="45"/>
                    <a:pt x="408" y="36"/>
                    <a:pt x="411" y="40"/>
                  </a:cubicBezTo>
                  <a:cubicBezTo>
                    <a:pt x="412" y="39"/>
                    <a:pt x="414" y="37"/>
                    <a:pt x="416" y="35"/>
                  </a:cubicBezTo>
                  <a:cubicBezTo>
                    <a:pt x="422" y="37"/>
                    <a:pt x="426" y="33"/>
                    <a:pt x="431" y="33"/>
                  </a:cubicBezTo>
                  <a:cubicBezTo>
                    <a:pt x="430" y="33"/>
                    <a:pt x="432" y="35"/>
                    <a:pt x="433" y="35"/>
                  </a:cubicBezTo>
                  <a:cubicBezTo>
                    <a:pt x="434" y="35"/>
                    <a:pt x="441" y="34"/>
                    <a:pt x="442" y="35"/>
                  </a:cubicBezTo>
                  <a:cubicBezTo>
                    <a:pt x="444" y="37"/>
                    <a:pt x="443" y="34"/>
                    <a:pt x="446" y="35"/>
                  </a:cubicBezTo>
                  <a:cubicBezTo>
                    <a:pt x="449" y="36"/>
                    <a:pt x="453" y="39"/>
                    <a:pt x="457" y="39"/>
                  </a:cubicBezTo>
                  <a:cubicBezTo>
                    <a:pt x="458" y="42"/>
                    <a:pt x="455" y="41"/>
                    <a:pt x="453" y="42"/>
                  </a:cubicBezTo>
                  <a:cubicBezTo>
                    <a:pt x="452" y="43"/>
                    <a:pt x="451" y="45"/>
                    <a:pt x="450" y="46"/>
                  </a:cubicBezTo>
                  <a:cubicBezTo>
                    <a:pt x="445" y="48"/>
                    <a:pt x="437" y="47"/>
                    <a:pt x="437" y="53"/>
                  </a:cubicBezTo>
                  <a:cubicBezTo>
                    <a:pt x="432" y="53"/>
                    <a:pt x="426" y="53"/>
                    <a:pt x="424" y="55"/>
                  </a:cubicBezTo>
                  <a:cubicBezTo>
                    <a:pt x="426" y="58"/>
                    <a:pt x="430" y="59"/>
                    <a:pt x="422" y="59"/>
                  </a:cubicBezTo>
                  <a:cubicBezTo>
                    <a:pt x="422" y="61"/>
                    <a:pt x="425" y="61"/>
                    <a:pt x="427" y="61"/>
                  </a:cubicBezTo>
                  <a:cubicBezTo>
                    <a:pt x="424" y="66"/>
                    <a:pt x="415" y="65"/>
                    <a:pt x="414" y="72"/>
                  </a:cubicBezTo>
                  <a:cubicBezTo>
                    <a:pt x="411" y="72"/>
                    <a:pt x="415" y="69"/>
                    <a:pt x="414" y="68"/>
                  </a:cubicBezTo>
                  <a:cubicBezTo>
                    <a:pt x="413" y="68"/>
                    <a:pt x="408" y="71"/>
                    <a:pt x="405" y="72"/>
                  </a:cubicBezTo>
                  <a:cubicBezTo>
                    <a:pt x="405" y="74"/>
                    <a:pt x="407" y="73"/>
                    <a:pt x="409" y="74"/>
                  </a:cubicBezTo>
                  <a:cubicBezTo>
                    <a:pt x="404" y="78"/>
                    <a:pt x="407" y="77"/>
                    <a:pt x="405" y="83"/>
                  </a:cubicBezTo>
                  <a:cubicBezTo>
                    <a:pt x="405" y="85"/>
                    <a:pt x="398" y="86"/>
                    <a:pt x="397" y="87"/>
                  </a:cubicBezTo>
                  <a:cubicBezTo>
                    <a:pt x="397" y="88"/>
                    <a:pt x="398" y="92"/>
                    <a:pt x="397" y="93"/>
                  </a:cubicBezTo>
                  <a:cubicBezTo>
                    <a:pt x="396" y="94"/>
                    <a:pt x="392" y="93"/>
                    <a:pt x="390" y="94"/>
                  </a:cubicBezTo>
                  <a:cubicBezTo>
                    <a:pt x="391" y="97"/>
                    <a:pt x="393" y="97"/>
                    <a:pt x="394" y="100"/>
                  </a:cubicBezTo>
                  <a:cubicBezTo>
                    <a:pt x="395" y="104"/>
                    <a:pt x="399" y="102"/>
                    <a:pt x="401" y="104"/>
                  </a:cubicBezTo>
                  <a:cubicBezTo>
                    <a:pt x="402" y="104"/>
                    <a:pt x="401" y="107"/>
                    <a:pt x="401" y="107"/>
                  </a:cubicBezTo>
                  <a:cubicBezTo>
                    <a:pt x="403" y="109"/>
                    <a:pt x="406" y="108"/>
                    <a:pt x="407" y="109"/>
                  </a:cubicBezTo>
                  <a:cubicBezTo>
                    <a:pt x="407" y="113"/>
                    <a:pt x="409" y="113"/>
                    <a:pt x="409" y="117"/>
                  </a:cubicBezTo>
                  <a:cubicBezTo>
                    <a:pt x="403" y="119"/>
                    <a:pt x="397" y="117"/>
                    <a:pt x="390" y="121"/>
                  </a:cubicBezTo>
                  <a:cubicBezTo>
                    <a:pt x="395" y="125"/>
                    <a:pt x="399" y="131"/>
                    <a:pt x="409" y="130"/>
                  </a:cubicBezTo>
                  <a:cubicBezTo>
                    <a:pt x="408" y="133"/>
                    <a:pt x="410" y="133"/>
                    <a:pt x="412" y="134"/>
                  </a:cubicBezTo>
                  <a:cubicBezTo>
                    <a:pt x="413" y="138"/>
                    <a:pt x="409" y="136"/>
                    <a:pt x="409" y="139"/>
                  </a:cubicBezTo>
                  <a:cubicBezTo>
                    <a:pt x="409" y="141"/>
                    <a:pt x="406" y="143"/>
                    <a:pt x="403" y="143"/>
                  </a:cubicBezTo>
                  <a:cubicBezTo>
                    <a:pt x="401" y="150"/>
                    <a:pt x="410" y="146"/>
                    <a:pt x="409" y="152"/>
                  </a:cubicBezTo>
                  <a:cubicBezTo>
                    <a:pt x="405" y="152"/>
                    <a:pt x="405" y="154"/>
                    <a:pt x="407" y="154"/>
                  </a:cubicBezTo>
                  <a:cubicBezTo>
                    <a:pt x="405" y="160"/>
                    <a:pt x="401" y="153"/>
                    <a:pt x="397" y="154"/>
                  </a:cubicBezTo>
                  <a:cubicBezTo>
                    <a:pt x="394" y="154"/>
                    <a:pt x="396" y="160"/>
                    <a:pt x="392" y="160"/>
                  </a:cubicBezTo>
                  <a:cubicBezTo>
                    <a:pt x="392" y="163"/>
                    <a:pt x="393" y="164"/>
                    <a:pt x="396" y="165"/>
                  </a:cubicBezTo>
                  <a:cubicBezTo>
                    <a:pt x="395" y="168"/>
                    <a:pt x="391" y="166"/>
                    <a:pt x="388" y="167"/>
                  </a:cubicBezTo>
                  <a:cubicBezTo>
                    <a:pt x="383" y="168"/>
                    <a:pt x="378" y="172"/>
                    <a:pt x="373" y="173"/>
                  </a:cubicBezTo>
                  <a:cubicBezTo>
                    <a:pt x="373" y="175"/>
                    <a:pt x="377" y="174"/>
                    <a:pt x="379" y="175"/>
                  </a:cubicBezTo>
                  <a:cubicBezTo>
                    <a:pt x="381" y="176"/>
                    <a:pt x="382" y="182"/>
                    <a:pt x="386" y="180"/>
                  </a:cubicBezTo>
                  <a:cubicBezTo>
                    <a:pt x="388" y="184"/>
                    <a:pt x="383" y="184"/>
                    <a:pt x="383" y="186"/>
                  </a:cubicBezTo>
                  <a:cubicBezTo>
                    <a:pt x="382" y="188"/>
                    <a:pt x="385" y="194"/>
                    <a:pt x="381" y="195"/>
                  </a:cubicBezTo>
                  <a:cubicBezTo>
                    <a:pt x="383" y="202"/>
                    <a:pt x="396" y="200"/>
                    <a:pt x="397" y="208"/>
                  </a:cubicBezTo>
                  <a:cubicBezTo>
                    <a:pt x="395" y="208"/>
                    <a:pt x="390" y="209"/>
                    <a:pt x="390" y="206"/>
                  </a:cubicBezTo>
                  <a:cubicBezTo>
                    <a:pt x="388" y="207"/>
                    <a:pt x="389" y="208"/>
                    <a:pt x="390" y="208"/>
                  </a:cubicBezTo>
                  <a:cubicBezTo>
                    <a:pt x="385" y="214"/>
                    <a:pt x="382" y="213"/>
                    <a:pt x="373" y="212"/>
                  </a:cubicBezTo>
                  <a:cubicBezTo>
                    <a:pt x="376" y="205"/>
                    <a:pt x="365" y="211"/>
                    <a:pt x="368" y="204"/>
                  </a:cubicBezTo>
                  <a:cubicBezTo>
                    <a:pt x="362" y="203"/>
                    <a:pt x="362" y="208"/>
                    <a:pt x="356" y="206"/>
                  </a:cubicBezTo>
                  <a:cubicBezTo>
                    <a:pt x="359" y="209"/>
                    <a:pt x="358" y="210"/>
                    <a:pt x="355" y="210"/>
                  </a:cubicBezTo>
                  <a:cubicBezTo>
                    <a:pt x="355" y="213"/>
                    <a:pt x="366" y="213"/>
                    <a:pt x="356" y="214"/>
                  </a:cubicBezTo>
                  <a:cubicBezTo>
                    <a:pt x="358" y="218"/>
                    <a:pt x="363" y="215"/>
                    <a:pt x="366" y="216"/>
                  </a:cubicBezTo>
                  <a:cubicBezTo>
                    <a:pt x="370" y="216"/>
                    <a:pt x="375" y="219"/>
                    <a:pt x="381" y="217"/>
                  </a:cubicBezTo>
                  <a:cubicBezTo>
                    <a:pt x="377" y="223"/>
                    <a:pt x="372" y="228"/>
                    <a:pt x="368" y="232"/>
                  </a:cubicBezTo>
                  <a:cubicBezTo>
                    <a:pt x="363" y="231"/>
                    <a:pt x="360" y="233"/>
                    <a:pt x="356" y="234"/>
                  </a:cubicBezTo>
                  <a:cubicBezTo>
                    <a:pt x="356" y="234"/>
                    <a:pt x="353" y="234"/>
                    <a:pt x="353" y="234"/>
                  </a:cubicBezTo>
                  <a:cubicBezTo>
                    <a:pt x="351" y="236"/>
                    <a:pt x="352" y="234"/>
                    <a:pt x="349" y="234"/>
                  </a:cubicBezTo>
                  <a:cubicBezTo>
                    <a:pt x="344" y="234"/>
                    <a:pt x="339" y="238"/>
                    <a:pt x="332" y="238"/>
                  </a:cubicBezTo>
                  <a:cubicBezTo>
                    <a:pt x="329" y="238"/>
                    <a:pt x="332" y="240"/>
                    <a:pt x="332" y="240"/>
                  </a:cubicBezTo>
                  <a:cubicBezTo>
                    <a:pt x="330" y="244"/>
                    <a:pt x="329" y="241"/>
                    <a:pt x="323" y="242"/>
                  </a:cubicBezTo>
                  <a:cubicBezTo>
                    <a:pt x="323" y="243"/>
                    <a:pt x="325" y="243"/>
                    <a:pt x="327" y="244"/>
                  </a:cubicBezTo>
                  <a:cubicBezTo>
                    <a:pt x="327" y="246"/>
                    <a:pt x="313" y="248"/>
                    <a:pt x="315" y="242"/>
                  </a:cubicBezTo>
                  <a:cubicBezTo>
                    <a:pt x="314" y="243"/>
                    <a:pt x="309" y="242"/>
                    <a:pt x="308" y="244"/>
                  </a:cubicBezTo>
                  <a:cubicBezTo>
                    <a:pt x="307" y="245"/>
                    <a:pt x="309" y="249"/>
                    <a:pt x="308" y="251"/>
                  </a:cubicBezTo>
                  <a:cubicBezTo>
                    <a:pt x="308" y="251"/>
                    <a:pt x="303" y="249"/>
                    <a:pt x="302" y="251"/>
                  </a:cubicBezTo>
                  <a:cubicBezTo>
                    <a:pt x="302" y="252"/>
                    <a:pt x="305" y="254"/>
                    <a:pt x="304" y="257"/>
                  </a:cubicBezTo>
                  <a:cubicBezTo>
                    <a:pt x="302" y="259"/>
                    <a:pt x="301" y="257"/>
                    <a:pt x="299" y="257"/>
                  </a:cubicBezTo>
                  <a:cubicBezTo>
                    <a:pt x="299" y="258"/>
                    <a:pt x="299" y="260"/>
                    <a:pt x="299" y="262"/>
                  </a:cubicBezTo>
                  <a:cubicBezTo>
                    <a:pt x="298" y="262"/>
                    <a:pt x="296" y="262"/>
                    <a:pt x="295" y="262"/>
                  </a:cubicBezTo>
                  <a:cubicBezTo>
                    <a:pt x="293" y="263"/>
                    <a:pt x="295" y="265"/>
                    <a:pt x="293" y="266"/>
                  </a:cubicBezTo>
                  <a:cubicBezTo>
                    <a:pt x="290" y="267"/>
                    <a:pt x="282" y="265"/>
                    <a:pt x="284" y="271"/>
                  </a:cubicBezTo>
                  <a:cubicBezTo>
                    <a:pt x="276" y="273"/>
                    <a:pt x="267" y="274"/>
                    <a:pt x="258" y="273"/>
                  </a:cubicBezTo>
                  <a:cubicBezTo>
                    <a:pt x="254" y="276"/>
                    <a:pt x="252" y="285"/>
                    <a:pt x="247" y="281"/>
                  </a:cubicBezTo>
                  <a:cubicBezTo>
                    <a:pt x="247" y="282"/>
                    <a:pt x="249" y="284"/>
                    <a:pt x="248" y="286"/>
                  </a:cubicBezTo>
                  <a:cubicBezTo>
                    <a:pt x="248" y="287"/>
                    <a:pt x="245" y="286"/>
                    <a:pt x="245" y="286"/>
                  </a:cubicBezTo>
                  <a:cubicBezTo>
                    <a:pt x="244" y="287"/>
                    <a:pt x="247" y="289"/>
                    <a:pt x="247" y="290"/>
                  </a:cubicBezTo>
                  <a:cubicBezTo>
                    <a:pt x="247" y="290"/>
                    <a:pt x="245" y="291"/>
                    <a:pt x="245" y="292"/>
                  </a:cubicBezTo>
                  <a:cubicBezTo>
                    <a:pt x="245" y="294"/>
                    <a:pt x="239" y="298"/>
                    <a:pt x="243" y="299"/>
                  </a:cubicBezTo>
                  <a:cubicBezTo>
                    <a:pt x="243" y="302"/>
                    <a:pt x="240" y="300"/>
                    <a:pt x="239" y="301"/>
                  </a:cubicBezTo>
                  <a:cubicBezTo>
                    <a:pt x="238" y="302"/>
                    <a:pt x="236" y="304"/>
                    <a:pt x="235" y="305"/>
                  </a:cubicBezTo>
                  <a:cubicBezTo>
                    <a:pt x="235" y="306"/>
                    <a:pt x="236" y="308"/>
                    <a:pt x="235" y="309"/>
                  </a:cubicBezTo>
                  <a:cubicBezTo>
                    <a:pt x="233" y="311"/>
                    <a:pt x="235" y="313"/>
                    <a:pt x="233" y="316"/>
                  </a:cubicBezTo>
                  <a:cubicBezTo>
                    <a:pt x="233" y="317"/>
                    <a:pt x="230" y="316"/>
                    <a:pt x="230" y="316"/>
                  </a:cubicBezTo>
                  <a:cubicBezTo>
                    <a:pt x="230" y="317"/>
                    <a:pt x="231" y="319"/>
                    <a:pt x="232" y="320"/>
                  </a:cubicBezTo>
                  <a:cubicBezTo>
                    <a:pt x="232" y="323"/>
                    <a:pt x="230" y="323"/>
                    <a:pt x="230" y="326"/>
                  </a:cubicBezTo>
                  <a:cubicBezTo>
                    <a:pt x="230" y="327"/>
                    <a:pt x="231" y="330"/>
                    <a:pt x="232" y="329"/>
                  </a:cubicBezTo>
                  <a:cubicBezTo>
                    <a:pt x="229" y="336"/>
                    <a:pt x="226" y="338"/>
                    <a:pt x="220" y="342"/>
                  </a:cubicBezTo>
                  <a:cubicBezTo>
                    <a:pt x="214" y="342"/>
                    <a:pt x="211" y="338"/>
                    <a:pt x="207" y="335"/>
                  </a:cubicBezTo>
                  <a:cubicBezTo>
                    <a:pt x="202" y="342"/>
                    <a:pt x="191" y="331"/>
                    <a:pt x="192" y="331"/>
                  </a:cubicBezTo>
                  <a:cubicBezTo>
                    <a:pt x="191" y="331"/>
                    <a:pt x="190" y="335"/>
                    <a:pt x="191" y="335"/>
                  </a:cubicBezTo>
                  <a:cubicBezTo>
                    <a:pt x="188" y="334"/>
                    <a:pt x="188" y="331"/>
                    <a:pt x="187" y="329"/>
                  </a:cubicBezTo>
                  <a:cubicBezTo>
                    <a:pt x="185" y="327"/>
                    <a:pt x="180" y="327"/>
                    <a:pt x="181" y="322"/>
                  </a:cubicBezTo>
                  <a:cubicBezTo>
                    <a:pt x="179" y="319"/>
                    <a:pt x="176" y="318"/>
                    <a:pt x="174" y="316"/>
                  </a:cubicBezTo>
                  <a:cubicBezTo>
                    <a:pt x="174" y="314"/>
                    <a:pt x="176" y="315"/>
                    <a:pt x="178" y="314"/>
                  </a:cubicBezTo>
                  <a:cubicBezTo>
                    <a:pt x="177" y="310"/>
                    <a:pt x="173" y="312"/>
                    <a:pt x="170" y="309"/>
                  </a:cubicBezTo>
                  <a:cubicBezTo>
                    <a:pt x="169" y="307"/>
                    <a:pt x="169" y="304"/>
                    <a:pt x="166" y="303"/>
                  </a:cubicBezTo>
                  <a:cubicBezTo>
                    <a:pt x="163" y="307"/>
                    <a:pt x="166" y="300"/>
                    <a:pt x="166" y="301"/>
                  </a:cubicBezTo>
                  <a:cubicBezTo>
                    <a:pt x="166" y="299"/>
                    <a:pt x="164" y="301"/>
                    <a:pt x="163" y="299"/>
                  </a:cubicBezTo>
                  <a:cubicBezTo>
                    <a:pt x="161" y="297"/>
                    <a:pt x="164" y="294"/>
                    <a:pt x="161" y="294"/>
                  </a:cubicBezTo>
                  <a:cubicBezTo>
                    <a:pt x="157" y="294"/>
                    <a:pt x="160" y="286"/>
                    <a:pt x="157" y="290"/>
                  </a:cubicBezTo>
                  <a:cubicBezTo>
                    <a:pt x="155" y="289"/>
                    <a:pt x="155" y="286"/>
                    <a:pt x="151" y="286"/>
                  </a:cubicBezTo>
                  <a:cubicBezTo>
                    <a:pt x="152" y="284"/>
                    <a:pt x="155" y="283"/>
                    <a:pt x="155" y="281"/>
                  </a:cubicBezTo>
                  <a:cubicBezTo>
                    <a:pt x="155" y="278"/>
                    <a:pt x="151" y="279"/>
                    <a:pt x="148" y="279"/>
                  </a:cubicBezTo>
                  <a:cubicBezTo>
                    <a:pt x="146" y="272"/>
                    <a:pt x="147" y="269"/>
                    <a:pt x="150" y="262"/>
                  </a:cubicBezTo>
                  <a:cubicBezTo>
                    <a:pt x="145" y="259"/>
                    <a:pt x="153" y="256"/>
                    <a:pt x="146" y="257"/>
                  </a:cubicBezTo>
                  <a:cubicBezTo>
                    <a:pt x="145" y="254"/>
                    <a:pt x="149" y="256"/>
                    <a:pt x="150" y="255"/>
                  </a:cubicBezTo>
                  <a:cubicBezTo>
                    <a:pt x="150" y="254"/>
                    <a:pt x="149" y="251"/>
                    <a:pt x="150" y="251"/>
                  </a:cubicBezTo>
                  <a:cubicBezTo>
                    <a:pt x="151" y="251"/>
                    <a:pt x="152" y="253"/>
                    <a:pt x="153" y="253"/>
                  </a:cubicBezTo>
                  <a:cubicBezTo>
                    <a:pt x="153" y="249"/>
                    <a:pt x="153" y="245"/>
                    <a:pt x="153" y="242"/>
                  </a:cubicBezTo>
                  <a:cubicBezTo>
                    <a:pt x="156" y="242"/>
                    <a:pt x="158" y="240"/>
                    <a:pt x="159" y="238"/>
                  </a:cubicBezTo>
                  <a:cubicBezTo>
                    <a:pt x="161" y="238"/>
                    <a:pt x="160" y="240"/>
                    <a:pt x="161" y="242"/>
                  </a:cubicBezTo>
                  <a:cubicBezTo>
                    <a:pt x="163" y="240"/>
                    <a:pt x="163" y="237"/>
                    <a:pt x="166" y="238"/>
                  </a:cubicBezTo>
                  <a:cubicBezTo>
                    <a:pt x="168" y="236"/>
                    <a:pt x="164" y="235"/>
                    <a:pt x="164" y="234"/>
                  </a:cubicBezTo>
                  <a:cubicBezTo>
                    <a:pt x="165" y="232"/>
                    <a:pt x="170" y="232"/>
                    <a:pt x="170" y="230"/>
                  </a:cubicBezTo>
                  <a:cubicBezTo>
                    <a:pt x="171" y="227"/>
                    <a:pt x="164" y="226"/>
                    <a:pt x="168" y="221"/>
                  </a:cubicBezTo>
                  <a:cubicBezTo>
                    <a:pt x="160" y="226"/>
                    <a:pt x="172" y="217"/>
                    <a:pt x="159" y="219"/>
                  </a:cubicBezTo>
                  <a:cubicBezTo>
                    <a:pt x="158" y="213"/>
                    <a:pt x="164" y="214"/>
                    <a:pt x="170" y="214"/>
                  </a:cubicBezTo>
                  <a:cubicBezTo>
                    <a:pt x="170" y="212"/>
                    <a:pt x="166" y="212"/>
                    <a:pt x="166" y="210"/>
                  </a:cubicBezTo>
                  <a:cubicBezTo>
                    <a:pt x="167" y="208"/>
                    <a:pt x="164" y="209"/>
                    <a:pt x="163" y="208"/>
                  </a:cubicBezTo>
                  <a:cubicBezTo>
                    <a:pt x="162" y="208"/>
                    <a:pt x="163" y="205"/>
                    <a:pt x="163" y="204"/>
                  </a:cubicBezTo>
                  <a:cubicBezTo>
                    <a:pt x="162" y="204"/>
                    <a:pt x="158" y="201"/>
                    <a:pt x="157" y="201"/>
                  </a:cubicBezTo>
                  <a:cubicBezTo>
                    <a:pt x="156" y="201"/>
                    <a:pt x="154" y="196"/>
                    <a:pt x="151" y="193"/>
                  </a:cubicBezTo>
                  <a:cubicBezTo>
                    <a:pt x="149" y="196"/>
                    <a:pt x="148" y="199"/>
                    <a:pt x="146" y="193"/>
                  </a:cubicBezTo>
                  <a:cubicBezTo>
                    <a:pt x="144" y="194"/>
                    <a:pt x="144" y="197"/>
                    <a:pt x="144" y="199"/>
                  </a:cubicBezTo>
                  <a:cubicBezTo>
                    <a:pt x="141" y="199"/>
                    <a:pt x="138" y="199"/>
                    <a:pt x="135" y="199"/>
                  </a:cubicBezTo>
                  <a:cubicBezTo>
                    <a:pt x="129" y="191"/>
                    <a:pt x="133" y="185"/>
                    <a:pt x="135" y="176"/>
                  </a:cubicBezTo>
                  <a:cubicBezTo>
                    <a:pt x="134" y="175"/>
                    <a:pt x="133" y="173"/>
                    <a:pt x="133" y="171"/>
                  </a:cubicBezTo>
                  <a:cubicBezTo>
                    <a:pt x="131" y="171"/>
                    <a:pt x="131" y="173"/>
                    <a:pt x="131" y="175"/>
                  </a:cubicBezTo>
                  <a:cubicBezTo>
                    <a:pt x="126" y="175"/>
                    <a:pt x="133" y="164"/>
                    <a:pt x="125" y="167"/>
                  </a:cubicBezTo>
                  <a:cubicBezTo>
                    <a:pt x="128" y="164"/>
                    <a:pt x="128" y="162"/>
                    <a:pt x="125" y="160"/>
                  </a:cubicBezTo>
                  <a:cubicBezTo>
                    <a:pt x="125" y="157"/>
                    <a:pt x="122" y="158"/>
                    <a:pt x="120" y="158"/>
                  </a:cubicBezTo>
                  <a:cubicBezTo>
                    <a:pt x="118" y="155"/>
                    <a:pt x="119" y="151"/>
                    <a:pt x="118" y="148"/>
                  </a:cubicBezTo>
                  <a:cubicBezTo>
                    <a:pt x="117" y="146"/>
                    <a:pt x="112" y="146"/>
                    <a:pt x="114" y="141"/>
                  </a:cubicBezTo>
                  <a:cubicBezTo>
                    <a:pt x="111" y="142"/>
                    <a:pt x="110" y="140"/>
                    <a:pt x="109" y="139"/>
                  </a:cubicBezTo>
                  <a:cubicBezTo>
                    <a:pt x="108" y="139"/>
                    <a:pt x="105" y="140"/>
                    <a:pt x="105" y="139"/>
                  </a:cubicBezTo>
                  <a:cubicBezTo>
                    <a:pt x="103" y="136"/>
                    <a:pt x="88" y="138"/>
                    <a:pt x="84" y="132"/>
                  </a:cubicBezTo>
                  <a:cubicBezTo>
                    <a:pt x="77" y="135"/>
                    <a:pt x="62" y="127"/>
                    <a:pt x="58" y="132"/>
                  </a:cubicBezTo>
                  <a:cubicBezTo>
                    <a:pt x="56" y="135"/>
                    <a:pt x="56" y="131"/>
                    <a:pt x="53" y="132"/>
                  </a:cubicBezTo>
                  <a:cubicBezTo>
                    <a:pt x="48" y="132"/>
                    <a:pt x="44" y="135"/>
                    <a:pt x="40" y="135"/>
                  </a:cubicBezTo>
                  <a:cubicBezTo>
                    <a:pt x="40" y="135"/>
                    <a:pt x="39" y="134"/>
                    <a:pt x="38" y="134"/>
                  </a:cubicBezTo>
                  <a:cubicBezTo>
                    <a:pt x="36" y="133"/>
                    <a:pt x="34" y="134"/>
                    <a:pt x="32" y="134"/>
                  </a:cubicBezTo>
                  <a:cubicBezTo>
                    <a:pt x="32" y="130"/>
                    <a:pt x="31" y="129"/>
                    <a:pt x="28" y="128"/>
                  </a:cubicBezTo>
                  <a:cubicBezTo>
                    <a:pt x="28" y="125"/>
                    <a:pt x="33" y="127"/>
                    <a:pt x="34" y="126"/>
                  </a:cubicBezTo>
                  <a:cubicBezTo>
                    <a:pt x="35" y="125"/>
                    <a:pt x="29" y="121"/>
                    <a:pt x="38" y="122"/>
                  </a:cubicBezTo>
                  <a:cubicBezTo>
                    <a:pt x="35" y="117"/>
                    <a:pt x="21" y="123"/>
                    <a:pt x="17" y="119"/>
                  </a:cubicBezTo>
                  <a:cubicBezTo>
                    <a:pt x="21" y="109"/>
                    <a:pt x="33" y="119"/>
                    <a:pt x="40" y="111"/>
                  </a:cubicBezTo>
                  <a:cubicBezTo>
                    <a:pt x="36" y="107"/>
                    <a:pt x="24" y="110"/>
                    <a:pt x="19" y="111"/>
                  </a:cubicBezTo>
                  <a:cubicBezTo>
                    <a:pt x="17" y="109"/>
                    <a:pt x="18" y="108"/>
                    <a:pt x="19" y="106"/>
                  </a:cubicBezTo>
                  <a:cubicBezTo>
                    <a:pt x="18" y="105"/>
                    <a:pt x="17" y="106"/>
                    <a:pt x="17" y="107"/>
                  </a:cubicBezTo>
                  <a:cubicBezTo>
                    <a:pt x="15" y="107"/>
                    <a:pt x="16" y="105"/>
                    <a:pt x="15" y="104"/>
                  </a:cubicBezTo>
                  <a:cubicBezTo>
                    <a:pt x="8" y="105"/>
                    <a:pt x="5" y="102"/>
                    <a:pt x="0" y="100"/>
                  </a:cubicBezTo>
                  <a:cubicBezTo>
                    <a:pt x="4" y="88"/>
                    <a:pt x="19" y="91"/>
                    <a:pt x="28" y="89"/>
                  </a:cubicBezTo>
                  <a:cubicBezTo>
                    <a:pt x="31" y="88"/>
                    <a:pt x="30" y="89"/>
                    <a:pt x="32" y="87"/>
                  </a:cubicBezTo>
                  <a:cubicBezTo>
                    <a:pt x="32" y="87"/>
                    <a:pt x="35" y="85"/>
                    <a:pt x="34" y="85"/>
                  </a:cubicBezTo>
                  <a:cubicBezTo>
                    <a:pt x="39" y="83"/>
                    <a:pt x="46" y="85"/>
                    <a:pt x="49" y="83"/>
                  </a:cubicBezTo>
                  <a:cubicBezTo>
                    <a:pt x="51" y="82"/>
                    <a:pt x="49" y="81"/>
                    <a:pt x="51" y="80"/>
                  </a:cubicBezTo>
                  <a:cubicBezTo>
                    <a:pt x="52" y="78"/>
                    <a:pt x="55" y="79"/>
                    <a:pt x="56" y="78"/>
                  </a:cubicBezTo>
                  <a:cubicBezTo>
                    <a:pt x="58" y="76"/>
                    <a:pt x="59" y="74"/>
                    <a:pt x="62" y="72"/>
                  </a:cubicBezTo>
                  <a:cubicBezTo>
                    <a:pt x="64" y="66"/>
                    <a:pt x="56" y="71"/>
                    <a:pt x="58" y="65"/>
                  </a:cubicBezTo>
                  <a:cubicBezTo>
                    <a:pt x="55" y="62"/>
                    <a:pt x="55" y="68"/>
                    <a:pt x="55" y="68"/>
                  </a:cubicBezTo>
                  <a:cubicBezTo>
                    <a:pt x="53" y="69"/>
                    <a:pt x="45" y="64"/>
                    <a:pt x="40" y="66"/>
                  </a:cubicBezTo>
                  <a:cubicBezTo>
                    <a:pt x="37" y="61"/>
                    <a:pt x="44" y="64"/>
                    <a:pt x="45" y="63"/>
                  </a:cubicBezTo>
                  <a:cubicBezTo>
                    <a:pt x="45" y="62"/>
                    <a:pt x="45" y="61"/>
                    <a:pt x="45" y="61"/>
                  </a:cubicBezTo>
                  <a:cubicBezTo>
                    <a:pt x="46" y="60"/>
                    <a:pt x="48" y="61"/>
                    <a:pt x="49" y="61"/>
                  </a:cubicBezTo>
                  <a:cubicBezTo>
                    <a:pt x="49" y="60"/>
                    <a:pt x="50" y="57"/>
                    <a:pt x="51" y="57"/>
                  </a:cubicBezTo>
                  <a:cubicBezTo>
                    <a:pt x="53" y="56"/>
                    <a:pt x="52" y="59"/>
                    <a:pt x="53" y="59"/>
                  </a:cubicBezTo>
                  <a:cubicBezTo>
                    <a:pt x="53" y="59"/>
                    <a:pt x="59" y="58"/>
                    <a:pt x="58" y="53"/>
                  </a:cubicBezTo>
                  <a:cubicBezTo>
                    <a:pt x="62" y="53"/>
                    <a:pt x="62" y="56"/>
                    <a:pt x="66" y="55"/>
                  </a:cubicBezTo>
                  <a:cubicBezTo>
                    <a:pt x="69" y="55"/>
                    <a:pt x="66" y="53"/>
                    <a:pt x="66" y="53"/>
                  </a:cubicBezTo>
                  <a:cubicBezTo>
                    <a:pt x="66" y="51"/>
                    <a:pt x="70" y="52"/>
                    <a:pt x="69" y="48"/>
                  </a:cubicBezTo>
                  <a:cubicBezTo>
                    <a:pt x="74" y="48"/>
                    <a:pt x="78" y="48"/>
                    <a:pt x="83" y="48"/>
                  </a:cubicBezTo>
                  <a:cubicBezTo>
                    <a:pt x="87" y="48"/>
                    <a:pt x="83" y="40"/>
                    <a:pt x="84" y="37"/>
                  </a:cubicBezTo>
                  <a:cubicBezTo>
                    <a:pt x="91" y="38"/>
                    <a:pt x="97" y="40"/>
                    <a:pt x="103" y="37"/>
                  </a:cubicBezTo>
                  <a:cubicBezTo>
                    <a:pt x="103" y="35"/>
                    <a:pt x="101" y="35"/>
                    <a:pt x="99" y="35"/>
                  </a:cubicBezTo>
                  <a:cubicBezTo>
                    <a:pt x="101" y="32"/>
                    <a:pt x="107" y="33"/>
                    <a:pt x="110" y="31"/>
                  </a:cubicBezTo>
                  <a:cubicBezTo>
                    <a:pt x="115" y="28"/>
                    <a:pt x="129" y="30"/>
                    <a:pt x="140" y="29"/>
                  </a:cubicBezTo>
                  <a:cubicBezTo>
                    <a:pt x="143" y="29"/>
                    <a:pt x="144" y="27"/>
                    <a:pt x="146" y="27"/>
                  </a:cubicBezTo>
                  <a:cubicBezTo>
                    <a:pt x="151" y="27"/>
                    <a:pt x="155" y="29"/>
                    <a:pt x="159" y="27"/>
                  </a:cubicBezTo>
                  <a:cubicBezTo>
                    <a:pt x="158" y="29"/>
                    <a:pt x="160" y="34"/>
                    <a:pt x="161" y="33"/>
                  </a:cubicBezTo>
                  <a:cubicBezTo>
                    <a:pt x="163" y="30"/>
                    <a:pt x="161" y="32"/>
                    <a:pt x="166" y="37"/>
                  </a:cubicBezTo>
                  <a:cubicBezTo>
                    <a:pt x="170" y="36"/>
                    <a:pt x="163" y="31"/>
                    <a:pt x="172" y="33"/>
                  </a:cubicBezTo>
                  <a:cubicBezTo>
                    <a:pt x="169" y="30"/>
                    <a:pt x="175" y="26"/>
                    <a:pt x="166" y="25"/>
                  </a:cubicBezTo>
                  <a:cubicBezTo>
                    <a:pt x="167" y="22"/>
                    <a:pt x="181" y="16"/>
                    <a:pt x="181" y="24"/>
                  </a:cubicBezTo>
                  <a:cubicBezTo>
                    <a:pt x="187" y="24"/>
                    <a:pt x="186" y="21"/>
                    <a:pt x="191" y="24"/>
                  </a:cubicBezTo>
                  <a:cubicBezTo>
                    <a:pt x="193" y="25"/>
                    <a:pt x="194" y="26"/>
                    <a:pt x="196" y="27"/>
                  </a:cubicBezTo>
                  <a:cubicBezTo>
                    <a:pt x="198" y="29"/>
                    <a:pt x="204" y="29"/>
                    <a:pt x="211" y="31"/>
                  </a:cubicBezTo>
                  <a:cubicBezTo>
                    <a:pt x="211" y="29"/>
                    <a:pt x="209" y="30"/>
                    <a:pt x="207" y="29"/>
                  </a:cubicBezTo>
                  <a:cubicBezTo>
                    <a:pt x="208" y="27"/>
                    <a:pt x="210" y="25"/>
                    <a:pt x="213" y="25"/>
                  </a:cubicBezTo>
                  <a:cubicBezTo>
                    <a:pt x="210" y="21"/>
                    <a:pt x="202" y="21"/>
                    <a:pt x="196" y="20"/>
                  </a:cubicBezTo>
                  <a:cubicBezTo>
                    <a:pt x="196" y="15"/>
                    <a:pt x="204" y="16"/>
                    <a:pt x="209" y="16"/>
                  </a:cubicBezTo>
                  <a:cubicBezTo>
                    <a:pt x="210" y="12"/>
                    <a:pt x="207" y="13"/>
                    <a:pt x="204" y="12"/>
                  </a:cubicBezTo>
                  <a:cubicBezTo>
                    <a:pt x="208" y="5"/>
                    <a:pt x="215" y="12"/>
                    <a:pt x="220" y="12"/>
                  </a:cubicBezTo>
                  <a:cubicBezTo>
                    <a:pt x="224" y="13"/>
                    <a:pt x="224" y="10"/>
                    <a:pt x="228" y="11"/>
                  </a:cubicBezTo>
                  <a:cubicBezTo>
                    <a:pt x="237" y="11"/>
                    <a:pt x="243" y="15"/>
                    <a:pt x="250" y="11"/>
                  </a:cubicBezTo>
                  <a:cubicBezTo>
                    <a:pt x="253" y="9"/>
                    <a:pt x="257" y="10"/>
                    <a:pt x="261" y="9"/>
                  </a:cubicBezTo>
                  <a:cubicBezTo>
                    <a:pt x="264" y="8"/>
                    <a:pt x="263" y="5"/>
                    <a:pt x="263" y="3"/>
                  </a:cubicBezTo>
                  <a:cubicBezTo>
                    <a:pt x="266" y="3"/>
                    <a:pt x="270" y="4"/>
                    <a:pt x="273" y="3"/>
                  </a:cubicBezTo>
                  <a:cubicBezTo>
                    <a:pt x="275" y="3"/>
                    <a:pt x="276" y="1"/>
                    <a:pt x="278" y="1"/>
                  </a:cubicBezTo>
                  <a:cubicBezTo>
                    <a:pt x="282" y="1"/>
                    <a:pt x="287" y="4"/>
                    <a:pt x="295" y="3"/>
                  </a:cubicBezTo>
                  <a:cubicBezTo>
                    <a:pt x="300" y="2"/>
                    <a:pt x="312" y="0"/>
                    <a:pt x="323" y="1"/>
                  </a:cubicBezTo>
                  <a:cubicBezTo>
                    <a:pt x="326" y="1"/>
                    <a:pt x="326" y="3"/>
                    <a:pt x="329" y="3"/>
                  </a:cubicBezTo>
                  <a:cubicBezTo>
                    <a:pt x="339" y="5"/>
                    <a:pt x="349" y="1"/>
                    <a:pt x="349" y="11"/>
                  </a:cubicBezTo>
                  <a:cubicBezTo>
                    <a:pt x="354" y="12"/>
                    <a:pt x="354" y="8"/>
                    <a:pt x="358" y="9"/>
                  </a:cubicBezTo>
                  <a:cubicBezTo>
                    <a:pt x="358" y="15"/>
                    <a:pt x="365" y="13"/>
                    <a:pt x="368" y="16"/>
                  </a:cubicBezTo>
                  <a:cubicBezTo>
                    <a:pt x="373" y="18"/>
                    <a:pt x="373" y="14"/>
                    <a:pt x="377" y="14"/>
                  </a:cubicBezTo>
                  <a:cubicBezTo>
                    <a:pt x="375" y="21"/>
                    <a:pt x="384" y="17"/>
                    <a:pt x="388" y="18"/>
                  </a:cubicBezTo>
                  <a:cubicBezTo>
                    <a:pt x="385" y="22"/>
                    <a:pt x="385" y="19"/>
                    <a:pt x="386" y="25"/>
                  </a:cubicBezTo>
                  <a:cubicBezTo>
                    <a:pt x="384" y="23"/>
                    <a:pt x="382" y="24"/>
                    <a:pt x="383" y="27"/>
                  </a:cubicBezTo>
                  <a:cubicBezTo>
                    <a:pt x="363" y="29"/>
                    <a:pt x="339" y="30"/>
                    <a:pt x="325" y="31"/>
                  </a:cubicBezTo>
                  <a:cubicBezTo>
                    <a:pt x="323" y="31"/>
                    <a:pt x="323" y="32"/>
                    <a:pt x="323" y="33"/>
                  </a:cubicBezTo>
                  <a:cubicBezTo>
                    <a:pt x="321" y="33"/>
                    <a:pt x="322" y="31"/>
                    <a:pt x="323" y="31"/>
                  </a:cubicBezTo>
                  <a:cubicBezTo>
                    <a:pt x="324" y="30"/>
                    <a:pt x="320" y="29"/>
                    <a:pt x="319" y="29"/>
                  </a:cubicBezTo>
                  <a:cubicBezTo>
                    <a:pt x="319" y="30"/>
                    <a:pt x="320" y="33"/>
                    <a:pt x="319" y="33"/>
                  </a:cubicBezTo>
                  <a:cubicBezTo>
                    <a:pt x="316" y="34"/>
                    <a:pt x="312" y="32"/>
                    <a:pt x="310" y="35"/>
                  </a:cubicBezTo>
                  <a:close/>
                </a:path>
              </a:pathLst>
            </a:custGeom>
            <a:grpFill/>
            <a:ln>
              <a:noFill/>
            </a:ln>
          </p:spPr>
          <p:txBody>
            <a:bodyPr anchor="ctr"/>
            <a:lstStyle/>
            <a:p>
              <a:pPr algn="ctr"/>
              <a:endParaRPr dirty="0"/>
            </a:p>
          </p:txBody>
        </p:sp>
        <p:sp>
          <p:nvSpPr>
            <p:cNvPr id="88" name="ïšḻiďé">
              <a:extLst>
                <a:ext uri="{FF2B5EF4-FFF2-40B4-BE49-F238E27FC236}">
                  <a16:creationId xmlns:a16="http://schemas.microsoft.com/office/drawing/2014/main" id="{45EF6E64-C427-43A6-A1F3-AF40F428B7EA}"/>
                </a:ext>
              </a:extLst>
            </p:cNvPr>
            <p:cNvSpPr/>
            <p:nvPr/>
          </p:nvSpPr>
          <p:spPr bwMode="auto">
            <a:xfrm>
              <a:off x="4224375" y="434497"/>
              <a:ext cx="466461" cy="253542"/>
            </a:xfrm>
            <a:custGeom>
              <a:avLst/>
              <a:gdLst>
                <a:gd name="T0" fmla="*/ 209 w 224"/>
                <a:gd name="T1" fmla="*/ 12 h 122"/>
                <a:gd name="T2" fmla="*/ 222 w 224"/>
                <a:gd name="T3" fmla="*/ 19 h 122"/>
                <a:gd name="T4" fmla="*/ 217 w 224"/>
                <a:gd name="T5" fmla="*/ 23 h 122"/>
                <a:gd name="T6" fmla="*/ 207 w 224"/>
                <a:gd name="T7" fmla="*/ 27 h 122"/>
                <a:gd name="T8" fmla="*/ 181 w 224"/>
                <a:gd name="T9" fmla="*/ 32 h 122"/>
                <a:gd name="T10" fmla="*/ 193 w 224"/>
                <a:gd name="T11" fmla="*/ 36 h 122"/>
                <a:gd name="T12" fmla="*/ 170 w 224"/>
                <a:gd name="T13" fmla="*/ 45 h 122"/>
                <a:gd name="T14" fmla="*/ 163 w 224"/>
                <a:gd name="T15" fmla="*/ 49 h 122"/>
                <a:gd name="T16" fmla="*/ 152 w 224"/>
                <a:gd name="T17" fmla="*/ 55 h 122"/>
                <a:gd name="T18" fmla="*/ 133 w 224"/>
                <a:gd name="T19" fmla="*/ 62 h 122"/>
                <a:gd name="T20" fmla="*/ 127 w 224"/>
                <a:gd name="T21" fmla="*/ 68 h 122"/>
                <a:gd name="T22" fmla="*/ 114 w 224"/>
                <a:gd name="T23" fmla="*/ 70 h 122"/>
                <a:gd name="T24" fmla="*/ 122 w 224"/>
                <a:gd name="T25" fmla="*/ 81 h 122"/>
                <a:gd name="T26" fmla="*/ 109 w 224"/>
                <a:gd name="T27" fmla="*/ 90 h 122"/>
                <a:gd name="T28" fmla="*/ 99 w 224"/>
                <a:gd name="T29" fmla="*/ 96 h 122"/>
                <a:gd name="T30" fmla="*/ 83 w 224"/>
                <a:gd name="T31" fmla="*/ 107 h 122"/>
                <a:gd name="T32" fmla="*/ 88 w 224"/>
                <a:gd name="T33" fmla="*/ 116 h 122"/>
                <a:gd name="T34" fmla="*/ 73 w 224"/>
                <a:gd name="T35" fmla="*/ 120 h 122"/>
                <a:gd name="T36" fmla="*/ 45 w 224"/>
                <a:gd name="T37" fmla="*/ 114 h 122"/>
                <a:gd name="T38" fmla="*/ 36 w 224"/>
                <a:gd name="T39" fmla="*/ 116 h 122"/>
                <a:gd name="T40" fmla="*/ 23 w 224"/>
                <a:gd name="T41" fmla="*/ 107 h 122"/>
                <a:gd name="T42" fmla="*/ 36 w 224"/>
                <a:gd name="T43" fmla="*/ 96 h 122"/>
                <a:gd name="T44" fmla="*/ 51 w 224"/>
                <a:gd name="T45" fmla="*/ 96 h 122"/>
                <a:gd name="T46" fmla="*/ 25 w 224"/>
                <a:gd name="T47" fmla="*/ 90 h 122"/>
                <a:gd name="T48" fmla="*/ 40 w 224"/>
                <a:gd name="T49" fmla="*/ 79 h 122"/>
                <a:gd name="T50" fmla="*/ 53 w 224"/>
                <a:gd name="T51" fmla="*/ 79 h 122"/>
                <a:gd name="T52" fmla="*/ 53 w 224"/>
                <a:gd name="T53" fmla="*/ 71 h 122"/>
                <a:gd name="T54" fmla="*/ 49 w 224"/>
                <a:gd name="T55" fmla="*/ 62 h 122"/>
                <a:gd name="T56" fmla="*/ 40 w 224"/>
                <a:gd name="T57" fmla="*/ 58 h 122"/>
                <a:gd name="T58" fmla="*/ 60 w 224"/>
                <a:gd name="T59" fmla="*/ 56 h 122"/>
                <a:gd name="T60" fmla="*/ 68 w 224"/>
                <a:gd name="T61" fmla="*/ 53 h 122"/>
                <a:gd name="T62" fmla="*/ 83 w 224"/>
                <a:gd name="T63" fmla="*/ 42 h 122"/>
                <a:gd name="T64" fmla="*/ 51 w 224"/>
                <a:gd name="T65" fmla="*/ 47 h 122"/>
                <a:gd name="T66" fmla="*/ 29 w 224"/>
                <a:gd name="T67" fmla="*/ 42 h 122"/>
                <a:gd name="T68" fmla="*/ 6 w 224"/>
                <a:gd name="T69" fmla="*/ 36 h 122"/>
                <a:gd name="T70" fmla="*/ 2 w 224"/>
                <a:gd name="T71" fmla="*/ 25 h 122"/>
                <a:gd name="T72" fmla="*/ 40 w 224"/>
                <a:gd name="T73" fmla="*/ 15 h 122"/>
                <a:gd name="T74" fmla="*/ 66 w 224"/>
                <a:gd name="T75" fmla="*/ 10 h 122"/>
                <a:gd name="T76" fmla="*/ 97 w 224"/>
                <a:gd name="T77" fmla="*/ 4 h 122"/>
                <a:gd name="T78" fmla="*/ 129 w 224"/>
                <a:gd name="T79" fmla="*/ 2 h 122"/>
                <a:gd name="T80" fmla="*/ 146 w 224"/>
                <a:gd name="T81" fmla="*/ 2 h 122"/>
                <a:gd name="T82" fmla="*/ 178 w 224"/>
                <a:gd name="T83" fmla="*/ 2 h 122"/>
                <a:gd name="T84" fmla="*/ 209 w 224"/>
                <a:gd name="T85"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22">
                  <a:moveTo>
                    <a:pt x="209" y="4"/>
                  </a:moveTo>
                  <a:cubicBezTo>
                    <a:pt x="206" y="8"/>
                    <a:pt x="209" y="7"/>
                    <a:pt x="209" y="12"/>
                  </a:cubicBezTo>
                  <a:cubicBezTo>
                    <a:pt x="214" y="12"/>
                    <a:pt x="219" y="12"/>
                    <a:pt x="224" y="12"/>
                  </a:cubicBezTo>
                  <a:cubicBezTo>
                    <a:pt x="224" y="15"/>
                    <a:pt x="222" y="16"/>
                    <a:pt x="222" y="19"/>
                  </a:cubicBezTo>
                  <a:cubicBezTo>
                    <a:pt x="221" y="20"/>
                    <a:pt x="218" y="18"/>
                    <a:pt x="217" y="19"/>
                  </a:cubicBezTo>
                  <a:cubicBezTo>
                    <a:pt x="216" y="20"/>
                    <a:pt x="217" y="23"/>
                    <a:pt x="217" y="23"/>
                  </a:cubicBezTo>
                  <a:cubicBezTo>
                    <a:pt x="214" y="24"/>
                    <a:pt x="210" y="25"/>
                    <a:pt x="209" y="23"/>
                  </a:cubicBezTo>
                  <a:cubicBezTo>
                    <a:pt x="207" y="22"/>
                    <a:pt x="208" y="26"/>
                    <a:pt x="207" y="27"/>
                  </a:cubicBezTo>
                  <a:cubicBezTo>
                    <a:pt x="205" y="28"/>
                    <a:pt x="200" y="25"/>
                    <a:pt x="200" y="29"/>
                  </a:cubicBezTo>
                  <a:cubicBezTo>
                    <a:pt x="194" y="28"/>
                    <a:pt x="185" y="26"/>
                    <a:pt x="181" y="32"/>
                  </a:cubicBezTo>
                  <a:cubicBezTo>
                    <a:pt x="183" y="37"/>
                    <a:pt x="191" y="32"/>
                    <a:pt x="193" y="30"/>
                  </a:cubicBezTo>
                  <a:cubicBezTo>
                    <a:pt x="195" y="31"/>
                    <a:pt x="192" y="33"/>
                    <a:pt x="193" y="36"/>
                  </a:cubicBezTo>
                  <a:cubicBezTo>
                    <a:pt x="186" y="36"/>
                    <a:pt x="182" y="39"/>
                    <a:pt x="176" y="40"/>
                  </a:cubicBezTo>
                  <a:cubicBezTo>
                    <a:pt x="173" y="41"/>
                    <a:pt x="171" y="43"/>
                    <a:pt x="170" y="45"/>
                  </a:cubicBezTo>
                  <a:cubicBezTo>
                    <a:pt x="169" y="46"/>
                    <a:pt x="166" y="45"/>
                    <a:pt x="165" y="45"/>
                  </a:cubicBezTo>
                  <a:cubicBezTo>
                    <a:pt x="163" y="46"/>
                    <a:pt x="164" y="48"/>
                    <a:pt x="163" y="49"/>
                  </a:cubicBezTo>
                  <a:cubicBezTo>
                    <a:pt x="161" y="50"/>
                    <a:pt x="157" y="47"/>
                    <a:pt x="157" y="51"/>
                  </a:cubicBezTo>
                  <a:cubicBezTo>
                    <a:pt x="157" y="54"/>
                    <a:pt x="152" y="52"/>
                    <a:pt x="152" y="55"/>
                  </a:cubicBezTo>
                  <a:cubicBezTo>
                    <a:pt x="151" y="59"/>
                    <a:pt x="146" y="56"/>
                    <a:pt x="144" y="58"/>
                  </a:cubicBezTo>
                  <a:cubicBezTo>
                    <a:pt x="142" y="61"/>
                    <a:pt x="137" y="60"/>
                    <a:pt x="133" y="62"/>
                  </a:cubicBezTo>
                  <a:cubicBezTo>
                    <a:pt x="132" y="62"/>
                    <a:pt x="133" y="64"/>
                    <a:pt x="131" y="64"/>
                  </a:cubicBezTo>
                  <a:cubicBezTo>
                    <a:pt x="126" y="64"/>
                    <a:pt x="129" y="66"/>
                    <a:pt x="127" y="68"/>
                  </a:cubicBezTo>
                  <a:cubicBezTo>
                    <a:pt x="127" y="68"/>
                    <a:pt x="126" y="68"/>
                    <a:pt x="125" y="68"/>
                  </a:cubicBezTo>
                  <a:cubicBezTo>
                    <a:pt x="124" y="68"/>
                    <a:pt x="120" y="71"/>
                    <a:pt x="114" y="70"/>
                  </a:cubicBezTo>
                  <a:cubicBezTo>
                    <a:pt x="115" y="72"/>
                    <a:pt x="122" y="73"/>
                    <a:pt x="114" y="73"/>
                  </a:cubicBezTo>
                  <a:cubicBezTo>
                    <a:pt x="115" y="77"/>
                    <a:pt x="124" y="74"/>
                    <a:pt x="122" y="81"/>
                  </a:cubicBezTo>
                  <a:cubicBezTo>
                    <a:pt x="118" y="77"/>
                    <a:pt x="118" y="81"/>
                    <a:pt x="118" y="86"/>
                  </a:cubicBezTo>
                  <a:cubicBezTo>
                    <a:pt x="114" y="81"/>
                    <a:pt x="112" y="88"/>
                    <a:pt x="109" y="90"/>
                  </a:cubicBezTo>
                  <a:cubicBezTo>
                    <a:pt x="105" y="92"/>
                    <a:pt x="100" y="90"/>
                    <a:pt x="97" y="94"/>
                  </a:cubicBezTo>
                  <a:cubicBezTo>
                    <a:pt x="96" y="96"/>
                    <a:pt x="99" y="95"/>
                    <a:pt x="99" y="96"/>
                  </a:cubicBezTo>
                  <a:cubicBezTo>
                    <a:pt x="100" y="97"/>
                    <a:pt x="93" y="99"/>
                    <a:pt x="97" y="99"/>
                  </a:cubicBezTo>
                  <a:cubicBezTo>
                    <a:pt x="95" y="105"/>
                    <a:pt x="85" y="101"/>
                    <a:pt x="83" y="107"/>
                  </a:cubicBezTo>
                  <a:cubicBezTo>
                    <a:pt x="86" y="110"/>
                    <a:pt x="91" y="111"/>
                    <a:pt x="97" y="111"/>
                  </a:cubicBezTo>
                  <a:cubicBezTo>
                    <a:pt x="99" y="117"/>
                    <a:pt x="88" y="112"/>
                    <a:pt x="88" y="116"/>
                  </a:cubicBezTo>
                  <a:cubicBezTo>
                    <a:pt x="88" y="119"/>
                    <a:pt x="86" y="116"/>
                    <a:pt x="84" y="116"/>
                  </a:cubicBezTo>
                  <a:cubicBezTo>
                    <a:pt x="80" y="116"/>
                    <a:pt x="78" y="122"/>
                    <a:pt x="73" y="120"/>
                  </a:cubicBezTo>
                  <a:cubicBezTo>
                    <a:pt x="72" y="118"/>
                    <a:pt x="69" y="118"/>
                    <a:pt x="70" y="114"/>
                  </a:cubicBezTo>
                  <a:cubicBezTo>
                    <a:pt x="60" y="113"/>
                    <a:pt x="54" y="116"/>
                    <a:pt x="45" y="114"/>
                  </a:cubicBezTo>
                  <a:cubicBezTo>
                    <a:pt x="45" y="114"/>
                    <a:pt x="43" y="112"/>
                    <a:pt x="43" y="112"/>
                  </a:cubicBezTo>
                  <a:cubicBezTo>
                    <a:pt x="40" y="112"/>
                    <a:pt x="39" y="116"/>
                    <a:pt x="36" y="116"/>
                  </a:cubicBezTo>
                  <a:cubicBezTo>
                    <a:pt x="27" y="117"/>
                    <a:pt x="20" y="114"/>
                    <a:pt x="10" y="112"/>
                  </a:cubicBezTo>
                  <a:cubicBezTo>
                    <a:pt x="13" y="109"/>
                    <a:pt x="17" y="107"/>
                    <a:pt x="23" y="107"/>
                  </a:cubicBezTo>
                  <a:cubicBezTo>
                    <a:pt x="27" y="106"/>
                    <a:pt x="23" y="99"/>
                    <a:pt x="27" y="97"/>
                  </a:cubicBezTo>
                  <a:cubicBezTo>
                    <a:pt x="32" y="99"/>
                    <a:pt x="31" y="95"/>
                    <a:pt x="36" y="96"/>
                  </a:cubicBezTo>
                  <a:cubicBezTo>
                    <a:pt x="36" y="102"/>
                    <a:pt x="43" y="101"/>
                    <a:pt x="49" y="101"/>
                  </a:cubicBezTo>
                  <a:cubicBezTo>
                    <a:pt x="53" y="100"/>
                    <a:pt x="47" y="98"/>
                    <a:pt x="51" y="96"/>
                  </a:cubicBezTo>
                  <a:cubicBezTo>
                    <a:pt x="50" y="91"/>
                    <a:pt x="40" y="97"/>
                    <a:pt x="43" y="88"/>
                  </a:cubicBezTo>
                  <a:cubicBezTo>
                    <a:pt x="36" y="90"/>
                    <a:pt x="33" y="93"/>
                    <a:pt x="25" y="90"/>
                  </a:cubicBezTo>
                  <a:cubicBezTo>
                    <a:pt x="26" y="86"/>
                    <a:pt x="30" y="85"/>
                    <a:pt x="34" y="84"/>
                  </a:cubicBezTo>
                  <a:cubicBezTo>
                    <a:pt x="36" y="83"/>
                    <a:pt x="38" y="81"/>
                    <a:pt x="40" y="79"/>
                  </a:cubicBezTo>
                  <a:cubicBezTo>
                    <a:pt x="42" y="79"/>
                    <a:pt x="43" y="78"/>
                    <a:pt x="43" y="77"/>
                  </a:cubicBezTo>
                  <a:cubicBezTo>
                    <a:pt x="48" y="76"/>
                    <a:pt x="51" y="77"/>
                    <a:pt x="53" y="79"/>
                  </a:cubicBezTo>
                  <a:cubicBezTo>
                    <a:pt x="55" y="78"/>
                    <a:pt x="57" y="76"/>
                    <a:pt x="58" y="73"/>
                  </a:cubicBezTo>
                  <a:cubicBezTo>
                    <a:pt x="59" y="70"/>
                    <a:pt x="54" y="73"/>
                    <a:pt x="53" y="71"/>
                  </a:cubicBezTo>
                  <a:cubicBezTo>
                    <a:pt x="52" y="71"/>
                    <a:pt x="51" y="67"/>
                    <a:pt x="51" y="66"/>
                  </a:cubicBezTo>
                  <a:cubicBezTo>
                    <a:pt x="50" y="65"/>
                    <a:pt x="48" y="64"/>
                    <a:pt x="49" y="62"/>
                  </a:cubicBezTo>
                  <a:cubicBezTo>
                    <a:pt x="48" y="63"/>
                    <a:pt x="46" y="64"/>
                    <a:pt x="43" y="64"/>
                  </a:cubicBezTo>
                  <a:cubicBezTo>
                    <a:pt x="44" y="60"/>
                    <a:pt x="43" y="58"/>
                    <a:pt x="40" y="58"/>
                  </a:cubicBezTo>
                  <a:cubicBezTo>
                    <a:pt x="41" y="55"/>
                    <a:pt x="43" y="52"/>
                    <a:pt x="49" y="53"/>
                  </a:cubicBezTo>
                  <a:cubicBezTo>
                    <a:pt x="54" y="52"/>
                    <a:pt x="53" y="59"/>
                    <a:pt x="60" y="56"/>
                  </a:cubicBezTo>
                  <a:cubicBezTo>
                    <a:pt x="60" y="59"/>
                    <a:pt x="61" y="60"/>
                    <a:pt x="62" y="60"/>
                  </a:cubicBezTo>
                  <a:cubicBezTo>
                    <a:pt x="68" y="62"/>
                    <a:pt x="65" y="54"/>
                    <a:pt x="68" y="53"/>
                  </a:cubicBezTo>
                  <a:cubicBezTo>
                    <a:pt x="77" y="51"/>
                    <a:pt x="85" y="48"/>
                    <a:pt x="90" y="42"/>
                  </a:cubicBezTo>
                  <a:cubicBezTo>
                    <a:pt x="90" y="37"/>
                    <a:pt x="87" y="44"/>
                    <a:pt x="83" y="42"/>
                  </a:cubicBezTo>
                  <a:cubicBezTo>
                    <a:pt x="80" y="44"/>
                    <a:pt x="75" y="44"/>
                    <a:pt x="73" y="47"/>
                  </a:cubicBezTo>
                  <a:cubicBezTo>
                    <a:pt x="68" y="46"/>
                    <a:pt x="59" y="48"/>
                    <a:pt x="51" y="47"/>
                  </a:cubicBezTo>
                  <a:cubicBezTo>
                    <a:pt x="46" y="47"/>
                    <a:pt x="44" y="44"/>
                    <a:pt x="38" y="47"/>
                  </a:cubicBezTo>
                  <a:cubicBezTo>
                    <a:pt x="36" y="40"/>
                    <a:pt x="31" y="48"/>
                    <a:pt x="29" y="42"/>
                  </a:cubicBezTo>
                  <a:cubicBezTo>
                    <a:pt x="26" y="45"/>
                    <a:pt x="21" y="40"/>
                    <a:pt x="14" y="42"/>
                  </a:cubicBezTo>
                  <a:cubicBezTo>
                    <a:pt x="15" y="36"/>
                    <a:pt x="8" y="39"/>
                    <a:pt x="6" y="36"/>
                  </a:cubicBezTo>
                  <a:cubicBezTo>
                    <a:pt x="5" y="31"/>
                    <a:pt x="10" y="32"/>
                    <a:pt x="12" y="30"/>
                  </a:cubicBezTo>
                  <a:cubicBezTo>
                    <a:pt x="12" y="25"/>
                    <a:pt x="0" y="33"/>
                    <a:pt x="2" y="25"/>
                  </a:cubicBezTo>
                  <a:cubicBezTo>
                    <a:pt x="11" y="22"/>
                    <a:pt x="25" y="21"/>
                    <a:pt x="38" y="19"/>
                  </a:cubicBezTo>
                  <a:cubicBezTo>
                    <a:pt x="40" y="19"/>
                    <a:pt x="39" y="17"/>
                    <a:pt x="40" y="15"/>
                  </a:cubicBezTo>
                  <a:cubicBezTo>
                    <a:pt x="49" y="17"/>
                    <a:pt x="57" y="13"/>
                    <a:pt x="62" y="15"/>
                  </a:cubicBezTo>
                  <a:cubicBezTo>
                    <a:pt x="64" y="14"/>
                    <a:pt x="65" y="12"/>
                    <a:pt x="66" y="10"/>
                  </a:cubicBezTo>
                  <a:cubicBezTo>
                    <a:pt x="77" y="9"/>
                    <a:pt x="87" y="6"/>
                    <a:pt x="96" y="8"/>
                  </a:cubicBezTo>
                  <a:cubicBezTo>
                    <a:pt x="97" y="8"/>
                    <a:pt x="97" y="6"/>
                    <a:pt x="97" y="4"/>
                  </a:cubicBezTo>
                  <a:cubicBezTo>
                    <a:pt x="105" y="5"/>
                    <a:pt x="115" y="3"/>
                    <a:pt x="120" y="6"/>
                  </a:cubicBezTo>
                  <a:cubicBezTo>
                    <a:pt x="121" y="3"/>
                    <a:pt x="129" y="6"/>
                    <a:pt x="129" y="2"/>
                  </a:cubicBezTo>
                  <a:cubicBezTo>
                    <a:pt x="134" y="4"/>
                    <a:pt x="141" y="5"/>
                    <a:pt x="148" y="4"/>
                  </a:cubicBezTo>
                  <a:cubicBezTo>
                    <a:pt x="148" y="3"/>
                    <a:pt x="147" y="3"/>
                    <a:pt x="146" y="2"/>
                  </a:cubicBezTo>
                  <a:cubicBezTo>
                    <a:pt x="146" y="0"/>
                    <a:pt x="148" y="1"/>
                    <a:pt x="148" y="2"/>
                  </a:cubicBezTo>
                  <a:cubicBezTo>
                    <a:pt x="156" y="4"/>
                    <a:pt x="169" y="1"/>
                    <a:pt x="178" y="2"/>
                  </a:cubicBezTo>
                  <a:cubicBezTo>
                    <a:pt x="178" y="2"/>
                    <a:pt x="177" y="6"/>
                    <a:pt x="178" y="6"/>
                  </a:cubicBezTo>
                  <a:cubicBezTo>
                    <a:pt x="192" y="6"/>
                    <a:pt x="193" y="3"/>
                    <a:pt x="209" y="4"/>
                  </a:cubicBezTo>
                  <a:close/>
                </a:path>
              </a:pathLst>
            </a:custGeom>
            <a:grpFill/>
            <a:ln>
              <a:noFill/>
            </a:ln>
          </p:spPr>
          <p:txBody>
            <a:bodyPr anchor="ctr"/>
            <a:lstStyle/>
            <a:p>
              <a:pPr algn="ctr"/>
              <a:endParaRPr dirty="0"/>
            </a:p>
          </p:txBody>
        </p:sp>
        <p:sp>
          <p:nvSpPr>
            <p:cNvPr id="89" name="ïśḻîḑê">
              <a:extLst>
                <a:ext uri="{FF2B5EF4-FFF2-40B4-BE49-F238E27FC236}">
                  <a16:creationId xmlns:a16="http://schemas.microsoft.com/office/drawing/2014/main" id="{E4A105AB-3492-4B06-89FE-F5B4B58E6BE2}"/>
                </a:ext>
              </a:extLst>
            </p:cNvPr>
            <p:cNvSpPr/>
            <p:nvPr/>
          </p:nvSpPr>
          <p:spPr bwMode="auto">
            <a:xfrm>
              <a:off x="5955742" y="531150"/>
              <a:ext cx="133075" cy="49028"/>
            </a:xfrm>
            <a:custGeom>
              <a:avLst/>
              <a:gdLst>
                <a:gd name="T0" fmla="*/ 17 w 64"/>
                <a:gd name="T1" fmla="*/ 3 h 24"/>
                <a:gd name="T2" fmla="*/ 17 w 64"/>
                <a:gd name="T3" fmla="*/ 5 h 24"/>
                <a:gd name="T4" fmla="*/ 22 w 64"/>
                <a:gd name="T5" fmla="*/ 10 h 24"/>
                <a:gd name="T6" fmla="*/ 28 w 64"/>
                <a:gd name="T7" fmla="*/ 7 h 24"/>
                <a:gd name="T8" fmla="*/ 37 w 64"/>
                <a:gd name="T9" fmla="*/ 10 h 24"/>
                <a:gd name="T10" fmla="*/ 54 w 64"/>
                <a:gd name="T11" fmla="*/ 7 h 24"/>
                <a:gd name="T12" fmla="*/ 61 w 64"/>
                <a:gd name="T13" fmla="*/ 10 h 24"/>
                <a:gd name="T14" fmla="*/ 58 w 64"/>
                <a:gd name="T15" fmla="*/ 18 h 24"/>
                <a:gd name="T16" fmla="*/ 41 w 64"/>
                <a:gd name="T17" fmla="*/ 20 h 24"/>
                <a:gd name="T18" fmla="*/ 30 w 64"/>
                <a:gd name="T19" fmla="*/ 24 h 24"/>
                <a:gd name="T20" fmla="*/ 11 w 64"/>
                <a:gd name="T21" fmla="*/ 10 h 24"/>
                <a:gd name="T22" fmla="*/ 2 w 64"/>
                <a:gd name="T23" fmla="*/ 9 h 24"/>
                <a:gd name="T24" fmla="*/ 17 w 64"/>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17" y="3"/>
                  </a:moveTo>
                  <a:cubicBezTo>
                    <a:pt x="19" y="3"/>
                    <a:pt x="18" y="5"/>
                    <a:pt x="17" y="5"/>
                  </a:cubicBezTo>
                  <a:cubicBezTo>
                    <a:pt x="16" y="9"/>
                    <a:pt x="25" y="4"/>
                    <a:pt x="22" y="10"/>
                  </a:cubicBezTo>
                  <a:cubicBezTo>
                    <a:pt x="26" y="11"/>
                    <a:pt x="25" y="7"/>
                    <a:pt x="28" y="7"/>
                  </a:cubicBezTo>
                  <a:cubicBezTo>
                    <a:pt x="32" y="11"/>
                    <a:pt x="36" y="3"/>
                    <a:pt x="37" y="10"/>
                  </a:cubicBezTo>
                  <a:cubicBezTo>
                    <a:pt x="42" y="9"/>
                    <a:pt x="49" y="8"/>
                    <a:pt x="54" y="7"/>
                  </a:cubicBezTo>
                  <a:cubicBezTo>
                    <a:pt x="53" y="12"/>
                    <a:pt x="63" y="5"/>
                    <a:pt x="61" y="10"/>
                  </a:cubicBezTo>
                  <a:cubicBezTo>
                    <a:pt x="64" y="16"/>
                    <a:pt x="50" y="14"/>
                    <a:pt x="58" y="18"/>
                  </a:cubicBezTo>
                  <a:cubicBezTo>
                    <a:pt x="56" y="22"/>
                    <a:pt x="46" y="19"/>
                    <a:pt x="41" y="20"/>
                  </a:cubicBezTo>
                  <a:cubicBezTo>
                    <a:pt x="37" y="20"/>
                    <a:pt x="33" y="22"/>
                    <a:pt x="30" y="24"/>
                  </a:cubicBezTo>
                  <a:cubicBezTo>
                    <a:pt x="22" y="20"/>
                    <a:pt x="15" y="17"/>
                    <a:pt x="11" y="10"/>
                  </a:cubicBezTo>
                  <a:cubicBezTo>
                    <a:pt x="8" y="9"/>
                    <a:pt x="1" y="13"/>
                    <a:pt x="2" y="9"/>
                  </a:cubicBezTo>
                  <a:cubicBezTo>
                    <a:pt x="0" y="0"/>
                    <a:pt x="16" y="9"/>
                    <a:pt x="17" y="3"/>
                  </a:cubicBezTo>
                  <a:close/>
                </a:path>
              </a:pathLst>
            </a:custGeom>
            <a:grpFill/>
            <a:ln>
              <a:noFill/>
            </a:ln>
          </p:spPr>
          <p:txBody>
            <a:bodyPr anchor="ctr"/>
            <a:lstStyle/>
            <a:p>
              <a:pPr algn="ctr"/>
              <a:endParaRPr dirty="0"/>
            </a:p>
          </p:txBody>
        </p:sp>
        <p:sp>
          <p:nvSpPr>
            <p:cNvPr id="90" name="îşļïďé">
              <a:extLst>
                <a:ext uri="{FF2B5EF4-FFF2-40B4-BE49-F238E27FC236}">
                  <a16:creationId xmlns:a16="http://schemas.microsoft.com/office/drawing/2014/main" id="{CC514EE7-55A5-40D7-BFEB-53D0AF13602B}"/>
                </a:ext>
              </a:extLst>
            </p:cNvPr>
            <p:cNvSpPr/>
            <p:nvPr/>
          </p:nvSpPr>
          <p:spPr bwMode="auto">
            <a:xfrm>
              <a:off x="3864374" y="596988"/>
              <a:ext cx="63036" cy="19611"/>
            </a:xfrm>
            <a:custGeom>
              <a:avLst/>
              <a:gdLst>
                <a:gd name="T0" fmla="*/ 28 w 30"/>
                <a:gd name="T1" fmla="*/ 1 h 9"/>
                <a:gd name="T2" fmla="*/ 17 w 30"/>
                <a:gd name="T3" fmla="*/ 6 h 9"/>
                <a:gd name="T4" fmla="*/ 13 w 30"/>
                <a:gd name="T5" fmla="*/ 8 h 9"/>
                <a:gd name="T6" fmla="*/ 6 w 30"/>
                <a:gd name="T7" fmla="*/ 8 h 9"/>
                <a:gd name="T8" fmla="*/ 10 w 30"/>
                <a:gd name="T9" fmla="*/ 3 h 9"/>
                <a:gd name="T10" fmla="*/ 28 w 30"/>
                <a:gd name="T11" fmla="*/ 1 h 9"/>
              </a:gdLst>
              <a:ahLst/>
              <a:cxnLst>
                <a:cxn ang="0">
                  <a:pos x="T0" y="T1"/>
                </a:cxn>
                <a:cxn ang="0">
                  <a:pos x="T2" y="T3"/>
                </a:cxn>
                <a:cxn ang="0">
                  <a:pos x="T4" y="T5"/>
                </a:cxn>
                <a:cxn ang="0">
                  <a:pos x="T6" y="T7"/>
                </a:cxn>
                <a:cxn ang="0">
                  <a:pos x="T8" y="T9"/>
                </a:cxn>
                <a:cxn ang="0">
                  <a:pos x="T10" y="T11"/>
                </a:cxn>
              </a:cxnLst>
              <a:rect l="0" t="0" r="r" b="b"/>
              <a:pathLst>
                <a:path w="30" h="9">
                  <a:moveTo>
                    <a:pt x="28" y="1"/>
                  </a:moveTo>
                  <a:cubicBezTo>
                    <a:pt x="30" y="7"/>
                    <a:pt x="22" y="6"/>
                    <a:pt x="17" y="6"/>
                  </a:cubicBezTo>
                  <a:cubicBezTo>
                    <a:pt x="15" y="7"/>
                    <a:pt x="15" y="8"/>
                    <a:pt x="13" y="8"/>
                  </a:cubicBezTo>
                  <a:cubicBezTo>
                    <a:pt x="10" y="8"/>
                    <a:pt x="6" y="6"/>
                    <a:pt x="6" y="8"/>
                  </a:cubicBezTo>
                  <a:cubicBezTo>
                    <a:pt x="0" y="9"/>
                    <a:pt x="9" y="2"/>
                    <a:pt x="10" y="3"/>
                  </a:cubicBezTo>
                  <a:cubicBezTo>
                    <a:pt x="13" y="7"/>
                    <a:pt x="22" y="0"/>
                    <a:pt x="28" y="1"/>
                  </a:cubicBezTo>
                  <a:close/>
                </a:path>
              </a:pathLst>
            </a:custGeom>
            <a:grpFill/>
            <a:ln>
              <a:noFill/>
            </a:ln>
          </p:spPr>
          <p:txBody>
            <a:bodyPr anchor="ctr"/>
            <a:lstStyle/>
            <a:p>
              <a:pPr algn="ctr"/>
              <a:endParaRPr dirty="0"/>
            </a:p>
          </p:txBody>
        </p:sp>
        <p:sp>
          <p:nvSpPr>
            <p:cNvPr id="91" name="îśḻíḋé">
              <a:extLst>
                <a:ext uri="{FF2B5EF4-FFF2-40B4-BE49-F238E27FC236}">
                  <a16:creationId xmlns:a16="http://schemas.microsoft.com/office/drawing/2014/main" id="{E71BDEE2-0CB1-4129-95B7-0C4C1AFBD5F9}"/>
                </a:ext>
              </a:extLst>
            </p:cNvPr>
            <p:cNvSpPr/>
            <p:nvPr/>
          </p:nvSpPr>
          <p:spPr bwMode="auto">
            <a:xfrm>
              <a:off x="4109512" y="596988"/>
              <a:ext cx="56031" cy="37822"/>
            </a:xfrm>
            <a:custGeom>
              <a:avLst/>
              <a:gdLst>
                <a:gd name="T0" fmla="*/ 13 w 27"/>
                <a:gd name="T1" fmla="*/ 1 h 18"/>
                <a:gd name="T2" fmla="*/ 9 w 27"/>
                <a:gd name="T3" fmla="*/ 3 h 18"/>
                <a:gd name="T4" fmla="*/ 18 w 27"/>
                <a:gd name="T5" fmla="*/ 8 h 18"/>
                <a:gd name="T6" fmla="*/ 22 w 27"/>
                <a:gd name="T7" fmla="*/ 6 h 18"/>
                <a:gd name="T8" fmla="*/ 11 w 27"/>
                <a:gd name="T9" fmla="*/ 18 h 18"/>
                <a:gd name="T10" fmla="*/ 0 w 27"/>
                <a:gd name="T11" fmla="*/ 5 h 18"/>
                <a:gd name="T12" fmla="*/ 13 w 2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13" y="1"/>
                  </a:moveTo>
                  <a:cubicBezTo>
                    <a:pt x="13" y="3"/>
                    <a:pt x="10" y="2"/>
                    <a:pt x="9" y="3"/>
                  </a:cubicBezTo>
                  <a:cubicBezTo>
                    <a:pt x="9" y="8"/>
                    <a:pt x="21" y="0"/>
                    <a:pt x="18" y="8"/>
                  </a:cubicBezTo>
                  <a:cubicBezTo>
                    <a:pt x="20" y="9"/>
                    <a:pt x="22" y="8"/>
                    <a:pt x="22" y="6"/>
                  </a:cubicBezTo>
                  <a:cubicBezTo>
                    <a:pt x="27" y="12"/>
                    <a:pt x="12" y="13"/>
                    <a:pt x="11" y="18"/>
                  </a:cubicBezTo>
                  <a:cubicBezTo>
                    <a:pt x="6" y="14"/>
                    <a:pt x="7" y="5"/>
                    <a:pt x="0" y="5"/>
                  </a:cubicBezTo>
                  <a:cubicBezTo>
                    <a:pt x="2" y="1"/>
                    <a:pt x="9" y="3"/>
                    <a:pt x="13" y="1"/>
                  </a:cubicBezTo>
                  <a:close/>
                </a:path>
              </a:pathLst>
            </a:custGeom>
            <a:grpFill/>
            <a:ln>
              <a:noFill/>
            </a:ln>
          </p:spPr>
          <p:txBody>
            <a:bodyPr anchor="ctr"/>
            <a:lstStyle/>
            <a:p>
              <a:pPr algn="ctr"/>
              <a:endParaRPr dirty="0"/>
            </a:p>
          </p:txBody>
        </p:sp>
        <p:sp>
          <p:nvSpPr>
            <p:cNvPr id="92" name="íşľïďè">
              <a:extLst>
                <a:ext uri="{FF2B5EF4-FFF2-40B4-BE49-F238E27FC236}">
                  <a16:creationId xmlns:a16="http://schemas.microsoft.com/office/drawing/2014/main" id="{3C6D3C92-14D9-4159-BFFE-DA53FC45C7A1}"/>
                </a:ext>
              </a:extLst>
            </p:cNvPr>
            <p:cNvSpPr/>
            <p:nvPr/>
          </p:nvSpPr>
          <p:spPr bwMode="auto">
            <a:xfrm>
              <a:off x="5381422" y="639011"/>
              <a:ext cx="3276430" cy="2147400"/>
            </a:xfrm>
            <a:custGeom>
              <a:avLst/>
              <a:gdLst>
                <a:gd name="T0" fmla="*/ 936 w 1575"/>
                <a:gd name="T1" fmla="*/ 72 h 1033"/>
                <a:gd name="T2" fmla="*/ 1105 w 1575"/>
                <a:gd name="T3" fmla="*/ 72 h 1033"/>
                <a:gd name="T4" fmla="*/ 1247 w 1575"/>
                <a:gd name="T5" fmla="*/ 85 h 1033"/>
                <a:gd name="T6" fmla="*/ 1432 w 1575"/>
                <a:gd name="T7" fmla="*/ 115 h 1033"/>
                <a:gd name="T8" fmla="*/ 1575 w 1575"/>
                <a:gd name="T9" fmla="*/ 162 h 1033"/>
                <a:gd name="T10" fmla="*/ 1484 w 1575"/>
                <a:gd name="T11" fmla="*/ 184 h 1033"/>
                <a:gd name="T12" fmla="*/ 1366 w 1575"/>
                <a:gd name="T13" fmla="*/ 273 h 1033"/>
                <a:gd name="T14" fmla="*/ 1320 w 1575"/>
                <a:gd name="T15" fmla="*/ 301 h 1033"/>
                <a:gd name="T16" fmla="*/ 1381 w 1575"/>
                <a:gd name="T17" fmla="*/ 208 h 1033"/>
                <a:gd name="T18" fmla="*/ 1247 w 1575"/>
                <a:gd name="T19" fmla="*/ 247 h 1033"/>
                <a:gd name="T20" fmla="*/ 1204 w 1575"/>
                <a:gd name="T21" fmla="*/ 313 h 1033"/>
                <a:gd name="T22" fmla="*/ 1130 w 1575"/>
                <a:gd name="T23" fmla="*/ 415 h 1033"/>
                <a:gd name="T24" fmla="*/ 1081 w 1575"/>
                <a:gd name="T25" fmla="*/ 439 h 1033"/>
                <a:gd name="T26" fmla="*/ 1061 w 1575"/>
                <a:gd name="T27" fmla="*/ 464 h 1033"/>
                <a:gd name="T28" fmla="*/ 993 w 1575"/>
                <a:gd name="T29" fmla="*/ 587 h 1033"/>
                <a:gd name="T30" fmla="*/ 956 w 1575"/>
                <a:gd name="T31" fmla="*/ 674 h 1033"/>
                <a:gd name="T32" fmla="*/ 895 w 1575"/>
                <a:gd name="T33" fmla="*/ 685 h 1033"/>
                <a:gd name="T34" fmla="*/ 882 w 1575"/>
                <a:gd name="T35" fmla="*/ 689 h 1033"/>
                <a:gd name="T36" fmla="*/ 848 w 1575"/>
                <a:gd name="T37" fmla="*/ 602 h 1033"/>
                <a:gd name="T38" fmla="*/ 742 w 1575"/>
                <a:gd name="T39" fmla="*/ 657 h 1033"/>
                <a:gd name="T40" fmla="*/ 665 w 1575"/>
                <a:gd name="T41" fmla="*/ 579 h 1033"/>
                <a:gd name="T42" fmla="*/ 524 w 1575"/>
                <a:gd name="T43" fmla="*/ 557 h 1033"/>
                <a:gd name="T44" fmla="*/ 557 w 1575"/>
                <a:gd name="T45" fmla="*/ 616 h 1033"/>
                <a:gd name="T46" fmla="*/ 453 w 1575"/>
                <a:gd name="T47" fmla="*/ 622 h 1033"/>
                <a:gd name="T48" fmla="*/ 391 w 1575"/>
                <a:gd name="T49" fmla="*/ 546 h 1033"/>
                <a:gd name="T50" fmla="*/ 440 w 1575"/>
                <a:gd name="T51" fmla="*/ 646 h 1033"/>
                <a:gd name="T52" fmla="*/ 470 w 1575"/>
                <a:gd name="T53" fmla="*/ 749 h 1033"/>
                <a:gd name="T54" fmla="*/ 412 w 1575"/>
                <a:gd name="T55" fmla="*/ 898 h 1033"/>
                <a:gd name="T56" fmla="*/ 352 w 1575"/>
                <a:gd name="T57" fmla="*/ 1013 h 1033"/>
                <a:gd name="T58" fmla="*/ 237 w 1575"/>
                <a:gd name="T59" fmla="*/ 924 h 1033"/>
                <a:gd name="T60" fmla="*/ 224 w 1575"/>
                <a:gd name="T61" fmla="*/ 788 h 1033"/>
                <a:gd name="T62" fmla="*/ 47 w 1575"/>
                <a:gd name="T63" fmla="*/ 702 h 1033"/>
                <a:gd name="T64" fmla="*/ 6 w 1575"/>
                <a:gd name="T65" fmla="*/ 588 h 1033"/>
                <a:gd name="T66" fmla="*/ 162 w 1575"/>
                <a:gd name="T67" fmla="*/ 465 h 1033"/>
                <a:gd name="T68" fmla="*/ 263 w 1575"/>
                <a:gd name="T69" fmla="*/ 512 h 1033"/>
                <a:gd name="T70" fmla="*/ 378 w 1575"/>
                <a:gd name="T71" fmla="*/ 512 h 1033"/>
                <a:gd name="T72" fmla="*/ 309 w 1575"/>
                <a:gd name="T73" fmla="*/ 436 h 1033"/>
                <a:gd name="T74" fmla="*/ 255 w 1575"/>
                <a:gd name="T75" fmla="*/ 402 h 1033"/>
                <a:gd name="T76" fmla="*/ 259 w 1575"/>
                <a:gd name="T77" fmla="*/ 432 h 1033"/>
                <a:gd name="T78" fmla="*/ 158 w 1575"/>
                <a:gd name="T79" fmla="*/ 408 h 1033"/>
                <a:gd name="T80" fmla="*/ 116 w 1575"/>
                <a:gd name="T81" fmla="*/ 406 h 1033"/>
                <a:gd name="T82" fmla="*/ 158 w 1575"/>
                <a:gd name="T83" fmla="*/ 329 h 1033"/>
                <a:gd name="T84" fmla="*/ 214 w 1575"/>
                <a:gd name="T85" fmla="*/ 292 h 1033"/>
                <a:gd name="T86" fmla="*/ 317 w 1575"/>
                <a:gd name="T87" fmla="*/ 247 h 1033"/>
                <a:gd name="T88" fmla="*/ 313 w 1575"/>
                <a:gd name="T89" fmla="*/ 197 h 1033"/>
                <a:gd name="T90" fmla="*/ 278 w 1575"/>
                <a:gd name="T91" fmla="*/ 238 h 1033"/>
                <a:gd name="T92" fmla="*/ 183 w 1575"/>
                <a:gd name="T93" fmla="*/ 251 h 1033"/>
                <a:gd name="T94" fmla="*/ 227 w 1575"/>
                <a:gd name="T95" fmla="*/ 167 h 1033"/>
                <a:gd name="T96" fmla="*/ 354 w 1575"/>
                <a:gd name="T97" fmla="*/ 106 h 1033"/>
                <a:gd name="T98" fmla="*/ 397 w 1575"/>
                <a:gd name="T99" fmla="*/ 154 h 1033"/>
                <a:gd name="T100" fmla="*/ 470 w 1575"/>
                <a:gd name="T101" fmla="*/ 134 h 1033"/>
                <a:gd name="T102" fmla="*/ 596 w 1575"/>
                <a:gd name="T103" fmla="*/ 126 h 1033"/>
                <a:gd name="T104" fmla="*/ 660 w 1575"/>
                <a:gd name="T105" fmla="*/ 83 h 1033"/>
                <a:gd name="T106" fmla="*/ 705 w 1575"/>
                <a:gd name="T107" fmla="*/ 130 h 1033"/>
                <a:gd name="T108" fmla="*/ 734 w 1575"/>
                <a:gd name="T109" fmla="*/ 81 h 1033"/>
                <a:gd name="T110" fmla="*/ 889 w 1575"/>
                <a:gd name="T111" fmla="*/ 18 h 1033"/>
                <a:gd name="T112" fmla="*/ 373 w 1575"/>
                <a:gd name="T113" fmla="*/ 374 h 1033"/>
                <a:gd name="T114" fmla="*/ 449 w 1575"/>
                <a:gd name="T115" fmla="*/ 424 h 1033"/>
                <a:gd name="T116" fmla="*/ 531 w 1575"/>
                <a:gd name="T117" fmla="*/ 411 h 1033"/>
                <a:gd name="T118" fmla="*/ 505 w 1575"/>
                <a:gd name="T119" fmla="*/ 451 h 1033"/>
                <a:gd name="T120" fmla="*/ 375 w 1575"/>
                <a:gd name="T121" fmla="*/ 762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5" h="1033">
                  <a:moveTo>
                    <a:pt x="949" y="11"/>
                  </a:moveTo>
                  <a:cubicBezTo>
                    <a:pt x="949" y="13"/>
                    <a:pt x="952" y="12"/>
                    <a:pt x="954" y="13"/>
                  </a:cubicBezTo>
                  <a:cubicBezTo>
                    <a:pt x="954" y="15"/>
                    <a:pt x="951" y="14"/>
                    <a:pt x="949" y="14"/>
                  </a:cubicBezTo>
                  <a:cubicBezTo>
                    <a:pt x="957" y="22"/>
                    <a:pt x="965" y="11"/>
                    <a:pt x="979" y="14"/>
                  </a:cubicBezTo>
                  <a:cubicBezTo>
                    <a:pt x="982" y="19"/>
                    <a:pt x="987" y="22"/>
                    <a:pt x="993" y="24"/>
                  </a:cubicBezTo>
                  <a:cubicBezTo>
                    <a:pt x="994" y="26"/>
                    <a:pt x="993" y="29"/>
                    <a:pt x="993" y="31"/>
                  </a:cubicBezTo>
                  <a:cubicBezTo>
                    <a:pt x="994" y="33"/>
                    <a:pt x="998" y="33"/>
                    <a:pt x="997" y="37"/>
                  </a:cubicBezTo>
                  <a:cubicBezTo>
                    <a:pt x="993" y="36"/>
                    <a:pt x="994" y="39"/>
                    <a:pt x="993" y="42"/>
                  </a:cubicBezTo>
                  <a:cubicBezTo>
                    <a:pt x="992" y="41"/>
                    <a:pt x="989" y="40"/>
                    <a:pt x="986" y="40"/>
                  </a:cubicBezTo>
                  <a:cubicBezTo>
                    <a:pt x="983" y="41"/>
                    <a:pt x="986" y="43"/>
                    <a:pt x="984" y="44"/>
                  </a:cubicBezTo>
                  <a:cubicBezTo>
                    <a:pt x="983" y="45"/>
                    <a:pt x="982" y="42"/>
                    <a:pt x="980" y="42"/>
                  </a:cubicBezTo>
                  <a:cubicBezTo>
                    <a:pt x="979" y="43"/>
                    <a:pt x="975" y="46"/>
                    <a:pt x="969" y="44"/>
                  </a:cubicBezTo>
                  <a:cubicBezTo>
                    <a:pt x="967" y="44"/>
                    <a:pt x="968" y="47"/>
                    <a:pt x="967" y="48"/>
                  </a:cubicBezTo>
                  <a:cubicBezTo>
                    <a:pt x="967" y="48"/>
                    <a:pt x="964" y="47"/>
                    <a:pt x="964" y="48"/>
                  </a:cubicBezTo>
                  <a:cubicBezTo>
                    <a:pt x="963" y="50"/>
                    <a:pt x="967" y="51"/>
                    <a:pt x="964" y="55"/>
                  </a:cubicBezTo>
                  <a:cubicBezTo>
                    <a:pt x="963" y="52"/>
                    <a:pt x="954" y="56"/>
                    <a:pt x="958" y="57"/>
                  </a:cubicBezTo>
                  <a:cubicBezTo>
                    <a:pt x="954" y="61"/>
                    <a:pt x="948" y="59"/>
                    <a:pt x="943" y="61"/>
                  </a:cubicBezTo>
                  <a:cubicBezTo>
                    <a:pt x="940" y="62"/>
                    <a:pt x="938" y="67"/>
                    <a:pt x="934" y="67"/>
                  </a:cubicBezTo>
                  <a:cubicBezTo>
                    <a:pt x="934" y="69"/>
                    <a:pt x="934" y="72"/>
                    <a:pt x="932" y="72"/>
                  </a:cubicBezTo>
                  <a:cubicBezTo>
                    <a:pt x="933" y="75"/>
                    <a:pt x="934" y="72"/>
                    <a:pt x="936" y="72"/>
                  </a:cubicBezTo>
                  <a:cubicBezTo>
                    <a:pt x="941" y="72"/>
                    <a:pt x="943" y="68"/>
                    <a:pt x="947" y="67"/>
                  </a:cubicBezTo>
                  <a:cubicBezTo>
                    <a:pt x="950" y="66"/>
                    <a:pt x="950" y="69"/>
                    <a:pt x="952" y="68"/>
                  </a:cubicBezTo>
                  <a:cubicBezTo>
                    <a:pt x="955" y="68"/>
                    <a:pt x="955" y="65"/>
                    <a:pt x="956" y="65"/>
                  </a:cubicBezTo>
                  <a:cubicBezTo>
                    <a:pt x="960" y="63"/>
                    <a:pt x="965" y="65"/>
                    <a:pt x="969" y="63"/>
                  </a:cubicBezTo>
                  <a:cubicBezTo>
                    <a:pt x="972" y="62"/>
                    <a:pt x="968" y="60"/>
                    <a:pt x="971" y="59"/>
                  </a:cubicBezTo>
                  <a:cubicBezTo>
                    <a:pt x="972" y="59"/>
                    <a:pt x="974" y="60"/>
                    <a:pt x="975" y="59"/>
                  </a:cubicBezTo>
                  <a:cubicBezTo>
                    <a:pt x="975" y="59"/>
                    <a:pt x="976" y="55"/>
                    <a:pt x="977" y="55"/>
                  </a:cubicBezTo>
                  <a:cubicBezTo>
                    <a:pt x="977" y="55"/>
                    <a:pt x="982" y="57"/>
                    <a:pt x="984" y="57"/>
                  </a:cubicBezTo>
                  <a:cubicBezTo>
                    <a:pt x="989" y="57"/>
                    <a:pt x="989" y="56"/>
                    <a:pt x="993" y="55"/>
                  </a:cubicBezTo>
                  <a:cubicBezTo>
                    <a:pt x="993" y="57"/>
                    <a:pt x="993" y="59"/>
                    <a:pt x="993" y="61"/>
                  </a:cubicBezTo>
                  <a:cubicBezTo>
                    <a:pt x="996" y="59"/>
                    <a:pt x="997" y="59"/>
                    <a:pt x="997" y="63"/>
                  </a:cubicBezTo>
                  <a:cubicBezTo>
                    <a:pt x="1007" y="62"/>
                    <a:pt x="1023" y="64"/>
                    <a:pt x="1038" y="63"/>
                  </a:cubicBezTo>
                  <a:cubicBezTo>
                    <a:pt x="1037" y="71"/>
                    <a:pt x="1051" y="65"/>
                    <a:pt x="1049" y="74"/>
                  </a:cubicBezTo>
                  <a:cubicBezTo>
                    <a:pt x="1051" y="71"/>
                    <a:pt x="1054" y="74"/>
                    <a:pt x="1057" y="74"/>
                  </a:cubicBezTo>
                  <a:cubicBezTo>
                    <a:pt x="1062" y="74"/>
                    <a:pt x="1069" y="72"/>
                    <a:pt x="1072" y="74"/>
                  </a:cubicBezTo>
                  <a:cubicBezTo>
                    <a:pt x="1076" y="74"/>
                    <a:pt x="1072" y="66"/>
                    <a:pt x="1076" y="65"/>
                  </a:cubicBezTo>
                  <a:cubicBezTo>
                    <a:pt x="1082" y="66"/>
                    <a:pt x="1088" y="65"/>
                    <a:pt x="1094" y="67"/>
                  </a:cubicBezTo>
                  <a:cubicBezTo>
                    <a:pt x="1094" y="67"/>
                    <a:pt x="1094" y="68"/>
                    <a:pt x="1094" y="68"/>
                  </a:cubicBezTo>
                  <a:cubicBezTo>
                    <a:pt x="1097" y="69"/>
                    <a:pt x="1101" y="68"/>
                    <a:pt x="1103" y="68"/>
                  </a:cubicBezTo>
                  <a:cubicBezTo>
                    <a:pt x="1104" y="69"/>
                    <a:pt x="1105" y="72"/>
                    <a:pt x="1105" y="72"/>
                  </a:cubicBezTo>
                  <a:cubicBezTo>
                    <a:pt x="1108" y="74"/>
                    <a:pt x="1113" y="71"/>
                    <a:pt x="1115" y="74"/>
                  </a:cubicBezTo>
                  <a:cubicBezTo>
                    <a:pt x="1114" y="78"/>
                    <a:pt x="1114" y="82"/>
                    <a:pt x="1109" y="81"/>
                  </a:cubicBezTo>
                  <a:cubicBezTo>
                    <a:pt x="1109" y="85"/>
                    <a:pt x="1112" y="86"/>
                    <a:pt x="1117" y="85"/>
                  </a:cubicBezTo>
                  <a:cubicBezTo>
                    <a:pt x="1115" y="96"/>
                    <a:pt x="1124" y="97"/>
                    <a:pt x="1128" y="102"/>
                  </a:cubicBezTo>
                  <a:cubicBezTo>
                    <a:pt x="1131" y="100"/>
                    <a:pt x="1134" y="99"/>
                    <a:pt x="1137" y="96"/>
                  </a:cubicBezTo>
                  <a:cubicBezTo>
                    <a:pt x="1138" y="95"/>
                    <a:pt x="1138" y="92"/>
                    <a:pt x="1139" y="91"/>
                  </a:cubicBezTo>
                  <a:cubicBezTo>
                    <a:pt x="1140" y="90"/>
                    <a:pt x="1143" y="91"/>
                    <a:pt x="1143" y="89"/>
                  </a:cubicBezTo>
                  <a:cubicBezTo>
                    <a:pt x="1148" y="88"/>
                    <a:pt x="1146" y="93"/>
                    <a:pt x="1148" y="95"/>
                  </a:cubicBezTo>
                  <a:cubicBezTo>
                    <a:pt x="1153" y="95"/>
                    <a:pt x="1157" y="95"/>
                    <a:pt x="1161" y="95"/>
                  </a:cubicBezTo>
                  <a:cubicBezTo>
                    <a:pt x="1163" y="93"/>
                    <a:pt x="1168" y="94"/>
                    <a:pt x="1167" y="89"/>
                  </a:cubicBezTo>
                  <a:cubicBezTo>
                    <a:pt x="1173" y="91"/>
                    <a:pt x="1187" y="85"/>
                    <a:pt x="1187" y="93"/>
                  </a:cubicBezTo>
                  <a:cubicBezTo>
                    <a:pt x="1193" y="93"/>
                    <a:pt x="1191" y="86"/>
                    <a:pt x="1199" y="89"/>
                  </a:cubicBezTo>
                  <a:cubicBezTo>
                    <a:pt x="1198" y="87"/>
                    <a:pt x="1196" y="87"/>
                    <a:pt x="1195" y="87"/>
                  </a:cubicBezTo>
                  <a:cubicBezTo>
                    <a:pt x="1196" y="86"/>
                    <a:pt x="1196" y="82"/>
                    <a:pt x="1199" y="81"/>
                  </a:cubicBezTo>
                  <a:cubicBezTo>
                    <a:pt x="1204" y="82"/>
                    <a:pt x="1202" y="75"/>
                    <a:pt x="1210" y="78"/>
                  </a:cubicBezTo>
                  <a:cubicBezTo>
                    <a:pt x="1212" y="78"/>
                    <a:pt x="1210" y="75"/>
                    <a:pt x="1210" y="76"/>
                  </a:cubicBezTo>
                  <a:cubicBezTo>
                    <a:pt x="1213" y="72"/>
                    <a:pt x="1218" y="75"/>
                    <a:pt x="1225" y="74"/>
                  </a:cubicBezTo>
                  <a:cubicBezTo>
                    <a:pt x="1223" y="84"/>
                    <a:pt x="1235" y="71"/>
                    <a:pt x="1232" y="80"/>
                  </a:cubicBezTo>
                  <a:cubicBezTo>
                    <a:pt x="1240" y="81"/>
                    <a:pt x="1246" y="79"/>
                    <a:pt x="1253" y="78"/>
                  </a:cubicBezTo>
                  <a:cubicBezTo>
                    <a:pt x="1253" y="83"/>
                    <a:pt x="1245" y="79"/>
                    <a:pt x="1247" y="85"/>
                  </a:cubicBezTo>
                  <a:cubicBezTo>
                    <a:pt x="1248" y="89"/>
                    <a:pt x="1254" y="87"/>
                    <a:pt x="1258" y="87"/>
                  </a:cubicBezTo>
                  <a:cubicBezTo>
                    <a:pt x="1265" y="87"/>
                    <a:pt x="1271" y="87"/>
                    <a:pt x="1277" y="85"/>
                  </a:cubicBezTo>
                  <a:cubicBezTo>
                    <a:pt x="1278" y="92"/>
                    <a:pt x="1287" y="92"/>
                    <a:pt x="1290" y="98"/>
                  </a:cubicBezTo>
                  <a:cubicBezTo>
                    <a:pt x="1294" y="97"/>
                    <a:pt x="1296" y="100"/>
                    <a:pt x="1299" y="100"/>
                  </a:cubicBezTo>
                  <a:cubicBezTo>
                    <a:pt x="1311" y="101"/>
                    <a:pt x="1324" y="98"/>
                    <a:pt x="1335" y="100"/>
                  </a:cubicBezTo>
                  <a:cubicBezTo>
                    <a:pt x="1339" y="101"/>
                    <a:pt x="1343" y="106"/>
                    <a:pt x="1348" y="104"/>
                  </a:cubicBezTo>
                  <a:cubicBezTo>
                    <a:pt x="1347" y="107"/>
                    <a:pt x="1349" y="107"/>
                    <a:pt x="1351" y="108"/>
                  </a:cubicBezTo>
                  <a:cubicBezTo>
                    <a:pt x="1351" y="110"/>
                    <a:pt x="1351" y="113"/>
                    <a:pt x="1351" y="115"/>
                  </a:cubicBezTo>
                  <a:cubicBezTo>
                    <a:pt x="1351" y="118"/>
                    <a:pt x="1358" y="115"/>
                    <a:pt x="1359" y="117"/>
                  </a:cubicBezTo>
                  <a:cubicBezTo>
                    <a:pt x="1361" y="120"/>
                    <a:pt x="1360" y="116"/>
                    <a:pt x="1363" y="117"/>
                  </a:cubicBezTo>
                  <a:cubicBezTo>
                    <a:pt x="1363" y="117"/>
                    <a:pt x="1363" y="119"/>
                    <a:pt x="1364" y="119"/>
                  </a:cubicBezTo>
                  <a:cubicBezTo>
                    <a:pt x="1367" y="119"/>
                    <a:pt x="1387" y="121"/>
                    <a:pt x="1389" y="119"/>
                  </a:cubicBezTo>
                  <a:cubicBezTo>
                    <a:pt x="1389" y="119"/>
                    <a:pt x="1389" y="117"/>
                    <a:pt x="1389" y="117"/>
                  </a:cubicBezTo>
                  <a:cubicBezTo>
                    <a:pt x="1390" y="117"/>
                    <a:pt x="1394" y="119"/>
                    <a:pt x="1394" y="119"/>
                  </a:cubicBezTo>
                  <a:cubicBezTo>
                    <a:pt x="1396" y="117"/>
                    <a:pt x="1399" y="116"/>
                    <a:pt x="1400" y="119"/>
                  </a:cubicBezTo>
                  <a:cubicBezTo>
                    <a:pt x="1403" y="115"/>
                    <a:pt x="1409" y="115"/>
                    <a:pt x="1415" y="113"/>
                  </a:cubicBezTo>
                  <a:cubicBezTo>
                    <a:pt x="1414" y="119"/>
                    <a:pt x="1416" y="122"/>
                    <a:pt x="1417" y="126"/>
                  </a:cubicBezTo>
                  <a:cubicBezTo>
                    <a:pt x="1424" y="126"/>
                    <a:pt x="1427" y="130"/>
                    <a:pt x="1433" y="126"/>
                  </a:cubicBezTo>
                  <a:cubicBezTo>
                    <a:pt x="1434" y="123"/>
                    <a:pt x="1432" y="123"/>
                    <a:pt x="1430" y="122"/>
                  </a:cubicBezTo>
                  <a:cubicBezTo>
                    <a:pt x="1431" y="121"/>
                    <a:pt x="1432" y="118"/>
                    <a:pt x="1432" y="115"/>
                  </a:cubicBezTo>
                  <a:cubicBezTo>
                    <a:pt x="1436" y="111"/>
                    <a:pt x="1448" y="113"/>
                    <a:pt x="1450" y="117"/>
                  </a:cubicBezTo>
                  <a:cubicBezTo>
                    <a:pt x="1458" y="117"/>
                    <a:pt x="1466" y="116"/>
                    <a:pt x="1474" y="117"/>
                  </a:cubicBezTo>
                  <a:cubicBezTo>
                    <a:pt x="1477" y="117"/>
                    <a:pt x="1483" y="121"/>
                    <a:pt x="1484" y="117"/>
                  </a:cubicBezTo>
                  <a:cubicBezTo>
                    <a:pt x="1488" y="119"/>
                    <a:pt x="1487" y="121"/>
                    <a:pt x="1493" y="122"/>
                  </a:cubicBezTo>
                  <a:cubicBezTo>
                    <a:pt x="1495" y="123"/>
                    <a:pt x="1496" y="126"/>
                    <a:pt x="1497" y="126"/>
                  </a:cubicBezTo>
                  <a:cubicBezTo>
                    <a:pt x="1498" y="126"/>
                    <a:pt x="1499" y="125"/>
                    <a:pt x="1499" y="124"/>
                  </a:cubicBezTo>
                  <a:cubicBezTo>
                    <a:pt x="1501" y="125"/>
                    <a:pt x="1499" y="127"/>
                    <a:pt x="1500" y="128"/>
                  </a:cubicBezTo>
                  <a:cubicBezTo>
                    <a:pt x="1501" y="129"/>
                    <a:pt x="1504" y="127"/>
                    <a:pt x="1504" y="128"/>
                  </a:cubicBezTo>
                  <a:cubicBezTo>
                    <a:pt x="1505" y="129"/>
                    <a:pt x="1509" y="130"/>
                    <a:pt x="1514" y="132"/>
                  </a:cubicBezTo>
                  <a:cubicBezTo>
                    <a:pt x="1516" y="133"/>
                    <a:pt x="1521" y="134"/>
                    <a:pt x="1525" y="136"/>
                  </a:cubicBezTo>
                  <a:cubicBezTo>
                    <a:pt x="1526" y="136"/>
                    <a:pt x="1526" y="139"/>
                    <a:pt x="1527" y="139"/>
                  </a:cubicBezTo>
                  <a:cubicBezTo>
                    <a:pt x="1527" y="140"/>
                    <a:pt x="1530" y="139"/>
                    <a:pt x="1530" y="139"/>
                  </a:cubicBezTo>
                  <a:cubicBezTo>
                    <a:pt x="1531" y="140"/>
                    <a:pt x="1530" y="142"/>
                    <a:pt x="1530" y="143"/>
                  </a:cubicBezTo>
                  <a:cubicBezTo>
                    <a:pt x="1531" y="144"/>
                    <a:pt x="1534" y="142"/>
                    <a:pt x="1534" y="143"/>
                  </a:cubicBezTo>
                  <a:cubicBezTo>
                    <a:pt x="1535" y="145"/>
                    <a:pt x="1532" y="151"/>
                    <a:pt x="1540" y="149"/>
                  </a:cubicBezTo>
                  <a:cubicBezTo>
                    <a:pt x="1540" y="153"/>
                    <a:pt x="1540" y="157"/>
                    <a:pt x="1540" y="162"/>
                  </a:cubicBezTo>
                  <a:cubicBezTo>
                    <a:pt x="1546" y="161"/>
                    <a:pt x="1551" y="160"/>
                    <a:pt x="1553" y="154"/>
                  </a:cubicBezTo>
                  <a:cubicBezTo>
                    <a:pt x="1558" y="157"/>
                    <a:pt x="1565" y="156"/>
                    <a:pt x="1569" y="158"/>
                  </a:cubicBezTo>
                  <a:cubicBezTo>
                    <a:pt x="1570" y="158"/>
                    <a:pt x="1569" y="161"/>
                    <a:pt x="1569" y="162"/>
                  </a:cubicBezTo>
                  <a:cubicBezTo>
                    <a:pt x="1570" y="163"/>
                    <a:pt x="1574" y="161"/>
                    <a:pt x="1575" y="162"/>
                  </a:cubicBezTo>
                  <a:cubicBezTo>
                    <a:pt x="1574" y="164"/>
                    <a:pt x="1571" y="164"/>
                    <a:pt x="1571" y="167"/>
                  </a:cubicBezTo>
                  <a:cubicBezTo>
                    <a:pt x="1568" y="168"/>
                    <a:pt x="1568" y="165"/>
                    <a:pt x="1566" y="165"/>
                  </a:cubicBezTo>
                  <a:cubicBezTo>
                    <a:pt x="1564" y="167"/>
                    <a:pt x="1564" y="170"/>
                    <a:pt x="1560" y="169"/>
                  </a:cubicBezTo>
                  <a:cubicBezTo>
                    <a:pt x="1561" y="172"/>
                    <a:pt x="1566" y="171"/>
                    <a:pt x="1564" y="177"/>
                  </a:cubicBezTo>
                  <a:cubicBezTo>
                    <a:pt x="1557" y="171"/>
                    <a:pt x="1563" y="179"/>
                    <a:pt x="1558" y="180"/>
                  </a:cubicBezTo>
                  <a:cubicBezTo>
                    <a:pt x="1557" y="181"/>
                    <a:pt x="1555" y="182"/>
                    <a:pt x="1554" y="184"/>
                  </a:cubicBezTo>
                  <a:cubicBezTo>
                    <a:pt x="1552" y="184"/>
                    <a:pt x="1551" y="183"/>
                    <a:pt x="1549" y="182"/>
                  </a:cubicBezTo>
                  <a:cubicBezTo>
                    <a:pt x="1548" y="181"/>
                    <a:pt x="1546" y="179"/>
                    <a:pt x="1545" y="178"/>
                  </a:cubicBezTo>
                  <a:cubicBezTo>
                    <a:pt x="1542" y="177"/>
                    <a:pt x="1540" y="178"/>
                    <a:pt x="1538" y="177"/>
                  </a:cubicBezTo>
                  <a:cubicBezTo>
                    <a:pt x="1536" y="176"/>
                    <a:pt x="1535" y="173"/>
                    <a:pt x="1534" y="173"/>
                  </a:cubicBezTo>
                  <a:cubicBezTo>
                    <a:pt x="1532" y="172"/>
                    <a:pt x="1529" y="173"/>
                    <a:pt x="1527" y="173"/>
                  </a:cubicBezTo>
                  <a:cubicBezTo>
                    <a:pt x="1526" y="173"/>
                    <a:pt x="1526" y="171"/>
                    <a:pt x="1525" y="171"/>
                  </a:cubicBezTo>
                  <a:cubicBezTo>
                    <a:pt x="1522" y="171"/>
                    <a:pt x="1520" y="164"/>
                    <a:pt x="1517" y="169"/>
                  </a:cubicBezTo>
                  <a:cubicBezTo>
                    <a:pt x="1515" y="169"/>
                    <a:pt x="1516" y="166"/>
                    <a:pt x="1515" y="163"/>
                  </a:cubicBezTo>
                  <a:cubicBezTo>
                    <a:pt x="1512" y="163"/>
                    <a:pt x="1508" y="163"/>
                    <a:pt x="1504" y="163"/>
                  </a:cubicBezTo>
                  <a:cubicBezTo>
                    <a:pt x="1500" y="164"/>
                    <a:pt x="1504" y="168"/>
                    <a:pt x="1504" y="167"/>
                  </a:cubicBezTo>
                  <a:cubicBezTo>
                    <a:pt x="1504" y="170"/>
                    <a:pt x="1500" y="170"/>
                    <a:pt x="1500" y="175"/>
                  </a:cubicBezTo>
                  <a:cubicBezTo>
                    <a:pt x="1492" y="174"/>
                    <a:pt x="1491" y="180"/>
                    <a:pt x="1482" y="178"/>
                  </a:cubicBezTo>
                  <a:cubicBezTo>
                    <a:pt x="1480" y="180"/>
                    <a:pt x="1480" y="183"/>
                    <a:pt x="1476" y="182"/>
                  </a:cubicBezTo>
                  <a:cubicBezTo>
                    <a:pt x="1477" y="185"/>
                    <a:pt x="1481" y="184"/>
                    <a:pt x="1484" y="184"/>
                  </a:cubicBezTo>
                  <a:cubicBezTo>
                    <a:pt x="1486" y="185"/>
                    <a:pt x="1487" y="187"/>
                    <a:pt x="1489" y="188"/>
                  </a:cubicBezTo>
                  <a:cubicBezTo>
                    <a:pt x="1488" y="194"/>
                    <a:pt x="1488" y="192"/>
                    <a:pt x="1491" y="195"/>
                  </a:cubicBezTo>
                  <a:cubicBezTo>
                    <a:pt x="1493" y="199"/>
                    <a:pt x="1498" y="200"/>
                    <a:pt x="1500" y="203"/>
                  </a:cubicBezTo>
                  <a:cubicBezTo>
                    <a:pt x="1500" y="203"/>
                    <a:pt x="1495" y="208"/>
                    <a:pt x="1495" y="208"/>
                  </a:cubicBezTo>
                  <a:cubicBezTo>
                    <a:pt x="1490" y="209"/>
                    <a:pt x="1490" y="204"/>
                    <a:pt x="1487" y="204"/>
                  </a:cubicBezTo>
                  <a:cubicBezTo>
                    <a:pt x="1488" y="204"/>
                    <a:pt x="1490" y="208"/>
                    <a:pt x="1487" y="208"/>
                  </a:cubicBezTo>
                  <a:cubicBezTo>
                    <a:pt x="1482" y="209"/>
                    <a:pt x="1473" y="208"/>
                    <a:pt x="1467" y="210"/>
                  </a:cubicBezTo>
                  <a:cubicBezTo>
                    <a:pt x="1464" y="211"/>
                    <a:pt x="1457" y="213"/>
                    <a:pt x="1458" y="218"/>
                  </a:cubicBezTo>
                  <a:cubicBezTo>
                    <a:pt x="1449" y="216"/>
                    <a:pt x="1448" y="222"/>
                    <a:pt x="1443" y="223"/>
                  </a:cubicBezTo>
                  <a:cubicBezTo>
                    <a:pt x="1441" y="225"/>
                    <a:pt x="1441" y="226"/>
                    <a:pt x="1439" y="227"/>
                  </a:cubicBezTo>
                  <a:cubicBezTo>
                    <a:pt x="1438" y="228"/>
                    <a:pt x="1435" y="231"/>
                    <a:pt x="1433" y="231"/>
                  </a:cubicBezTo>
                  <a:cubicBezTo>
                    <a:pt x="1432" y="231"/>
                    <a:pt x="1430" y="233"/>
                    <a:pt x="1430" y="234"/>
                  </a:cubicBezTo>
                  <a:cubicBezTo>
                    <a:pt x="1424" y="233"/>
                    <a:pt x="1414" y="237"/>
                    <a:pt x="1411" y="232"/>
                  </a:cubicBezTo>
                  <a:cubicBezTo>
                    <a:pt x="1409" y="234"/>
                    <a:pt x="1404" y="233"/>
                    <a:pt x="1405" y="238"/>
                  </a:cubicBezTo>
                  <a:cubicBezTo>
                    <a:pt x="1395" y="239"/>
                    <a:pt x="1394" y="239"/>
                    <a:pt x="1383" y="238"/>
                  </a:cubicBezTo>
                  <a:cubicBezTo>
                    <a:pt x="1382" y="238"/>
                    <a:pt x="1381" y="240"/>
                    <a:pt x="1379" y="240"/>
                  </a:cubicBezTo>
                  <a:cubicBezTo>
                    <a:pt x="1378" y="241"/>
                    <a:pt x="1374" y="242"/>
                    <a:pt x="1374" y="246"/>
                  </a:cubicBezTo>
                  <a:cubicBezTo>
                    <a:pt x="1373" y="251"/>
                    <a:pt x="1365" y="248"/>
                    <a:pt x="1366" y="257"/>
                  </a:cubicBezTo>
                  <a:cubicBezTo>
                    <a:pt x="1365" y="263"/>
                    <a:pt x="1371" y="262"/>
                    <a:pt x="1374" y="264"/>
                  </a:cubicBezTo>
                  <a:cubicBezTo>
                    <a:pt x="1373" y="269"/>
                    <a:pt x="1372" y="274"/>
                    <a:pt x="1366" y="273"/>
                  </a:cubicBezTo>
                  <a:cubicBezTo>
                    <a:pt x="1367" y="277"/>
                    <a:pt x="1366" y="279"/>
                    <a:pt x="1363" y="279"/>
                  </a:cubicBezTo>
                  <a:cubicBezTo>
                    <a:pt x="1363" y="282"/>
                    <a:pt x="1363" y="284"/>
                    <a:pt x="1363" y="287"/>
                  </a:cubicBezTo>
                  <a:cubicBezTo>
                    <a:pt x="1363" y="289"/>
                    <a:pt x="1366" y="285"/>
                    <a:pt x="1366" y="288"/>
                  </a:cubicBezTo>
                  <a:cubicBezTo>
                    <a:pt x="1368" y="292"/>
                    <a:pt x="1364" y="291"/>
                    <a:pt x="1363" y="292"/>
                  </a:cubicBezTo>
                  <a:cubicBezTo>
                    <a:pt x="1362" y="293"/>
                    <a:pt x="1361" y="297"/>
                    <a:pt x="1361" y="298"/>
                  </a:cubicBezTo>
                  <a:cubicBezTo>
                    <a:pt x="1359" y="299"/>
                    <a:pt x="1353" y="298"/>
                    <a:pt x="1351" y="300"/>
                  </a:cubicBezTo>
                  <a:cubicBezTo>
                    <a:pt x="1350" y="301"/>
                    <a:pt x="1353" y="306"/>
                    <a:pt x="1351" y="307"/>
                  </a:cubicBezTo>
                  <a:cubicBezTo>
                    <a:pt x="1350" y="308"/>
                    <a:pt x="1350" y="303"/>
                    <a:pt x="1350" y="303"/>
                  </a:cubicBezTo>
                  <a:cubicBezTo>
                    <a:pt x="1348" y="303"/>
                    <a:pt x="1344" y="304"/>
                    <a:pt x="1348" y="313"/>
                  </a:cubicBezTo>
                  <a:cubicBezTo>
                    <a:pt x="1344" y="311"/>
                    <a:pt x="1345" y="315"/>
                    <a:pt x="1344" y="316"/>
                  </a:cubicBezTo>
                  <a:cubicBezTo>
                    <a:pt x="1343" y="317"/>
                    <a:pt x="1341" y="316"/>
                    <a:pt x="1340" y="316"/>
                  </a:cubicBezTo>
                  <a:cubicBezTo>
                    <a:pt x="1339" y="317"/>
                    <a:pt x="1340" y="322"/>
                    <a:pt x="1336" y="320"/>
                  </a:cubicBezTo>
                  <a:cubicBezTo>
                    <a:pt x="1337" y="323"/>
                    <a:pt x="1334" y="324"/>
                    <a:pt x="1335" y="328"/>
                  </a:cubicBezTo>
                  <a:cubicBezTo>
                    <a:pt x="1332" y="328"/>
                    <a:pt x="1327" y="327"/>
                    <a:pt x="1327" y="329"/>
                  </a:cubicBezTo>
                  <a:cubicBezTo>
                    <a:pt x="1325" y="329"/>
                    <a:pt x="1328" y="327"/>
                    <a:pt x="1327" y="324"/>
                  </a:cubicBezTo>
                  <a:cubicBezTo>
                    <a:pt x="1327" y="324"/>
                    <a:pt x="1325" y="323"/>
                    <a:pt x="1325" y="322"/>
                  </a:cubicBezTo>
                  <a:cubicBezTo>
                    <a:pt x="1325" y="321"/>
                    <a:pt x="1325" y="319"/>
                    <a:pt x="1325" y="318"/>
                  </a:cubicBezTo>
                  <a:cubicBezTo>
                    <a:pt x="1324" y="317"/>
                    <a:pt x="1323" y="315"/>
                    <a:pt x="1322" y="314"/>
                  </a:cubicBezTo>
                  <a:cubicBezTo>
                    <a:pt x="1321" y="314"/>
                    <a:pt x="1320" y="312"/>
                    <a:pt x="1318" y="313"/>
                  </a:cubicBezTo>
                  <a:cubicBezTo>
                    <a:pt x="1320" y="310"/>
                    <a:pt x="1320" y="305"/>
                    <a:pt x="1320" y="301"/>
                  </a:cubicBezTo>
                  <a:cubicBezTo>
                    <a:pt x="1320" y="298"/>
                    <a:pt x="1318" y="298"/>
                    <a:pt x="1318" y="296"/>
                  </a:cubicBezTo>
                  <a:cubicBezTo>
                    <a:pt x="1317" y="289"/>
                    <a:pt x="1320" y="281"/>
                    <a:pt x="1318" y="275"/>
                  </a:cubicBezTo>
                  <a:cubicBezTo>
                    <a:pt x="1325" y="281"/>
                    <a:pt x="1319" y="272"/>
                    <a:pt x="1322" y="268"/>
                  </a:cubicBezTo>
                  <a:cubicBezTo>
                    <a:pt x="1322" y="267"/>
                    <a:pt x="1324" y="274"/>
                    <a:pt x="1325" y="270"/>
                  </a:cubicBezTo>
                  <a:cubicBezTo>
                    <a:pt x="1325" y="269"/>
                    <a:pt x="1325" y="267"/>
                    <a:pt x="1325" y="266"/>
                  </a:cubicBezTo>
                  <a:cubicBezTo>
                    <a:pt x="1327" y="263"/>
                    <a:pt x="1335" y="258"/>
                    <a:pt x="1336" y="257"/>
                  </a:cubicBezTo>
                  <a:cubicBezTo>
                    <a:pt x="1336" y="257"/>
                    <a:pt x="1340" y="256"/>
                    <a:pt x="1338" y="255"/>
                  </a:cubicBezTo>
                  <a:cubicBezTo>
                    <a:pt x="1336" y="253"/>
                    <a:pt x="1339" y="253"/>
                    <a:pt x="1342" y="253"/>
                  </a:cubicBezTo>
                  <a:cubicBezTo>
                    <a:pt x="1345" y="251"/>
                    <a:pt x="1346" y="248"/>
                    <a:pt x="1346" y="244"/>
                  </a:cubicBezTo>
                  <a:cubicBezTo>
                    <a:pt x="1346" y="243"/>
                    <a:pt x="1352" y="241"/>
                    <a:pt x="1351" y="240"/>
                  </a:cubicBezTo>
                  <a:cubicBezTo>
                    <a:pt x="1351" y="240"/>
                    <a:pt x="1350" y="240"/>
                    <a:pt x="1350" y="240"/>
                  </a:cubicBezTo>
                  <a:cubicBezTo>
                    <a:pt x="1350" y="240"/>
                    <a:pt x="1351" y="236"/>
                    <a:pt x="1351" y="236"/>
                  </a:cubicBezTo>
                  <a:cubicBezTo>
                    <a:pt x="1353" y="236"/>
                    <a:pt x="1356" y="241"/>
                    <a:pt x="1355" y="232"/>
                  </a:cubicBezTo>
                  <a:cubicBezTo>
                    <a:pt x="1358" y="232"/>
                    <a:pt x="1362" y="232"/>
                    <a:pt x="1364" y="231"/>
                  </a:cubicBezTo>
                  <a:cubicBezTo>
                    <a:pt x="1365" y="230"/>
                    <a:pt x="1366" y="227"/>
                    <a:pt x="1366" y="227"/>
                  </a:cubicBezTo>
                  <a:cubicBezTo>
                    <a:pt x="1367" y="226"/>
                    <a:pt x="1369" y="227"/>
                    <a:pt x="1370" y="227"/>
                  </a:cubicBezTo>
                  <a:cubicBezTo>
                    <a:pt x="1371" y="226"/>
                    <a:pt x="1373" y="224"/>
                    <a:pt x="1374" y="223"/>
                  </a:cubicBezTo>
                  <a:cubicBezTo>
                    <a:pt x="1375" y="222"/>
                    <a:pt x="1375" y="223"/>
                    <a:pt x="1376" y="221"/>
                  </a:cubicBezTo>
                  <a:cubicBezTo>
                    <a:pt x="1376" y="219"/>
                    <a:pt x="1378" y="214"/>
                    <a:pt x="1381" y="218"/>
                  </a:cubicBezTo>
                  <a:cubicBezTo>
                    <a:pt x="1381" y="214"/>
                    <a:pt x="1381" y="211"/>
                    <a:pt x="1381" y="208"/>
                  </a:cubicBezTo>
                  <a:cubicBezTo>
                    <a:pt x="1377" y="208"/>
                    <a:pt x="1374" y="209"/>
                    <a:pt x="1372" y="210"/>
                  </a:cubicBezTo>
                  <a:cubicBezTo>
                    <a:pt x="1371" y="211"/>
                    <a:pt x="1369" y="213"/>
                    <a:pt x="1368" y="214"/>
                  </a:cubicBezTo>
                  <a:cubicBezTo>
                    <a:pt x="1367" y="215"/>
                    <a:pt x="1366" y="214"/>
                    <a:pt x="1366" y="216"/>
                  </a:cubicBezTo>
                  <a:cubicBezTo>
                    <a:pt x="1366" y="219"/>
                    <a:pt x="1359" y="218"/>
                    <a:pt x="1359" y="223"/>
                  </a:cubicBezTo>
                  <a:cubicBezTo>
                    <a:pt x="1355" y="223"/>
                    <a:pt x="1353" y="224"/>
                    <a:pt x="1353" y="227"/>
                  </a:cubicBezTo>
                  <a:cubicBezTo>
                    <a:pt x="1351" y="227"/>
                    <a:pt x="1352" y="224"/>
                    <a:pt x="1351" y="223"/>
                  </a:cubicBezTo>
                  <a:cubicBezTo>
                    <a:pt x="1351" y="223"/>
                    <a:pt x="1348" y="224"/>
                    <a:pt x="1348" y="223"/>
                  </a:cubicBezTo>
                  <a:cubicBezTo>
                    <a:pt x="1347" y="222"/>
                    <a:pt x="1348" y="219"/>
                    <a:pt x="1348" y="218"/>
                  </a:cubicBezTo>
                  <a:cubicBezTo>
                    <a:pt x="1340" y="219"/>
                    <a:pt x="1335" y="216"/>
                    <a:pt x="1329" y="218"/>
                  </a:cubicBezTo>
                  <a:cubicBezTo>
                    <a:pt x="1327" y="218"/>
                    <a:pt x="1329" y="220"/>
                    <a:pt x="1327" y="221"/>
                  </a:cubicBezTo>
                  <a:cubicBezTo>
                    <a:pt x="1325" y="223"/>
                    <a:pt x="1322" y="222"/>
                    <a:pt x="1320" y="223"/>
                  </a:cubicBezTo>
                  <a:cubicBezTo>
                    <a:pt x="1316" y="225"/>
                    <a:pt x="1316" y="226"/>
                    <a:pt x="1314" y="229"/>
                  </a:cubicBezTo>
                  <a:cubicBezTo>
                    <a:pt x="1313" y="230"/>
                    <a:pt x="1312" y="233"/>
                    <a:pt x="1308" y="232"/>
                  </a:cubicBezTo>
                  <a:cubicBezTo>
                    <a:pt x="1307" y="238"/>
                    <a:pt x="1311" y="237"/>
                    <a:pt x="1310" y="242"/>
                  </a:cubicBezTo>
                  <a:cubicBezTo>
                    <a:pt x="1308" y="243"/>
                    <a:pt x="1307" y="244"/>
                    <a:pt x="1307" y="247"/>
                  </a:cubicBezTo>
                  <a:cubicBezTo>
                    <a:pt x="1299" y="246"/>
                    <a:pt x="1297" y="250"/>
                    <a:pt x="1290" y="249"/>
                  </a:cubicBezTo>
                  <a:cubicBezTo>
                    <a:pt x="1288" y="247"/>
                    <a:pt x="1289" y="246"/>
                    <a:pt x="1290" y="244"/>
                  </a:cubicBezTo>
                  <a:cubicBezTo>
                    <a:pt x="1287" y="244"/>
                    <a:pt x="1286" y="242"/>
                    <a:pt x="1286" y="240"/>
                  </a:cubicBezTo>
                  <a:cubicBezTo>
                    <a:pt x="1283" y="240"/>
                    <a:pt x="1279" y="241"/>
                    <a:pt x="1279" y="238"/>
                  </a:cubicBezTo>
                  <a:cubicBezTo>
                    <a:pt x="1270" y="243"/>
                    <a:pt x="1259" y="246"/>
                    <a:pt x="1247" y="247"/>
                  </a:cubicBezTo>
                  <a:cubicBezTo>
                    <a:pt x="1246" y="244"/>
                    <a:pt x="1241" y="246"/>
                    <a:pt x="1243" y="240"/>
                  </a:cubicBezTo>
                  <a:cubicBezTo>
                    <a:pt x="1241" y="240"/>
                    <a:pt x="1238" y="240"/>
                    <a:pt x="1236" y="240"/>
                  </a:cubicBezTo>
                  <a:cubicBezTo>
                    <a:pt x="1228" y="242"/>
                    <a:pt x="1222" y="244"/>
                    <a:pt x="1215" y="247"/>
                  </a:cubicBezTo>
                  <a:cubicBezTo>
                    <a:pt x="1210" y="250"/>
                    <a:pt x="1206" y="255"/>
                    <a:pt x="1200" y="257"/>
                  </a:cubicBezTo>
                  <a:cubicBezTo>
                    <a:pt x="1201" y="260"/>
                    <a:pt x="1200" y="263"/>
                    <a:pt x="1197" y="262"/>
                  </a:cubicBezTo>
                  <a:cubicBezTo>
                    <a:pt x="1198" y="268"/>
                    <a:pt x="1194" y="267"/>
                    <a:pt x="1195" y="272"/>
                  </a:cubicBezTo>
                  <a:cubicBezTo>
                    <a:pt x="1191" y="268"/>
                    <a:pt x="1187" y="279"/>
                    <a:pt x="1185" y="277"/>
                  </a:cubicBezTo>
                  <a:cubicBezTo>
                    <a:pt x="1182" y="274"/>
                    <a:pt x="1185" y="279"/>
                    <a:pt x="1180" y="279"/>
                  </a:cubicBezTo>
                  <a:cubicBezTo>
                    <a:pt x="1177" y="279"/>
                    <a:pt x="1176" y="280"/>
                    <a:pt x="1176" y="283"/>
                  </a:cubicBezTo>
                  <a:cubicBezTo>
                    <a:pt x="1167" y="280"/>
                    <a:pt x="1170" y="289"/>
                    <a:pt x="1163" y="288"/>
                  </a:cubicBezTo>
                  <a:cubicBezTo>
                    <a:pt x="1164" y="290"/>
                    <a:pt x="1169" y="298"/>
                    <a:pt x="1171" y="294"/>
                  </a:cubicBezTo>
                  <a:cubicBezTo>
                    <a:pt x="1173" y="295"/>
                    <a:pt x="1172" y="299"/>
                    <a:pt x="1172" y="301"/>
                  </a:cubicBezTo>
                  <a:cubicBezTo>
                    <a:pt x="1175" y="300"/>
                    <a:pt x="1178" y="303"/>
                    <a:pt x="1178" y="303"/>
                  </a:cubicBezTo>
                  <a:cubicBezTo>
                    <a:pt x="1180" y="303"/>
                    <a:pt x="1182" y="301"/>
                    <a:pt x="1185" y="301"/>
                  </a:cubicBezTo>
                  <a:cubicBezTo>
                    <a:pt x="1186" y="302"/>
                    <a:pt x="1188" y="303"/>
                    <a:pt x="1187" y="303"/>
                  </a:cubicBezTo>
                  <a:cubicBezTo>
                    <a:pt x="1190" y="303"/>
                    <a:pt x="1192" y="298"/>
                    <a:pt x="1193" y="301"/>
                  </a:cubicBezTo>
                  <a:cubicBezTo>
                    <a:pt x="1195" y="301"/>
                    <a:pt x="1194" y="299"/>
                    <a:pt x="1195" y="298"/>
                  </a:cubicBezTo>
                  <a:cubicBezTo>
                    <a:pt x="1198" y="299"/>
                    <a:pt x="1198" y="312"/>
                    <a:pt x="1202" y="305"/>
                  </a:cubicBezTo>
                  <a:cubicBezTo>
                    <a:pt x="1207" y="304"/>
                    <a:pt x="1201" y="314"/>
                    <a:pt x="1208" y="311"/>
                  </a:cubicBezTo>
                  <a:cubicBezTo>
                    <a:pt x="1208" y="313"/>
                    <a:pt x="1205" y="312"/>
                    <a:pt x="1204" y="313"/>
                  </a:cubicBezTo>
                  <a:cubicBezTo>
                    <a:pt x="1204" y="313"/>
                    <a:pt x="1207" y="318"/>
                    <a:pt x="1206" y="320"/>
                  </a:cubicBezTo>
                  <a:cubicBezTo>
                    <a:pt x="1206" y="321"/>
                    <a:pt x="1204" y="320"/>
                    <a:pt x="1204" y="322"/>
                  </a:cubicBezTo>
                  <a:cubicBezTo>
                    <a:pt x="1204" y="323"/>
                    <a:pt x="1202" y="324"/>
                    <a:pt x="1202" y="326"/>
                  </a:cubicBezTo>
                  <a:cubicBezTo>
                    <a:pt x="1201" y="332"/>
                    <a:pt x="1205" y="342"/>
                    <a:pt x="1199" y="337"/>
                  </a:cubicBezTo>
                  <a:cubicBezTo>
                    <a:pt x="1200" y="353"/>
                    <a:pt x="1193" y="361"/>
                    <a:pt x="1189" y="372"/>
                  </a:cubicBezTo>
                  <a:cubicBezTo>
                    <a:pt x="1187" y="374"/>
                    <a:pt x="1186" y="373"/>
                    <a:pt x="1184" y="372"/>
                  </a:cubicBezTo>
                  <a:cubicBezTo>
                    <a:pt x="1183" y="374"/>
                    <a:pt x="1184" y="376"/>
                    <a:pt x="1184" y="378"/>
                  </a:cubicBezTo>
                  <a:cubicBezTo>
                    <a:pt x="1183" y="380"/>
                    <a:pt x="1180" y="378"/>
                    <a:pt x="1178" y="380"/>
                  </a:cubicBezTo>
                  <a:cubicBezTo>
                    <a:pt x="1177" y="380"/>
                    <a:pt x="1179" y="383"/>
                    <a:pt x="1178" y="383"/>
                  </a:cubicBezTo>
                  <a:cubicBezTo>
                    <a:pt x="1177" y="384"/>
                    <a:pt x="1175" y="383"/>
                    <a:pt x="1174" y="383"/>
                  </a:cubicBezTo>
                  <a:cubicBezTo>
                    <a:pt x="1173" y="385"/>
                    <a:pt x="1176" y="386"/>
                    <a:pt x="1176" y="385"/>
                  </a:cubicBezTo>
                  <a:cubicBezTo>
                    <a:pt x="1175" y="387"/>
                    <a:pt x="1172" y="387"/>
                    <a:pt x="1171" y="389"/>
                  </a:cubicBezTo>
                  <a:cubicBezTo>
                    <a:pt x="1170" y="390"/>
                    <a:pt x="1170" y="393"/>
                    <a:pt x="1169" y="395"/>
                  </a:cubicBezTo>
                  <a:cubicBezTo>
                    <a:pt x="1167" y="396"/>
                    <a:pt x="1165" y="395"/>
                    <a:pt x="1163" y="396"/>
                  </a:cubicBezTo>
                  <a:cubicBezTo>
                    <a:pt x="1161" y="398"/>
                    <a:pt x="1163" y="400"/>
                    <a:pt x="1161" y="402"/>
                  </a:cubicBezTo>
                  <a:cubicBezTo>
                    <a:pt x="1161" y="403"/>
                    <a:pt x="1158" y="401"/>
                    <a:pt x="1158" y="402"/>
                  </a:cubicBezTo>
                  <a:cubicBezTo>
                    <a:pt x="1157" y="402"/>
                    <a:pt x="1157" y="407"/>
                    <a:pt x="1156" y="406"/>
                  </a:cubicBezTo>
                  <a:cubicBezTo>
                    <a:pt x="1154" y="404"/>
                    <a:pt x="1152" y="404"/>
                    <a:pt x="1152" y="410"/>
                  </a:cubicBezTo>
                  <a:cubicBezTo>
                    <a:pt x="1143" y="411"/>
                    <a:pt x="1143" y="410"/>
                    <a:pt x="1133" y="410"/>
                  </a:cubicBezTo>
                  <a:cubicBezTo>
                    <a:pt x="1133" y="411"/>
                    <a:pt x="1126" y="414"/>
                    <a:pt x="1130" y="415"/>
                  </a:cubicBezTo>
                  <a:cubicBezTo>
                    <a:pt x="1131" y="419"/>
                    <a:pt x="1117" y="416"/>
                    <a:pt x="1124" y="419"/>
                  </a:cubicBezTo>
                  <a:cubicBezTo>
                    <a:pt x="1123" y="421"/>
                    <a:pt x="1120" y="421"/>
                    <a:pt x="1120" y="419"/>
                  </a:cubicBezTo>
                  <a:cubicBezTo>
                    <a:pt x="1115" y="423"/>
                    <a:pt x="1118" y="427"/>
                    <a:pt x="1118" y="434"/>
                  </a:cubicBezTo>
                  <a:cubicBezTo>
                    <a:pt x="1113" y="435"/>
                    <a:pt x="1115" y="435"/>
                    <a:pt x="1109" y="434"/>
                  </a:cubicBezTo>
                  <a:cubicBezTo>
                    <a:pt x="1111" y="436"/>
                    <a:pt x="1111" y="438"/>
                    <a:pt x="1107" y="438"/>
                  </a:cubicBezTo>
                  <a:cubicBezTo>
                    <a:pt x="1107" y="441"/>
                    <a:pt x="1109" y="457"/>
                    <a:pt x="1111" y="452"/>
                  </a:cubicBezTo>
                  <a:cubicBezTo>
                    <a:pt x="1115" y="452"/>
                    <a:pt x="1111" y="467"/>
                    <a:pt x="1117" y="467"/>
                  </a:cubicBezTo>
                  <a:cubicBezTo>
                    <a:pt x="1121" y="468"/>
                    <a:pt x="1115" y="473"/>
                    <a:pt x="1120" y="475"/>
                  </a:cubicBezTo>
                  <a:cubicBezTo>
                    <a:pt x="1119" y="475"/>
                    <a:pt x="1119" y="478"/>
                    <a:pt x="1118" y="479"/>
                  </a:cubicBezTo>
                  <a:cubicBezTo>
                    <a:pt x="1116" y="479"/>
                    <a:pt x="1114" y="477"/>
                    <a:pt x="1115" y="477"/>
                  </a:cubicBezTo>
                  <a:cubicBezTo>
                    <a:pt x="1113" y="478"/>
                    <a:pt x="1114" y="479"/>
                    <a:pt x="1113" y="480"/>
                  </a:cubicBezTo>
                  <a:cubicBezTo>
                    <a:pt x="1112" y="481"/>
                    <a:pt x="1109" y="480"/>
                    <a:pt x="1107" y="480"/>
                  </a:cubicBezTo>
                  <a:cubicBezTo>
                    <a:pt x="1103" y="482"/>
                    <a:pt x="1098" y="486"/>
                    <a:pt x="1094" y="482"/>
                  </a:cubicBezTo>
                  <a:cubicBezTo>
                    <a:pt x="1093" y="478"/>
                    <a:pt x="1096" y="477"/>
                    <a:pt x="1096" y="475"/>
                  </a:cubicBezTo>
                  <a:cubicBezTo>
                    <a:pt x="1097" y="471"/>
                    <a:pt x="1094" y="465"/>
                    <a:pt x="1098" y="464"/>
                  </a:cubicBezTo>
                  <a:cubicBezTo>
                    <a:pt x="1097" y="461"/>
                    <a:pt x="1092" y="462"/>
                    <a:pt x="1094" y="456"/>
                  </a:cubicBezTo>
                  <a:cubicBezTo>
                    <a:pt x="1090" y="454"/>
                    <a:pt x="1087" y="457"/>
                    <a:pt x="1083" y="452"/>
                  </a:cubicBezTo>
                  <a:cubicBezTo>
                    <a:pt x="1082" y="447"/>
                    <a:pt x="1089" y="450"/>
                    <a:pt x="1087" y="443"/>
                  </a:cubicBezTo>
                  <a:cubicBezTo>
                    <a:pt x="1086" y="441"/>
                    <a:pt x="1085" y="442"/>
                    <a:pt x="1085" y="443"/>
                  </a:cubicBezTo>
                  <a:cubicBezTo>
                    <a:pt x="1082" y="443"/>
                    <a:pt x="1082" y="441"/>
                    <a:pt x="1081" y="439"/>
                  </a:cubicBezTo>
                  <a:cubicBezTo>
                    <a:pt x="1080" y="438"/>
                    <a:pt x="1078" y="438"/>
                    <a:pt x="1077" y="436"/>
                  </a:cubicBezTo>
                  <a:cubicBezTo>
                    <a:pt x="1076" y="437"/>
                    <a:pt x="1074" y="438"/>
                    <a:pt x="1072" y="438"/>
                  </a:cubicBezTo>
                  <a:cubicBezTo>
                    <a:pt x="1070" y="438"/>
                    <a:pt x="1071" y="439"/>
                    <a:pt x="1072" y="439"/>
                  </a:cubicBezTo>
                  <a:cubicBezTo>
                    <a:pt x="1072" y="445"/>
                    <a:pt x="1067" y="435"/>
                    <a:pt x="1068" y="443"/>
                  </a:cubicBezTo>
                  <a:cubicBezTo>
                    <a:pt x="1063" y="439"/>
                    <a:pt x="1063" y="447"/>
                    <a:pt x="1057" y="443"/>
                  </a:cubicBezTo>
                  <a:cubicBezTo>
                    <a:pt x="1062" y="439"/>
                    <a:pt x="1057" y="436"/>
                    <a:pt x="1062" y="432"/>
                  </a:cubicBezTo>
                  <a:cubicBezTo>
                    <a:pt x="1066" y="430"/>
                    <a:pt x="1053" y="431"/>
                    <a:pt x="1053" y="434"/>
                  </a:cubicBezTo>
                  <a:cubicBezTo>
                    <a:pt x="1053" y="438"/>
                    <a:pt x="1050" y="432"/>
                    <a:pt x="1051" y="432"/>
                  </a:cubicBezTo>
                  <a:cubicBezTo>
                    <a:pt x="1048" y="433"/>
                    <a:pt x="1049" y="437"/>
                    <a:pt x="1046" y="438"/>
                  </a:cubicBezTo>
                  <a:cubicBezTo>
                    <a:pt x="1045" y="438"/>
                    <a:pt x="1041" y="440"/>
                    <a:pt x="1040" y="441"/>
                  </a:cubicBezTo>
                  <a:cubicBezTo>
                    <a:pt x="1039" y="442"/>
                    <a:pt x="1038" y="443"/>
                    <a:pt x="1038" y="445"/>
                  </a:cubicBezTo>
                  <a:cubicBezTo>
                    <a:pt x="1031" y="444"/>
                    <a:pt x="1033" y="444"/>
                    <a:pt x="1025" y="445"/>
                  </a:cubicBezTo>
                  <a:cubicBezTo>
                    <a:pt x="1027" y="445"/>
                    <a:pt x="1026" y="450"/>
                    <a:pt x="1027" y="451"/>
                  </a:cubicBezTo>
                  <a:cubicBezTo>
                    <a:pt x="1028" y="451"/>
                    <a:pt x="1031" y="450"/>
                    <a:pt x="1033" y="451"/>
                  </a:cubicBezTo>
                  <a:cubicBezTo>
                    <a:pt x="1033" y="451"/>
                    <a:pt x="1032" y="454"/>
                    <a:pt x="1033" y="454"/>
                  </a:cubicBezTo>
                  <a:cubicBezTo>
                    <a:pt x="1033" y="455"/>
                    <a:pt x="1037" y="454"/>
                    <a:pt x="1038" y="454"/>
                  </a:cubicBezTo>
                  <a:cubicBezTo>
                    <a:pt x="1039" y="455"/>
                    <a:pt x="1038" y="458"/>
                    <a:pt x="1038" y="458"/>
                  </a:cubicBezTo>
                  <a:cubicBezTo>
                    <a:pt x="1040" y="459"/>
                    <a:pt x="1043" y="458"/>
                    <a:pt x="1044" y="460"/>
                  </a:cubicBezTo>
                  <a:cubicBezTo>
                    <a:pt x="1046" y="459"/>
                    <a:pt x="1045" y="456"/>
                    <a:pt x="1048" y="456"/>
                  </a:cubicBezTo>
                  <a:cubicBezTo>
                    <a:pt x="1055" y="455"/>
                    <a:pt x="1061" y="457"/>
                    <a:pt x="1061" y="464"/>
                  </a:cubicBezTo>
                  <a:cubicBezTo>
                    <a:pt x="1058" y="466"/>
                    <a:pt x="1054" y="466"/>
                    <a:pt x="1051" y="464"/>
                  </a:cubicBezTo>
                  <a:cubicBezTo>
                    <a:pt x="1050" y="466"/>
                    <a:pt x="1049" y="469"/>
                    <a:pt x="1049" y="473"/>
                  </a:cubicBezTo>
                  <a:cubicBezTo>
                    <a:pt x="1046" y="472"/>
                    <a:pt x="1046" y="475"/>
                    <a:pt x="1048" y="475"/>
                  </a:cubicBezTo>
                  <a:cubicBezTo>
                    <a:pt x="1047" y="477"/>
                    <a:pt x="1043" y="476"/>
                    <a:pt x="1040" y="477"/>
                  </a:cubicBezTo>
                  <a:cubicBezTo>
                    <a:pt x="1043" y="483"/>
                    <a:pt x="1049" y="486"/>
                    <a:pt x="1049" y="495"/>
                  </a:cubicBezTo>
                  <a:cubicBezTo>
                    <a:pt x="1054" y="490"/>
                    <a:pt x="1051" y="494"/>
                    <a:pt x="1055" y="497"/>
                  </a:cubicBezTo>
                  <a:cubicBezTo>
                    <a:pt x="1054" y="504"/>
                    <a:pt x="1057" y="514"/>
                    <a:pt x="1053" y="518"/>
                  </a:cubicBezTo>
                  <a:cubicBezTo>
                    <a:pt x="1056" y="522"/>
                    <a:pt x="1058" y="528"/>
                    <a:pt x="1057" y="536"/>
                  </a:cubicBezTo>
                  <a:cubicBezTo>
                    <a:pt x="1051" y="532"/>
                    <a:pt x="1054" y="545"/>
                    <a:pt x="1051" y="542"/>
                  </a:cubicBezTo>
                  <a:cubicBezTo>
                    <a:pt x="1049" y="539"/>
                    <a:pt x="1051" y="542"/>
                    <a:pt x="1049" y="544"/>
                  </a:cubicBezTo>
                  <a:cubicBezTo>
                    <a:pt x="1048" y="545"/>
                    <a:pt x="1044" y="545"/>
                    <a:pt x="1046" y="551"/>
                  </a:cubicBezTo>
                  <a:cubicBezTo>
                    <a:pt x="1040" y="549"/>
                    <a:pt x="1044" y="557"/>
                    <a:pt x="1038" y="555"/>
                  </a:cubicBezTo>
                  <a:cubicBezTo>
                    <a:pt x="1043" y="559"/>
                    <a:pt x="1030" y="562"/>
                    <a:pt x="1033" y="564"/>
                  </a:cubicBezTo>
                  <a:cubicBezTo>
                    <a:pt x="1036" y="567"/>
                    <a:pt x="1032" y="565"/>
                    <a:pt x="1029" y="568"/>
                  </a:cubicBezTo>
                  <a:cubicBezTo>
                    <a:pt x="1028" y="569"/>
                    <a:pt x="1028" y="572"/>
                    <a:pt x="1027" y="574"/>
                  </a:cubicBezTo>
                  <a:cubicBezTo>
                    <a:pt x="1027" y="574"/>
                    <a:pt x="1024" y="573"/>
                    <a:pt x="1023" y="574"/>
                  </a:cubicBezTo>
                  <a:cubicBezTo>
                    <a:pt x="1023" y="574"/>
                    <a:pt x="1024" y="577"/>
                    <a:pt x="1023" y="577"/>
                  </a:cubicBezTo>
                  <a:cubicBezTo>
                    <a:pt x="1022" y="579"/>
                    <a:pt x="1016" y="576"/>
                    <a:pt x="1018" y="581"/>
                  </a:cubicBezTo>
                  <a:cubicBezTo>
                    <a:pt x="1006" y="582"/>
                    <a:pt x="1008" y="583"/>
                    <a:pt x="995" y="581"/>
                  </a:cubicBezTo>
                  <a:cubicBezTo>
                    <a:pt x="993" y="581"/>
                    <a:pt x="994" y="584"/>
                    <a:pt x="993" y="587"/>
                  </a:cubicBezTo>
                  <a:cubicBezTo>
                    <a:pt x="989" y="583"/>
                    <a:pt x="983" y="591"/>
                    <a:pt x="982" y="590"/>
                  </a:cubicBezTo>
                  <a:cubicBezTo>
                    <a:pt x="979" y="587"/>
                    <a:pt x="982" y="592"/>
                    <a:pt x="975" y="592"/>
                  </a:cubicBezTo>
                  <a:cubicBezTo>
                    <a:pt x="972" y="593"/>
                    <a:pt x="976" y="595"/>
                    <a:pt x="973" y="596"/>
                  </a:cubicBezTo>
                  <a:cubicBezTo>
                    <a:pt x="969" y="600"/>
                    <a:pt x="967" y="593"/>
                    <a:pt x="962" y="592"/>
                  </a:cubicBezTo>
                  <a:cubicBezTo>
                    <a:pt x="956" y="591"/>
                    <a:pt x="955" y="594"/>
                    <a:pt x="951" y="594"/>
                  </a:cubicBezTo>
                  <a:cubicBezTo>
                    <a:pt x="948" y="595"/>
                    <a:pt x="947" y="598"/>
                    <a:pt x="947" y="602"/>
                  </a:cubicBezTo>
                  <a:cubicBezTo>
                    <a:pt x="941" y="600"/>
                    <a:pt x="941" y="604"/>
                    <a:pt x="938" y="605"/>
                  </a:cubicBezTo>
                  <a:cubicBezTo>
                    <a:pt x="936" y="610"/>
                    <a:pt x="941" y="609"/>
                    <a:pt x="941" y="613"/>
                  </a:cubicBezTo>
                  <a:cubicBezTo>
                    <a:pt x="941" y="615"/>
                    <a:pt x="941" y="616"/>
                    <a:pt x="943" y="616"/>
                  </a:cubicBezTo>
                  <a:cubicBezTo>
                    <a:pt x="946" y="617"/>
                    <a:pt x="944" y="619"/>
                    <a:pt x="945" y="620"/>
                  </a:cubicBezTo>
                  <a:cubicBezTo>
                    <a:pt x="946" y="622"/>
                    <a:pt x="949" y="621"/>
                    <a:pt x="951" y="622"/>
                  </a:cubicBezTo>
                  <a:cubicBezTo>
                    <a:pt x="951" y="622"/>
                    <a:pt x="950" y="625"/>
                    <a:pt x="951" y="626"/>
                  </a:cubicBezTo>
                  <a:cubicBezTo>
                    <a:pt x="951" y="626"/>
                    <a:pt x="954" y="625"/>
                    <a:pt x="954" y="626"/>
                  </a:cubicBezTo>
                  <a:cubicBezTo>
                    <a:pt x="956" y="627"/>
                    <a:pt x="956" y="632"/>
                    <a:pt x="958" y="635"/>
                  </a:cubicBezTo>
                  <a:cubicBezTo>
                    <a:pt x="959" y="637"/>
                    <a:pt x="964" y="641"/>
                    <a:pt x="964" y="641"/>
                  </a:cubicBezTo>
                  <a:cubicBezTo>
                    <a:pt x="964" y="643"/>
                    <a:pt x="963" y="646"/>
                    <a:pt x="964" y="648"/>
                  </a:cubicBezTo>
                  <a:cubicBezTo>
                    <a:pt x="964" y="651"/>
                    <a:pt x="966" y="652"/>
                    <a:pt x="965" y="656"/>
                  </a:cubicBezTo>
                  <a:cubicBezTo>
                    <a:pt x="965" y="659"/>
                    <a:pt x="964" y="659"/>
                    <a:pt x="964" y="661"/>
                  </a:cubicBezTo>
                  <a:cubicBezTo>
                    <a:pt x="963" y="665"/>
                    <a:pt x="965" y="668"/>
                    <a:pt x="960" y="665"/>
                  </a:cubicBezTo>
                  <a:cubicBezTo>
                    <a:pt x="963" y="672"/>
                    <a:pt x="955" y="668"/>
                    <a:pt x="956" y="674"/>
                  </a:cubicBezTo>
                  <a:cubicBezTo>
                    <a:pt x="949" y="672"/>
                    <a:pt x="950" y="678"/>
                    <a:pt x="945" y="678"/>
                  </a:cubicBezTo>
                  <a:cubicBezTo>
                    <a:pt x="943" y="677"/>
                    <a:pt x="944" y="681"/>
                    <a:pt x="943" y="682"/>
                  </a:cubicBezTo>
                  <a:cubicBezTo>
                    <a:pt x="943" y="682"/>
                    <a:pt x="938" y="682"/>
                    <a:pt x="939" y="684"/>
                  </a:cubicBezTo>
                  <a:cubicBezTo>
                    <a:pt x="941" y="685"/>
                    <a:pt x="941" y="684"/>
                    <a:pt x="939" y="685"/>
                  </a:cubicBezTo>
                  <a:cubicBezTo>
                    <a:pt x="938" y="687"/>
                    <a:pt x="937" y="689"/>
                    <a:pt x="934" y="689"/>
                  </a:cubicBezTo>
                  <a:cubicBezTo>
                    <a:pt x="936" y="680"/>
                    <a:pt x="930" y="688"/>
                    <a:pt x="930" y="684"/>
                  </a:cubicBezTo>
                  <a:cubicBezTo>
                    <a:pt x="930" y="682"/>
                    <a:pt x="929" y="678"/>
                    <a:pt x="926" y="676"/>
                  </a:cubicBezTo>
                  <a:cubicBezTo>
                    <a:pt x="926" y="675"/>
                    <a:pt x="923" y="677"/>
                    <a:pt x="923" y="676"/>
                  </a:cubicBezTo>
                  <a:cubicBezTo>
                    <a:pt x="922" y="675"/>
                    <a:pt x="923" y="673"/>
                    <a:pt x="923" y="672"/>
                  </a:cubicBezTo>
                  <a:cubicBezTo>
                    <a:pt x="921" y="671"/>
                    <a:pt x="916" y="672"/>
                    <a:pt x="915" y="670"/>
                  </a:cubicBezTo>
                  <a:cubicBezTo>
                    <a:pt x="915" y="670"/>
                    <a:pt x="916" y="667"/>
                    <a:pt x="915" y="667"/>
                  </a:cubicBezTo>
                  <a:cubicBezTo>
                    <a:pt x="914" y="666"/>
                    <a:pt x="911" y="667"/>
                    <a:pt x="910" y="667"/>
                  </a:cubicBezTo>
                  <a:cubicBezTo>
                    <a:pt x="908" y="667"/>
                    <a:pt x="909" y="662"/>
                    <a:pt x="908" y="661"/>
                  </a:cubicBezTo>
                  <a:cubicBezTo>
                    <a:pt x="907" y="661"/>
                    <a:pt x="905" y="662"/>
                    <a:pt x="906" y="663"/>
                  </a:cubicBezTo>
                  <a:cubicBezTo>
                    <a:pt x="902" y="659"/>
                    <a:pt x="904" y="659"/>
                    <a:pt x="900" y="656"/>
                  </a:cubicBezTo>
                  <a:cubicBezTo>
                    <a:pt x="895" y="653"/>
                    <a:pt x="896" y="662"/>
                    <a:pt x="895" y="665"/>
                  </a:cubicBezTo>
                  <a:cubicBezTo>
                    <a:pt x="894" y="666"/>
                    <a:pt x="891" y="666"/>
                    <a:pt x="891" y="667"/>
                  </a:cubicBezTo>
                  <a:cubicBezTo>
                    <a:pt x="890" y="670"/>
                    <a:pt x="892" y="675"/>
                    <a:pt x="889" y="678"/>
                  </a:cubicBezTo>
                  <a:cubicBezTo>
                    <a:pt x="890" y="679"/>
                    <a:pt x="891" y="681"/>
                    <a:pt x="891" y="684"/>
                  </a:cubicBezTo>
                  <a:cubicBezTo>
                    <a:pt x="892" y="686"/>
                    <a:pt x="894" y="688"/>
                    <a:pt x="895" y="685"/>
                  </a:cubicBezTo>
                  <a:cubicBezTo>
                    <a:pt x="899" y="690"/>
                    <a:pt x="897" y="692"/>
                    <a:pt x="897" y="698"/>
                  </a:cubicBezTo>
                  <a:cubicBezTo>
                    <a:pt x="897" y="700"/>
                    <a:pt x="898" y="700"/>
                    <a:pt x="898" y="702"/>
                  </a:cubicBezTo>
                  <a:cubicBezTo>
                    <a:pt x="900" y="703"/>
                    <a:pt x="901" y="705"/>
                    <a:pt x="902" y="706"/>
                  </a:cubicBezTo>
                  <a:cubicBezTo>
                    <a:pt x="905" y="708"/>
                    <a:pt x="908" y="709"/>
                    <a:pt x="911" y="711"/>
                  </a:cubicBezTo>
                  <a:cubicBezTo>
                    <a:pt x="913" y="712"/>
                    <a:pt x="911" y="713"/>
                    <a:pt x="913" y="713"/>
                  </a:cubicBezTo>
                  <a:cubicBezTo>
                    <a:pt x="915" y="713"/>
                    <a:pt x="915" y="716"/>
                    <a:pt x="915" y="717"/>
                  </a:cubicBezTo>
                  <a:cubicBezTo>
                    <a:pt x="916" y="719"/>
                    <a:pt x="918" y="717"/>
                    <a:pt x="919" y="719"/>
                  </a:cubicBezTo>
                  <a:cubicBezTo>
                    <a:pt x="920" y="721"/>
                    <a:pt x="918" y="724"/>
                    <a:pt x="919" y="726"/>
                  </a:cubicBezTo>
                  <a:cubicBezTo>
                    <a:pt x="919" y="727"/>
                    <a:pt x="923" y="730"/>
                    <a:pt x="923" y="730"/>
                  </a:cubicBezTo>
                  <a:cubicBezTo>
                    <a:pt x="923" y="732"/>
                    <a:pt x="918" y="737"/>
                    <a:pt x="925" y="738"/>
                  </a:cubicBezTo>
                  <a:cubicBezTo>
                    <a:pt x="924" y="742"/>
                    <a:pt x="920" y="740"/>
                    <a:pt x="917" y="739"/>
                  </a:cubicBezTo>
                  <a:cubicBezTo>
                    <a:pt x="914" y="739"/>
                    <a:pt x="909" y="739"/>
                    <a:pt x="908" y="738"/>
                  </a:cubicBezTo>
                  <a:cubicBezTo>
                    <a:pt x="908" y="738"/>
                    <a:pt x="910" y="729"/>
                    <a:pt x="906" y="736"/>
                  </a:cubicBezTo>
                  <a:cubicBezTo>
                    <a:pt x="902" y="734"/>
                    <a:pt x="904" y="729"/>
                    <a:pt x="902" y="726"/>
                  </a:cubicBezTo>
                  <a:cubicBezTo>
                    <a:pt x="901" y="724"/>
                    <a:pt x="899" y="724"/>
                    <a:pt x="897" y="721"/>
                  </a:cubicBezTo>
                  <a:cubicBezTo>
                    <a:pt x="896" y="718"/>
                    <a:pt x="896" y="716"/>
                    <a:pt x="898" y="715"/>
                  </a:cubicBezTo>
                  <a:cubicBezTo>
                    <a:pt x="895" y="712"/>
                    <a:pt x="894" y="706"/>
                    <a:pt x="889" y="704"/>
                  </a:cubicBezTo>
                  <a:cubicBezTo>
                    <a:pt x="889" y="701"/>
                    <a:pt x="886" y="699"/>
                    <a:pt x="889" y="698"/>
                  </a:cubicBezTo>
                  <a:cubicBezTo>
                    <a:pt x="888" y="697"/>
                    <a:pt x="886" y="696"/>
                    <a:pt x="883" y="695"/>
                  </a:cubicBezTo>
                  <a:cubicBezTo>
                    <a:pt x="884" y="692"/>
                    <a:pt x="884" y="689"/>
                    <a:pt x="882" y="689"/>
                  </a:cubicBezTo>
                  <a:cubicBezTo>
                    <a:pt x="881" y="685"/>
                    <a:pt x="883" y="684"/>
                    <a:pt x="883" y="682"/>
                  </a:cubicBezTo>
                  <a:cubicBezTo>
                    <a:pt x="884" y="678"/>
                    <a:pt x="882" y="677"/>
                    <a:pt x="880" y="676"/>
                  </a:cubicBezTo>
                  <a:cubicBezTo>
                    <a:pt x="881" y="674"/>
                    <a:pt x="882" y="673"/>
                    <a:pt x="880" y="672"/>
                  </a:cubicBezTo>
                  <a:cubicBezTo>
                    <a:pt x="880" y="670"/>
                    <a:pt x="884" y="671"/>
                    <a:pt x="887" y="670"/>
                  </a:cubicBezTo>
                  <a:cubicBezTo>
                    <a:pt x="887" y="669"/>
                    <a:pt x="885" y="669"/>
                    <a:pt x="885" y="667"/>
                  </a:cubicBezTo>
                  <a:cubicBezTo>
                    <a:pt x="885" y="665"/>
                    <a:pt x="888" y="665"/>
                    <a:pt x="887" y="663"/>
                  </a:cubicBezTo>
                  <a:cubicBezTo>
                    <a:pt x="887" y="660"/>
                    <a:pt x="884" y="657"/>
                    <a:pt x="883" y="654"/>
                  </a:cubicBezTo>
                  <a:cubicBezTo>
                    <a:pt x="883" y="650"/>
                    <a:pt x="884" y="645"/>
                    <a:pt x="883" y="643"/>
                  </a:cubicBezTo>
                  <a:cubicBezTo>
                    <a:pt x="883" y="640"/>
                    <a:pt x="881" y="640"/>
                    <a:pt x="880" y="639"/>
                  </a:cubicBezTo>
                  <a:cubicBezTo>
                    <a:pt x="879" y="637"/>
                    <a:pt x="879" y="635"/>
                    <a:pt x="878" y="633"/>
                  </a:cubicBezTo>
                  <a:cubicBezTo>
                    <a:pt x="876" y="630"/>
                    <a:pt x="875" y="627"/>
                    <a:pt x="872" y="626"/>
                  </a:cubicBezTo>
                  <a:cubicBezTo>
                    <a:pt x="866" y="625"/>
                    <a:pt x="870" y="632"/>
                    <a:pt x="865" y="628"/>
                  </a:cubicBezTo>
                  <a:cubicBezTo>
                    <a:pt x="862" y="628"/>
                    <a:pt x="864" y="632"/>
                    <a:pt x="863" y="633"/>
                  </a:cubicBezTo>
                  <a:cubicBezTo>
                    <a:pt x="863" y="634"/>
                    <a:pt x="860" y="633"/>
                    <a:pt x="859" y="633"/>
                  </a:cubicBezTo>
                  <a:cubicBezTo>
                    <a:pt x="858" y="634"/>
                    <a:pt x="860" y="637"/>
                    <a:pt x="857" y="637"/>
                  </a:cubicBezTo>
                  <a:cubicBezTo>
                    <a:pt x="853" y="637"/>
                    <a:pt x="853" y="636"/>
                    <a:pt x="852" y="631"/>
                  </a:cubicBezTo>
                  <a:cubicBezTo>
                    <a:pt x="851" y="630"/>
                    <a:pt x="850" y="630"/>
                    <a:pt x="850" y="629"/>
                  </a:cubicBezTo>
                  <a:cubicBezTo>
                    <a:pt x="849" y="627"/>
                    <a:pt x="852" y="627"/>
                    <a:pt x="852" y="626"/>
                  </a:cubicBezTo>
                  <a:cubicBezTo>
                    <a:pt x="852" y="624"/>
                    <a:pt x="847" y="616"/>
                    <a:pt x="852" y="613"/>
                  </a:cubicBezTo>
                  <a:cubicBezTo>
                    <a:pt x="850" y="611"/>
                    <a:pt x="847" y="609"/>
                    <a:pt x="848" y="602"/>
                  </a:cubicBezTo>
                  <a:cubicBezTo>
                    <a:pt x="846" y="602"/>
                    <a:pt x="847" y="604"/>
                    <a:pt x="846" y="605"/>
                  </a:cubicBezTo>
                  <a:cubicBezTo>
                    <a:pt x="843" y="604"/>
                    <a:pt x="845" y="597"/>
                    <a:pt x="843" y="594"/>
                  </a:cubicBezTo>
                  <a:cubicBezTo>
                    <a:pt x="841" y="593"/>
                    <a:pt x="840" y="592"/>
                    <a:pt x="839" y="590"/>
                  </a:cubicBezTo>
                  <a:cubicBezTo>
                    <a:pt x="838" y="589"/>
                    <a:pt x="838" y="587"/>
                    <a:pt x="837" y="587"/>
                  </a:cubicBezTo>
                  <a:cubicBezTo>
                    <a:pt x="835" y="585"/>
                    <a:pt x="830" y="585"/>
                    <a:pt x="831" y="581"/>
                  </a:cubicBezTo>
                  <a:cubicBezTo>
                    <a:pt x="825" y="580"/>
                    <a:pt x="823" y="584"/>
                    <a:pt x="820" y="587"/>
                  </a:cubicBezTo>
                  <a:cubicBezTo>
                    <a:pt x="817" y="586"/>
                    <a:pt x="815" y="586"/>
                    <a:pt x="815" y="588"/>
                  </a:cubicBezTo>
                  <a:cubicBezTo>
                    <a:pt x="810" y="588"/>
                    <a:pt x="806" y="588"/>
                    <a:pt x="801" y="588"/>
                  </a:cubicBezTo>
                  <a:cubicBezTo>
                    <a:pt x="801" y="590"/>
                    <a:pt x="799" y="591"/>
                    <a:pt x="798" y="592"/>
                  </a:cubicBezTo>
                  <a:cubicBezTo>
                    <a:pt x="797" y="593"/>
                    <a:pt x="796" y="592"/>
                    <a:pt x="796" y="594"/>
                  </a:cubicBezTo>
                  <a:cubicBezTo>
                    <a:pt x="796" y="596"/>
                    <a:pt x="791" y="597"/>
                    <a:pt x="790" y="598"/>
                  </a:cubicBezTo>
                  <a:cubicBezTo>
                    <a:pt x="786" y="601"/>
                    <a:pt x="783" y="608"/>
                    <a:pt x="775" y="611"/>
                  </a:cubicBezTo>
                  <a:cubicBezTo>
                    <a:pt x="771" y="614"/>
                    <a:pt x="770" y="621"/>
                    <a:pt x="762" y="622"/>
                  </a:cubicBezTo>
                  <a:cubicBezTo>
                    <a:pt x="765" y="625"/>
                    <a:pt x="764" y="626"/>
                    <a:pt x="759" y="626"/>
                  </a:cubicBezTo>
                  <a:cubicBezTo>
                    <a:pt x="758" y="628"/>
                    <a:pt x="759" y="629"/>
                    <a:pt x="760" y="629"/>
                  </a:cubicBezTo>
                  <a:cubicBezTo>
                    <a:pt x="760" y="632"/>
                    <a:pt x="757" y="631"/>
                    <a:pt x="757" y="629"/>
                  </a:cubicBezTo>
                  <a:cubicBezTo>
                    <a:pt x="754" y="630"/>
                    <a:pt x="755" y="635"/>
                    <a:pt x="749" y="633"/>
                  </a:cubicBezTo>
                  <a:cubicBezTo>
                    <a:pt x="747" y="634"/>
                    <a:pt x="747" y="637"/>
                    <a:pt x="744" y="637"/>
                  </a:cubicBezTo>
                  <a:cubicBezTo>
                    <a:pt x="743" y="640"/>
                    <a:pt x="746" y="640"/>
                    <a:pt x="746" y="643"/>
                  </a:cubicBezTo>
                  <a:cubicBezTo>
                    <a:pt x="745" y="646"/>
                    <a:pt x="743" y="651"/>
                    <a:pt x="742" y="657"/>
                  </a:cubicBezTo>
                  <a:cubicBezTo>
                    <a:pt x="741" y="666"/>
                    <a:pt x="742" y="675"/>
                    <a:pt x="740" y="678"/>
                  </a:cubicBezTo>
                  <a:cubicBezTo>
                    <a:pt x="740" y="678"/>
                    <a:pt x="737" y="677"/>
                    <a:pt x="736" y="678"/>
                  </a:cubicBezTo>
                  <a:cubicBezTo>
                    <a:pt x="735" y="679"/>
                    <a:pt x="736" y="684"/>
                    <a:pt x="734" y="685"/>
                  </a:cubicBezTo>
                  <a:cubicBezTo>
                    <a:pt x="733" y="687"/>
                    <a:pt x="729" y="686"/>
                    <a:pt x="727" y="687"/>
                  </a:cubicBezTo>
                  <a:cubicBezTo>
                    <a:pt x="725" y="688"/>
                    <a:pt x="725" y="692"/>
                    <a:pt x="721" y="691"/>
                  </a:cubicBezTo>
                  <a:cubicBezTo>
                    <a:pt x="717" y="686"/>
                    <a:pt x="714" y="680"/>
                    <a:pt x="712" y="672"/>
                  </a:cubicBezTo>
                  <a:cubicBezTo>
                    <a:pt x="711" y="672"/>
                    <a:pt x="710" y="670"/>
                    <a:pt x="708" y="669"/>
                  </a:cubicBezTo>
                  <a:cubicBezTo>
                    <a:pt x="707" y="668"/>
                    <a:pt x="707" y="666"/>
                    <a:pt x="705" y="667"/>
                  </a:cubicBezTo>
                  <a:cubicBezTo>
                    <a:pt x="703" y="661"/>
                    <a:pt x="707" y="661"/>
                    <a:pt x="708" y="657"/>
                  </a:cubicBezTo>
                  <a:cubicBezTo>
                    <a:pt x="708" y="654"/>
                    <a:pt x="705" y="652"/>
                    <a:pt x="703" y="650"/>
                  </a:cubicBezTo>
                  <a:cubicBezTo>
                    <a:pt x="701" y="648"/>
                    <a:pt x="700" y="645"/>
                    <a:pt x="697" y="644"/>
                  </a:cubicBezTo>
                  <a:cubicBezTo>
                    <a:pt x="696" y="641"/>
                    <a:pt x="696" y="637"/>
                    <a:pt x="693" y="633"/>
                  </a:cubicBezTo>
                  <a:cubicBezTo>
                    <a:pt x="691" y="630"/>
                    <a:pt x="691" y="617"/>
                    <a:pt x="690" y="607"/>
                  </a:cubicBezTo>
                  <a:cubicBezTo>
                    <a:pt x="689" y="603"/>
                    <a:pt x="688" y="592"/>
                    <a:pt x="686" y="585"/>
                  </a:cubicBezTo>
                  <a:cubicBezTo>
                    <a:pt x="683" y="585"/>
                    <a:pt x="678" y="593"/>
                    <a:pt x="682" y="594"/>
                  </a:cubicBezTo>
                  <a:cubicBezTo>
                    <a:pt x="682" y="599"/>
                    <a:pt x="675" y="595"/>
                    <a:pt x="673" y="594"/>
                  </a:cubicBezTo>
                  <a:cubicBezTo>
                    <a:pt x="672" y="594"/>
                    <a:pt x="670" y="595"/>
                    <a:pt x="669" y="594"/>
                  </a:cubicBezTo>
                  <a:cubicBezTo>
                    <a:pt x="667" y="593"/>
                    <a:pt x="665" y="586"/>
                    <a:pt x="662" y="588"/>
                  </a:cubicBezTo>
                  <a:cubicBezTo>
                    <a:pt x="661" y="585"/>
                    <a:pt x="663" y="585"/>
                    <a:pt x="665" y="585"/>
                  </a:cubicBezTo>
                  <a:cubicBezTo>
                    <a:pt x="663" y="582"/>
                    <a:pt x="665" y="582"/>
                    <a:pt x="665" y="579"/>
                  </a:cubicBezTo>
                  <a:cubicBezTo>
                    <a:pt x="665" y="576"/>
                    <a:pt x="660" y="578"/>
                    <a:pt x="658" y="577"/>
                  </a:cubicBezTo>
                  <a:cubicBezTo>
                    <a:pt x="656" y="576"/>
                    <a:pt x="653" y="568"/>
                    <a:pt x="652" y="574"/>
                  </a:cubicBezTo>
                  <a:cubicBezTo>
                    <a:pt x="648" y="573"/>
                    <a:pt x="650" y="567"/>
                    <a:pt x="651" y="568"/>
                  </a:cubicBezTo>
                  <a:cubicBezTo>
                    <a:pt x="650" y="566"/>
                    <a:pt x="646" y="566"/>
                    <a:pt x="647" y="562"/>
                  </a:cubicBezTo>
                  <a:cubicBezTo>
                    <a:pt x="645" y="561"/>
                    <a:pt x="640" y="564"/>
                    <a:pt x="639" y="562"/>
                  </a:cubicBezTo>
                  <a:cubicBezTo>
                    <a:pt x="639" y="562"/>
                    <a:pt x="640" y="559"/>
                    <a:pt x="639" y="559"/>
                  </a:cubicBezTo>
                  <a:cubicBezTo>
                    <a:pt x="635" y="558"/>
                    <a:pt x="632" y="560"/>
                    <a:pt x="628" y="560"/>
                  </a:cubicBezTo>
                  <a:cubicBezTo>
                    <a:pt x="627" y="561"/>
                    <a:pt x="625" y="561"/>
                    <a:pt x="624" y="560"/>
                  </a:cubicBezTo>
                  <a:cubicBezTo>
                    <a:pt x="622" y="560"/>
                    <a:pt x="621" y="558"/>
                    <a:pt x="621" y="562"/>
                  </a:cubicBezTo>
                  <a:cubicBezTo>
                    <a:pt x="603" y="564"/>
                    <a:pt x="589" y="561"/>
                    <a:pt x="576" y="559"/>
                  </a:cubicBezTo>
                  <a:cubicBezTo>
                    <a:pt x="577" y="555"/>
                    <a:pt x="572" y="556"/>
                    <a:pt x="572" y="553"/>
                  </a:cubicBezTo>
                  <a:cubicBezTo>
                    <a:pt x="572" y="549"/>
                    <a:pt x="564" y="557"/>
                    <a:pt x="569" y="549"/>
                  </a:cubicBezTo>
                  <a:cubicBezTo>
                    <a:pt x="566" y="550"/>
                    <a:pt x="565" y="549"/>
                    <a:pt x="565" y="547"/>
                  </a:cubicBezTo>
                  <a:cubicBezTo>
                    <a:pt x="560" y="550"/>
                    <a:pt x="546" y="547"/>
                    <a:pt x="541" y="546"/>
                  </a:cubicBezTo>
                  <a:cubicBezTo>
                    <a:pt x="538" y="545"/>
                    <a:pt x="537" y="545"/>
                    <a:pt x="537" y="542"/>
                  </a:cubicBezTo>
                  <a:cubicBezTo>
                    <a:pt x="529" y="544"/>
                    <a:pt x="531" y="536"/>
                    <a:pt x="524" y="536"/>
                  </a:cubicBezTo>
                  <a:cubicBezTo>
                    <a:pt x="523" y="529"/>
                    <a:pt x="519" y="525"/>
                    <a:pt x="516" y="520"/>
                  </a:cubicBezTo>
                  <a:cubicBezTo>
                    <a:pt x="500" y="517"/>
                    <a:pt x="500" y="525"/>
                    <a:pt x="501" y="534"/>
                  </a:cubicBezTo>
                  <a:cubicBezTo>
                    <a:pt x="502" y="537"/>
                    <a:pt x="509" y="541"/>
                    <a:pt x="514" y="547"/>
                  </a:cubicBezTo>
                  <a:cubicBezTo>
                    <a:pt x="516" y="549"/>
                    <a:pt x="519" y="559"/>
                    <a:pt x="524" y="557"/>
                  </a:cubicBezTo>
                  <a:cubicBezTo>
                    <a:pt x="523" y="561"/>
                    <a:pt x="527" y="561"/>
                    <a:pt x="526" y="566"/>
                  </a:cubicBezTo>
                  <a:cubicBezTo>
                    <a:pt x="530" y="566"/>
                    <a:pt x="540" y="564"/>
                    <a:pt x="535" y="570"/>
                  </a:cubicBezTo>
                  <a:cubicBezTo>
                    <a:pt x="539" y="572"/>
                    <a:pt x="537" y="567"/>
                    <a:pt x="539" y="566"/>
                  </a:cubicBezTo>
                  <a:cubicBezTo>
                    <a:pt x="540" y="565"/>
                    <a:pt x="546" y="566"/>
                    <a:pt x="546" y="562"/>
                  </a:cubicBezTo>
                  <a:cubicBezTo>
                    <a:pt x="546" y="561"/>
                    <a:pt x="548" y="561"/>
                    <a:pt x="550" y="560"/>
                  </a:cubicBezTo>
                  <a:cubicBezTo>
                    <a:pt x="552" y="560"/>
                    <a:pt x="550" y="558"/>
                    <a:pt x="552" y="557"/>
                  </a:cubicBezTo>
                  <a:cubicBezTo>
                    <a:pt x="555" y="555"/>
                    <a:pt x="559" y="556"/>
                    <a:pt x="563" y="555"/>
                  </a:cubicBezTo>
                  <a:cubicBezTo>
                    <a:pt x="563" y="556"/>
                    <a:pt x="560" y="558"/>
                    <a:pt x="561" y="559"/>
                  </a:cubicBezTo>
                  <a:cubicBezTo>
                    <a:pt x="561" y="559"/>
                    <a:pt x="565" y="558"/>
                    <a:pt x="565" y="559"/>
                  </a:cubicBezTo>
                  <a:cubicBezTo>
                    <a:pt x="566" y="562"/>
                    <a:pt x="564" y="564"/>
                    <a:pt x="567" y="566"/>
                  </a:cubicBezTo>
                  <a:cubicBezTo>
                    <a:pt x="566" y="570"/>
                    <a:pt x="572" y="568"/>
                    <a:pt x="572" y="572"/>
                  </a:cubicBezTo>
                  <a:cubicBezTo>
                    <a:pt x="572" y="576"/>
                    <a:pt x="576" y="573"/>
                    <a:pt x="580" y="575"/>
                  </a:cubicBezTo>
                  <a:cubicBezTo>
                    <a:pt x="582" y="577"/>
                    <a:pt x="581" y="580"/>
                    <a:pt x="585" y="581"/>
                  </a:cubicBezTo>
                  <a:cubicBezTo>
                    <a:pt x="581" y="585"/>
                    <a:pt x="586" y="590"/>
                    <a:pt x="585" y="596"/>
                  </a:cubicBezTo>
                  <a:cubicBezTo>
                    <a:pt x="583" y="596"/>
                    <a:pt x="582" y="596"/>
                    <a:pt x="580" y="596"/>
                  </a:cubicBezTo>
                  <a:cubicBezTo>
                    <a:pt x="582" y="603"/>
                    <a:pt x="575" y="601"/>
                    <a:pt x="576" y="607"/>
                  </a:cubicBezTo>
                  <a:cubicBezTo>
                    <a:pt x="572" y="606"/>
                    <a:pt x="570" y="607"/>
                    <a:pt x="570" y="611"/>
                  </a:cubicBezTo>
                  <a:cubicBezTo>
                    <a:pt x="568" y="611"/>
                    <a:pt x="565" y="611"/>
                    <a:pt x="563" y="611"/>
                  </a:cubicBezTo>
                  <a:cubicBezTo>
                    <a:pt x="560" y="611"/>
                    <a:pt x="562" y="615"/>
                    <a:pt x="561" y="616"/>
                  </a:cubicBezTo>
                  <a:cubicBezTo>
                    <a:pt x="561" y="617"/>
                    <a:pt x="558" y="616"/>
                    <a:pt x="557" y="616"/>
                  </a:cubicBezTo>
                  <a:cubicBezTo>
                    <a:pt x="556" y="617"/>
                    <a:pt x="558" y="621"/>
                    <a:pt x="557" y="622"/>
                  </a:cubicBezTo>
                  <a:cubicBezTo>
                    <a:pt x="554" y="621"/>
                    <a:pt x="552" y="622"/>
                    <a:pt x="552" y="626"/>
                  </a:cubicBezTo>
                  <a:cubicBezTo>
                    <a:pt x="548" y="625"/>
                    <a:pt x="546" y="626"/>
                    <a:pt x="544" y="628"/>
                  </a:cubicBezTo>
                  <a:cubicBezTo>
                    <a:pt x="541" y="629"/>
                    <a:pt x="542" y="630"/>
                    <a:pt x="537" y="631"/>
                  </a:cubicBezTo>
                  <a:cubicBezTo>
                    <a:pt x="535" y="632"/>
                    <a:pt x="526" y="635"/>
                    <a:pt x="526" y="641"/>
                  </a:cubicBezTo>
                  <a:cubicBezTo>
                    <a:pt x="523" y="641"/>
                    <a:pt x="520" y="640"/>
                    <a:pt x="518" y="641"/>
                  </a:cubicBezTo>
                  <a:cubicBezTo>
                    <a:pt x="516" y="642"/>
                    <a:pt x="518" y="643"/>
                    <a:pt x="516" y="644"/>
                  </a:cubicBezTo>
                  <a:cubicBezTo>
                    <a:pt x="516" y="645"/>
                    <a:pt x="513" y="644"/>
                    <a:pt x="513" y="644"/>
                  </a:cubicBezTo>
                  <a:cubicBezTo>
                    <a:pt x="513" y="644"/>
                    <a:pt x="507" y="646"/>
                    <a:pt x="507" y="646"/>
                  </a:cubicBezTo>
                  <a:cubicBezTo>
                    <a:pt x="504" y="650"/>
                    <a:pt x="489" y="648"/>
                    <a:pt x="483" y="652"/>
                  </a:cubicBezTo>
                  <a:cubicBezTo>
                    <a:pt x="477" y="653"/>
                    <a:pt x="488" y="655"/>
                    <a:pt x="479" y="656"/>
                  </a:cubicBezTo>
                  <a:cubicBezTo>
                    <a:pt x="478" y="656"/>
                    <a:pt x="476" y="655"/>
                    <a:pt x="475" y="656"/>
                  </a:cubicBezTo>
                  <a:cubicBezTo>
                    <a:pt x="473" y="656"/>
                    <a:pt x="474" y="660"/>
                    <a:pt x="470" y="659"/>
                  </a:cubicBezTo>
                  <a:cubicBezTo>
                    <a:pt x="472" y="655"/>
                    <a:pt x="467" y="657"/>
                    <a:pt x="466" y="656"/>
                  </a:cubicBezTo>
                  <a:cubicBezTo>
                    <a:pt x="465" y="653"/>
                    <a:pt x="467" y="648"/>
                    <a:pt x="462" y="648"/>
                  </a:cubicBezTo>
                  <a:cubicBezTo>
                    <a:pt x="462" y="645"/>
                    <a:pt x="464" y="645"/>
                    <a:pt x="464" y="643"/>
                  </a:cubicBezTo>
                  <a:cubicBezTo>
                    <a:pt x="463" y="641"/>
                    <a:pt x="459" y="640"/>
                    <a:pt x="462" y="639"/>
                  </a:cubicBezTo>
                  <a:cubicBezTo>
                    <a:pt x="461" y="637"/>
                    <a:pt x="460" y="635"/>
                    <a:pt x="457" y="635"/>
                  </a:cubicBezTo>
                  <a:cubicBezTo>
                    <a:pt x="459" y="630"/>
                    <a:pt x="453" y="624"/>
                    <a:pt x="457" y="624"/>
                  </a:cubicBezTo>
                  <a:cubicBezTo>
                    <a:pt x="457" y="622"/>
                    <a:pt x="454" y="623"/>
                    <a:pt x="453" y="622"/>
                  </a:cubicBezTo>
                  <a:cubicBezTo>
                    <a:pt x="451" y="620"/>
                    <a:pt x="452" y="615"/>
                    <a:pt x="453" y="616"/>
                  </a:cubicBezTo>
                  <a:cubicBezTo>
                    <a:pt x="452" y="615"/>
                    <a:pt x="450" y="613"/>
                    <a:pt x="449" y="613"/>
                  </a:cubicBezTo>
                  <a:cubicBezTo>
                    <a:pt x="448" y="612"/>
                    <a:pt x="449" y="611"/>
                    <a:pt x="447" y="611"/>
                  </a:cubicBezTo>
                  <a:cubicBezTo>
                    <a:pt x="446" y="611"/>
                    <a:pt x="444" y="604"/>
                    <a:pt x="444" y="605"/>
                  </a:cubicBezTo>
                  <a:cubicBezTo>
                    <a:pt x="444" y="605"/>
                    <a:pt x="444" y="607"/>
                    <a:pt x="444" y="607"/>
                  </a:cubicBezTo>
                  <a:cubicBezTo>
                    <a:pt x="440" y="604"/>
                    <a:pt x="440" y="598"/>
                    <a:pt x="434" y="598"/>
                  </a:cubicBezTo>
                  <a:cubicBezTo>
                    <a:pt x="439" y="590"/>
                    <a:pt x="430" y="588"/>
                    <a:pt x="431" y="579"/>
                  </a:cubicBezTo>
                  <a:cubicBezTo>
                    <a:pt x="430" y="577"/>
                    <a:pt x="427" y="578"/>
                    <a:pt x="427" y="575"/>
                  </a:cubicBezTo>
                  <a:cubicBezTo>
                    <a:pt x="427" y="572"/>
                    <a:pt x="421" y="574"/>
                    <a:pt x="419" y="572"/>
                  </a:cubicBezTo>
                  <a:cubicBezTo>
                    <a:pt x="421" y="569"/>
                    <a:pt x="421" y="568"/>
                    <a:pt x="418" y="568"/>
                  </a:cubicBezTo>
                  <a:cubicBezTo>
                    <a:pt x="420" y="565"/>
                    <a:pt x="419" y="564"/>
                    <a:pt x="418" y="559"/>
                  </a:cubicBezTo>
                  <a:cubicBezTo>
                    <a:pt x="417" y="558"/>
                    <a:pt x="418" y="555"/>
                    <a:pt x="418" y="555"/>
                  </a:cubicBezTo>
                  <a:cubicBezTo>
                    <a:pt x="417" y="555"/>
                    <a:pt x="416" y="555"/>
                    <a:pt x="416" y="555"/>
                  </a:cubicBezTo>
                  <a:cubicBezTo>
                    <a:pt x="415" y="550"/>
                    <a:pt x="419" y="552"/>
                    <a:pt x="416" y="547"/>
                  </a:cubicBezTo>
                  <a:cubicBezTo>
                    <a:pt x="414" y="545"/>
                    <a:pt x="412" y="557"/>
                    <a:pt x="412" y="547"/>
                  </a:cubicBezTo>
                  <a:cubicBezTo>
                    <a:pt x="412" y="540"/>
                    <a:pt x="406" y="536"/>
                    <a:pt x="399" y="529"/>
                  </a:cubicBezTo>
                  <a:cubicBezTo>
                    <a:pt x="394" y="533"/>
                    <a:pt x="398" y="534"/>
                    <a:pt x="395" y="540"/>
                  </a:cubicBezTo>
                  <a:cubicBezTo>
                    <a:pt x="391" y="541"/>
                    <a:pt x="392" y="536"/>
                    <a:pt x="390" y="536"/>
                  </a:cubicBezTo>
                  <a:cubicBezTo>
                    <a:pt x="387" y="537"/>
                    <a:pt x="386" y="535"/>
                    <a:pt x="384" y="534"/>
                  </a:cubicBezTo>
                  <a:cubicBezTo>
                    <a:pt x="388" y="537"/>
                    <a:pt x="385" y="546"/>
                    <a:pt x="391" y="546"/>
                  </a:cubicBezTo>
                  <a:cubicBezTo>
                    <a:pt x="389" y="550"/>
                    <a:pt x="392" y="555"/>
                    <a:pt x="395" y="562"/>
                  </a:cubicBezTo>
                  <a:cubicBezTo>
                    <a:pt x="395" y="563"/>
                    <a:pt x="395" y="566"/>
                    <a:pt x="395" y="566"/>
                  </a:cubicBezTo>
                  <a:cubicBezTo>
                    <a:pt x="398" y="568"/>
                    <a:pt x="399" y="577"/>
                    <a:pt x="401" y="581"/>
                  </a:cubicBezTo>
                  <a:cubicBezTo>
                    <a:pt x="403" y="581"/>
                    <a:pt x="406" y="581"/>
                    <a:pt x="408" y="581"/>
                  </a:cubicBezTo>
                  <a:cubicBezTo>
                    <a:pt x="407" y="583"/>
                    <a:pt x="406" y="584"/>
                    <a:pt x="406" y="587"/>
                  </a:cubicBezTo>
                  <a:cubicBezTo>
                    <a:pt x="409" y="587"/>
                    <a:pt x="410" y="586"/>
                    <a:pt x="410" y="585"/>
                  </a:cubicBezTo>
                  <a:cubicBezTo>
                    <a:pt x="414" y="587"/>
                    <a:pt x="412" y="590"/>
                    <a:pt x="414" y="594"/>
                  </a:cubicBezTo>
                  <a:cubicBezTo>
                    <a:pt x="414" y="595"/>
                    <a:pt x="417" y="595"/>
                    <a:pt x="418" y="596"/>
                  </a:cubicBezTo>
                  <a:cubicBezTo>
                    <a:pt x="418" y="597"/>
                    <a:pt x="417" y="599"/>
                    <a:pt x="418" y="600"/>
                  </a:cubicBezTo>
                  <a:cubicBezTo>
                    <a:pt x="418" y="600"/>
                    <a:pt x="419" y="599"/>
                    <a:pt x="419" y="600"/>
                  </a:cubicBezTo>
                  <a:cubicBezTo>
                    <a:pt x="420" y="602"/>
                    <a:pt x="418" y="603"/>
                    <a:pt x="418" y="603"/>
                  </a:cubicBezTo>
                  <a:cubicBezTo>
                    <a:pt x="418" y="606"/>
                    <a:pt x="420" y="606"/>
                    <a:pt x="421" y="607"/>
                  </a:cubicBezTo>
                  <a:cubicBezTo>
                    <a:pt x="422" y="608"/>
                    <a:pt x="421" y="610"/>
                    <a:pt x="421" y="611"/>
                  </a:cubicBezTo>
                  <a:cubicBezTo>
                    <a:pt x="421" y="611"/>
                    <a:pt x="423" y="611"/>
                    <a:pt x="423" y="611"/>
                  </a:cubicBezTo>
                  <a:cubicBezTo>
                    <a:pt x="424" y="613"/>
                    <a:pt x="421" y="620"/>
                    <a:pt x="427" y="618"/>
                  </a:cubicBezTo>
                  <a:cubicBezTo>
                    <a:pt x="427" y="622"/>
                    <a:pt x="427" y="626"/>
                    <a:pt x="429" y="629"/>
                  </a:cubicBezTo>
                  <a:cubicBezTo>
                    <a:pt x="429" y="631"/>
                    <a:pt x="432" y="632"/>
                    <a:pt x="432" y="633"/>
                  </a:cubicBezTo>
                  <a:cubicBezTo>
                    <a:pt x="433" y="635"/>
                    <a:pt x="433" y="637"/>
                    <a:pt x="434" y="639"/>
                  </a:cubicBezTo>
                  <a:cubicBezTo>
                    <a:pt x="435" y="640"/>
                    <a:pt x="437" y="640"/>
                    <a:pt x="438" y="641"/>
                  </a:cubicBezTo>
                  <a:cubicBezTo>
                    <a:pt x="440" y="643"/>
                    <a:pt x="436" y="646"/>
                    <a:pt x="440" y="646"/>
                  </a:cubicBezTo>
                  <a:cubicBezTo>
                    <a:pt x="442" y="646"/>
                    <a:pt x="441" y="651"/>
                    <a:pt x="442" y="654"/>
                  </a:cubicBezTo>
                  <a:cubicBezTo>
                    <a:pt x="449" y="650"/>
                    <a:pt x="447" y="657"/>
                    <a:pt x="457" y="656"/>
                  </a:cubicBezTo>
                  <a:cubicBezTo>
                    <a:pt x="457" y="661"/>
                    <a:pt x="460" y="663"/>
                    <a:pt x="460" y="669"/>
                  </a:cubicBezTo>
                  <a:cubicBezTo>
                    <a:pt x="467" y="679"/>
                    <a:pt x="489" y="676"/>
                    <a:pt x="503" y="674"/>
                  </a:cubicBezTo>
                  <a:cubicBezTo>
                    <a:pt x="505" y="675"/>
                    <a:pt x="504" y="671"/>
                    <a:pt x="505" y="670"/>
                  </a:cubicBezTo>
                  <a:cubicBezTo>
                    <a:pt x="509" y="669"/>
                    <a:pt x="518" y="674"/>
                    <a:pt x="516" y="667"/>
                  </a:cubicBezTo>
                  <a:cubicBezTo>
                    <a:pt x="520" y="669"/>
                    <a:pt x="520" y="672"/>
                    <a:pt x="518" y="676"/>
                  </a:cubicBezTo>
                  <a:cubicBezTo>
                    <a:pt x="518" y="677"/>
                    <a:pt x="516" y="678"/>
                    <a:pt x="516" y="678"/>
                  </a:cubicBezTo>
                  <a:cubicBezTo>
                    <a:pt x="516" y="681"/>
                    <a:pt x="517" y="686"/>
                    <a:pt x="516" y="689"/>
                  </a:cubicBezTo>
                  <a:cubicBezTo>
                    <a:pt x="516" y="690"/>
                    <a:pt x="513" y="689"/>
                    <a:pt x="513" y="689"/>
                  </a:cubicBezTo>
                  <a:cubicBezTo>
                    <a:pt x="512" y="690"/>
                    <a:pt x="512" y="698"/>
                    <a:pt x="511" y="700"/>
                  </a:cubicBezTo>
                  <a:cubicBezTo>
                    <a:pt x="510" y="702"/>
                    <a:pt x="505" y="703"/>
                    <a:pt x="507" y="710"/>
                  </a:cubicBezTo>
                  <a:cubicBezTo>
                    <a:pt x="501" y="710"/>
                    <a:pt x="505" y="720"/>
                    <a:pt x="498" y="719"/>
                  </a:cubicBezTo>
                  <a:cubicBezTo>
                    <a:pt x="499" y="725"/>
                    <a:pt x="496" y="726"/>
                    <a:pt x="496" y="730"/>
                  </a:cubicBezTo>
                  <a:cubicBezTo>
                    <a:pt x="489" y="728"/>
                    <a:pt x="493" y="737"/>
                    <a:pt x="486" y="736"/>
                  </a:cubicBezTo>
                  <a:cubicBezTo>
                    <a:pt x="486" y="738"/>
                    <a:pt x="486" y="739"/>
                    <a:pt x="486" y="741"/>
                  </a:cubicBezTo>
                  <a:cubicBezTo>
                    <a:pt x="485" y="741"/>
                    <a:pt x="484" y="739"/>
                    <a:pt x="483" y="739"/>
                  </a:cubicBezTo>
                  <a:cubicBezTo>
                    <a:pt x="479" y="741"/>
                    <a:pt x="481" y="743"/>
                    <a:pt x="475" y="745"/>
                  </a:cubicBezTo>
                  <a:cubicBezTo>
                    <a:pt x="475" y="745"/>
                    <a:pt x="470" y="747"/>
                    <a:pt x="470" y="747"/>
                  </a:cubicBezTo>
                  <a:cubicBezTo>
                    <a:pt x="470" y="747"/>
                    <a:pt x="470" y="749"/>
                    <a:pt x="470" y="749"/>
                  </a:cubicBezTo>
                  <a:cubicBezTo>
                    <a:pt x="468" y="750"/>
                    <a:pt x="464" y="751"/>
                    <a:pt x="462" y="753"/>
                  </a:cubicBezTo>
                  <a:cubicBezTo>
                    <a:pt x="458" y="756"/>
                    <a:pt x="456" y="762"/>
                    <a:pt x="449" y="762"/>
                  </a:cubicBezTo>
                  <a:cubicBezTo>
                    <a:pt x="451" y="767"/>
                    <a:pt x="447" y="767"/>
                    <a:pt x="447" y="771"/>
                  </a:cubicBezTo>
                  <a:cubicBezTo>
                    <a:pt x="445" y="773"/>
                    <a:pt x="444" y="772"/>
                    <a:pt x="442" y="771"/>
                  </a:cubicBezTo>
                  <a:cubicBezTo>
                    <a:pt x="443" y="773"/>
                    <a:pt x="439" y="776"/>
                    <a:pt x="440" y="777"/>
                  </a:cubicBezTo>
                  <a:cubicBezTo>
                    <a:pt x="444" y="780"/>
                    <a:pt x="438" y="777"/>
                    <a:pt x="438" y="782"/>
                  </a:cubicBezTo>
                  <a:cubicBezTo>
                    <a:pt x="438" y="785"/>
                    <a:pt x="435" y="783"/>
                    <a:pt x="434" y="784"/>
                  </a:cubicBezTo>
                  <a:cubicBezTo>
                    <a:pt x="434" y="785"/>
                    <a:pt x="435" y="787"/>
                    <a:pt x="434" y="788"/>
                  </a:cubicBezTo>
                  <a:cubicBezTo>
                    <a:pt x="434" y="790"/>
                    <a:pt x="430" y="804"/>
                    <a:pt x="431" y="808"/>
                  </a:cubicBezTo>
                  <a:cubicBezTo>
                    <a:pt x="431" y="812"/>
                    <a:pt x="432" y="813"/>
                    <a:pt x="434" y="816"/>
                  </a:cubicBezTo>
                  <a:cubicBezTo>
                    <a:pt x="435" y="821"/>
                    <a:pt x="434" y="823"/>
                    <a:pt x="434" y="827"/>
                  </a:cubicBezTo>
                  <a:cubicBezTo>
                    <a:pt x="434" y="828"/>
                    <a:pt x="436" y="834"/>
                    <a:pt x="438" y="835"/>
                  </a:cubicBezTo>
                  <a:cubicBezTo>
                    <a:pt x="443" y="835"/>
                    <a:pt x="432" y="843"/>
                    <a:pt x="442" y="844"/>
                  </a:cubicBezTo>
                  <a:cubicBezTo>
                    <a:pt x="441" y="853"/>
                    <a:pt x="443" y="860"/>
                    <a:pt x="442" y="868"/>
                  </a:cubicBezTo>
                  <a:cubicBezTo>
                    <a:pt x="441" y="873"/>
                    <a:pt x="436" y="878"/>
                    <a:pt x="436" y="883"/>
                  </a:cubicBezTo>
                  <a:cubicBezTo>
                    <a:pt x="432" y="883"/>
                    <a:pt x="425" y="888"/>
                    <a:pt x="423" y="890"/>
                  </a:cubicBezTo>
                  <a:cubicBezTo>
                    <a:pt x="422" y="892"/>
                    <a:pt x="421" y="892"/>
                    <a:pt x="423" y="892"/>
                  </a:cubicBezTo>
                  <a:cubicBezTo>
                    <a:pt x="423" y="895"/>
                    <a:pt x="419" y="893"/>
                    <a:pt x="418" y="894"/>
                  </a:cubicBezTo>
                  <a:cubicBezTo>
                    <a:pt x="416" y="895"/>
                    <a:pt x="417" y="897"/>
                    <a:pt x="416" y="898"/>
                  </a:cubicBezTo>
                  <a:cubicBezTo>
                    <a:pt x="415" y="898"/>
                    <a:pt x="412" y="894"/>
                    <a:pt x="412" y="898"/>
                  </a:cubicBezTo>
                  <a:cubicBezTo>
                    <a:pt x="412" y="900"/>
                    <a:pt x="410" y="899"/>
                    <a:pt x="408" y="900"/>
                  </a:cubicBezTo>
                  <a:cubicBezTo>
                    <a:pt x="406" y="901"/>
                    <a:pt x="406" y="906"/>
                    <a:pt x="401" y="905"/>
                  </a:cubicBezTo>
                  <a:cubicBezTo>
                    <a:pt x="398" y="916"/>
                    <a:pt x="401" y="931"/>
                    <a:pt x="403" y="946"/>
                  </a:cubicBezTo>
                  <a:cubicBezTo>
                    <a:pt x="401" y="948"/>
                    <a:pt x="399" y="949"/>
                    <a:pt x="399" y="946"/>
                  </a:cubicBezTo>
                  <a:cubicBezTo>
                    <a:pt x="397" y="946"/>
                    <a:pt x="398" y="949"/>
                    <a:pt x="397" y="950"/>
                  </a:cubicBezTo>
                  <a:cubicBezTo>
                    <a:pt x="395" y="952"/>
                    <a:pt x="392" y="949"/>
                    <a:pt x="391" y="952"/>
                  </a:cubicBezTo>
                  <a:cubicBezTo>
                    <a:pt x="391" y="955"/>
                    <a:pt x="384" y="954"/>
                    <a:pt x="382" y="958"/>
                  </a:cubicBezTo>
                  <a:cubicBezTo>
                    <a:pt x="382" y="961"/>
                    <a:pt x="382" y="965"/>
                    <a:pt x="382" y="969"/>
                  </a:cubicBezTo>
                  <a:cubicBezTo>
                    <a:pt x="378" y="969"/>
                    <a:pt x="380" y="975"/>
                    <a:pt x="378" y="978"/>
                  </a:cubicBezTo>
                  <a:cubicBezTo>
                    <a:pt x="378" y="979"/>
                    <a:pt x="375" y="979"/>
                    <a:pt x="375" y="980"/>
                  </a:cubicBezTo>
                  <a:cubicBezTo>
                    <a:pt x="373" y="983"/>
                    <a:pt x="374" y="987"/>
                    <a:pt x="371" y="989"/>
                  </a:cubicBezTo>
                  <a:cubicBezTo>
                    <a:pt x="370" y="990"/>
                    <a:pt x="371" y="992"/>
                    <a:pt x="371" y="993"/>
                  </a:cubicBezTo>
                  <a:cubicBezTo>
                    <a:pt x="371" y="993"/>
                    <a:pt x="368" y="992"/>
                    <a:pt x="367" y="993"/>
                  </a:cubicBezTo>
                  <a:cubicBezTo>
                    <a:pt x="367" y="994"/>
                    <a:pt x="368" y="997"/>
                    <a:pt x="367" y="999"/>
                  </a:cubicBezTo>
                  <a:cubicBezTo>
                    <a:pt x="367" y="999"/>
                    <a:pt x="364" y="998"/>
                    <a:pt x="363" y="999"/>
                  </a:cubicBezTo>
                  <a:cubicBezTo>
                    <a:pt x="363" y="999"/>
                    <a:pt x="364" y="1002"/>
                    <a:pt x="363" y="1002"/>
                  </a:cubicBezTo>
                  <a:cubicBezTo>
                    <a:pt x="363" y="1003"/>
                    <a:pt x="360" y="1002"/>
                    <a:pt x="360" y="1002"/>
                  </a:cubicBezTo>
                  <a:cubicBezTo>
                    <a:pt x="359" y="1003"/>
                    <a:pt x="356" y="1006"/>
                    <a:pt x="356" y="1008"/>
                  </a:cubicBezTo>
                  <a:cubicBezTo>
                    <a:pt x="356" y="1010"/>
                    <a:pt x="354" y="1009"/>
                    <a:pt x="352" y="1010"/>
                  </a:cubicBezTo>
                  <a:cubicBezTo>
                    <a:pt x="352" y="1010"/>
                    <a:pt x="353" y="1013"/>
                    <a:pt x="352" y="1013"/>
                  </a:cubicBezTo>
                  <a:cubicBezTo>
                    <a:pt x="352" y="1014"/>
                    <a:pt x="349" y="1013"/>
                    <a:pt x="349" y="1013"/>
                  </a:cubicBezTo>
                  <a:cubicBezTo>
                    <a:pt x="347" y="1015"/>
                    <a:pt x="346" y="1016"/>
                    <a:pt x="345" y="1017"/>
                  </a:cubicBezTo>
                  <a:cubicBezTo>
                    <a:pt x="344" y="1018"/>
                    <a:pt x="342" y="1021"/>
                    <a:pt x="341" y="1021"/>
                  </a:cubicBezTo>
                  <a:cubicBezTo>
                    <a:pt x="340" y="1021"/>
                    <a:pt x="335" y="1023"/>
                    <a:pt x="335" y="1023"/>
                  </a:cubicBezTo>
                  <a:cubicBezTo>
                    <a:pt x="334" y="1022"/>
                    <a:pt x="334" y="1021"/>
                    <a:pt x="332" y="1023"/>
                  </a:cubicBezTo>
                  <a:cubicBezTo>
                    <a:pt x="329" y="1024"/>
                    <a:pt x="328" y="1024"/>
                    <a:pt x="324" y="1025"/>
                  </a:cubicBezTo>
                  <a:cubicBezTo>
                    <a:pt x="323" y="1025"/>
                    <a:pt x="311" y="1030"/>
                    <a:pt x="308" y="1025"/>
                  </a:cubicBezTo>
                  <a:cubicBezTo>
                    <a:pt x="305" y="1025"/>
                    <a:pt x="307" y="1027"/>
                    <a:pt x="308" y="1027"/>
                  </a:cubicBezTo>
                  <a:cubicBezTo>
                    <a:pt x="305" y="1031"/>
                    <a:pt x="301" y="1027"/>
                    <a:pt x="295" y="1028"/>
                  </a:cubicBezTo>
                  <a:cubicBezTo>
                    <a:pt x="292" y="1029"/>
                    <a:pt x="293" y="1030"/>
                    <a:pt x="295" y="1030"/>
                  </a:cubicBezTo>
                  <a:cubicBezTo>
                    <a:pt x="293" y="1033"/>
                    <a:pt x="283" y="1028"/>
                    <a:pt x="278" y="1028"/>
                  </a:cubicBezTo>
                  <a:cubicBezTo>
                    <a:pt x="278" y="1019"/>
                    <a:pt x="269" y="1014"/>
                    <a:pt x="274" y="1006"/>
                  </a:cubicBezTo>
                  <a:cubicBezTo>
                    <a:pt x="270" y="1003"/>
                    <a:pt x="265" y="1000"/>
                    <a:pt x="267" y="991"/>
                  </a:cubicBezTo>
                  <a:cubicBezTo>
                    <a:pt x="261" y="997"/>
                    <a:pt x="265" y="994"/>
                    <a:pt x="263" y="985"/>
                  </a:cubicBezTo>
                  <a:cubicBezTo>
                    <a:pt x="260" y="977"/>
                    <a:pt x="249" y="970"/>
                    <a:pt x="252" y="959"/>
                  </a:cubicBezTo>
                  <a:cubicBezTo>
                    <a:pt x="250" y="958"/>
                    <a:pt x="250" y="963"/>
                    <a:pt x="250" y="963"/>
                  </a:cubicBezTo>
                  <a:cubicBezTo>
                    <a:pt x="246" y="962"/>
                    <a:pt x="250" y="950"/>
                    <a:pt x="246" y="956"/>
                  </a:cubicBezTo>
                  <a:cubicBezTo>
                    <a:pt x="243" y="953"/>
                    <a:pt x="244" y="947"/>
                    <a:pt x="244" y="943"/>
                  </a:cubicBezTo>
                  <a:cubicBezTo>
                    <a:pt x="245" y="937"/>
                    <a:pt x="245" y="933"/>
                    <a:pt x="242" y="926"/>
                  </a:cubicBezTo>
                  <a:cubicBezTo>
                    <a:pt x="243" y="923"/>
                    <a:pt x="238" y="925"/>
                    <a:pt x="237" y="924"/>
                  </a:cubicBezTo>
                  <a:cubicBezTo>
                    <a:pt x="236" y="923"/>
                    <a:pt x="242" y="919"/>
                    <a:pt x="233" y="920"/>
                  </a:cubicBezTo>
                  <a:cubicBezTo>
                    <a:pt x="232" y="919"/>
                    <a:pt x="234" y="915"/>
                    <a:pt x="233" y="915"/>
                  </a:cubicBezTo>
                  <a:cubicBezTo>
                    <a:pt x="233" y="914"/>
                    <a:pt x="229" y="915"/>
                    <a:pt x="229" y="915"/>
                  </a:cubicBezTo>
                  <a:cubicBezTo>
                    <a:pt x="229" y="914"/>
                    <a:pt x="235" y="907"/>
                    <a:pt x="227" y="909"/>
                  </a:cubicBezTo>
                  <a:cubicBezTo>
                    <a:pt x="227" y="906"/>
                    <a:pt x="230" y="905"/>
                    <a:pt x="229" y="902"/>
                  </a:cubicBezTo>
                  <a:cubicBezTo>
                    <a:pt x="226" y="900"/>
                    <a:pt x="230" y="892"/>
                    <a:pt x="224" y="894"/>
                  </a:cubicBezTo>
                  <a:cubicBezTo>
                    <a:pt x="223" y="877"/>
                    <a:pt x="225" y="871"/>
                    <a:pt x="233" y="861"/>
                  </a:cubicBezTo>
                  <a:cubicBezTo>
                    <a:pt x="232" y="858"/>
                    <a:pt x="235" y="851"/>
                    <a:pt x="231" y="851"/>
                  </a:cubicBezTo>
                  <a:cubicBezTo>
                    <a:pt x="231" y="848"/>
                    <a:pt x="235" y="851"/>
                    <a:pt x="237" y="849"/>
                  </a:cubicBezTo>
                  <a:cubicBezTo>
                    <a:pt x="238" y="849"/>
                    <a:pt x="236" y="845"/>
                    <a:pt x="239" y="846"/>
                  </a:cubicBezTo>
                  <a:cubicBezTo>
                    <a:pt x="238" y="843"/>
                    <a:pt x="237" y="826"/>
                    <a:pt x="235" y="831"/>
                  </a:cubicBezTo>
                  <a:cubicBezTo>
                    <a:pt x="231" y="827"/>
                    <a:pt x="233" y="823"/>
                    <a:pt x="233" y="820"/>
                  </a:cubicBezTo>
                  <a:cubicBezTo>
                    <a:pt x="233" y="815"/>
                    <a:pt x="234" y="810"/>
                    <a:pt x="233" y="807"/>
                  </a:cubicBezTo>
                  <a:cubicBezTo>
                    <a:pt x="233" y="804"/>
                    <a:pt x="230" y="806"/>
                    <a:pt x="229" y="805"/>
                  </a:cubicBezTo>
                  <a:cubicBezTo>
                    <a:pt x="229" y="804"/>
                    <a:pt x="231" y="802"/>
                    <a:pt x="231" y="801"/>
                  </a:cubicBezTo>
                  <a:cubicBezTo>
                    <a:pt x="231" y="801"/>
                    <a:pt x="229" y="800"/>
                    <a:pt x="229" y="799"/>
                  </a:cubicBezTo>
                  <a:cubicBezTo>
                    <a:pt x="229" y="795"/>
                    <a:pt x="227" y="796"/>
                    <a:pt x="226" y="794"/>
                  </a:cubicBezTo>
                  <a:cubicBezTo>
                    <a:pt x="225" y="793"/>
                    <a:pt x="226" y="790"/>
                    <a:pt x="226" y="790"/>
                  </a:cubicBezTo>
                  <a:cubicBezTo>
                    <a:pt x="225" y="790"/>
                    <a:pt x="220" y="789"/>
                    <a:pt x="222" y="788"/>
                  </a:cubicBezTo>
                  <a:cubicBezTo>
                    <a:pt x="222" y="788"/>
                    <a:pt x="224" y="788"/>
                    <a:pt x="224" y="788"/>
                  </a:cubicBezTo>
                  <a:cubicBezTo>
                    <a:pt x="221" y="784"/>
                    <a:pt x="219" y="783"/>
                    <a:pt x="214" y="780"/>
                  </a:cubicBezTo>
                  <a:cubicBezTo>
                    <a:pt x="213" y="780"/>
                    <a:pt x="215" y="779"/>
                    <a:pt x="213" y="779"/>
                  </a:cubicBezTo>
                  <a:cubicBezTo>
                    <a:pt x="211" y="779"/>
                    <a:pt x="211" y="773"/>
                    <a:pt x="207" y="775"/>
                  </a:cubicBezTo>
                  <a:cubicBezTo>
                    <a:pt x="203" y="759"/>
                    <a:pt x="207" y="746"/>
                    <a:pt x="207" y="728"/>
                  </a:cubicBezTo>
                  <a:cubicBezTo>
                    <a:pt x="206" y="725"/>
                    <a:pt x="202" y="731"/>
                    <a:pt x="203" y="723"/>
                  </a:cubicBezTo>
                  <a:cubicBezTo>
                    <a:pt x="192" y="724"/>
                    <a:pt x="184" y="722"/>
                    <a:pt x="177" y="719"/>
                  </a:cubicBezTo>
                  <a:cubicBezTo>
                    <a:pt x="179" y="709"/>
                    <a:pt x="172" y="720"/>
                    <a:pt x="173" y="710"/>
                  </a:cubicBezTo>
                  <a:cubicBezTo>
                    <a:pt x="165" y="707"/>
                    <a:pt x="163" y="705"/>
                    <a:pt x="153" y="708"/>
                  </a:cubicBezTo>
                  <a:cubicBezTo>
                    <a:pt x="151" y="708"/>
                    <a:pt x="148" y="709"/>
                    <a:pt x="145" y="710"/>
                  </a:cubicBezTo>
                  <a:cubicBezTo>
                    <a:pt x="144" y="710"/>
                    <a:pt x="140" y="713"/>
                    <a:pt x="134" y="711"/>
                  </a:cubicBezTo>
                  <a:cubicBezTo>
                    <a:pt x="137" y="716"/>
                    <a:pt x="140" y="713"/>
                    <a:pt x="130" y="715"/>
                  </a:cubicBezTo>
                  <a:cubicBezTo>
                    <a:pt x="124" y="717"/>
                    <a:pt x="120" y="718"/>
                    <a:pt x="110" y="719"/>
                  </a:cubicBezTo>
                  <a:cubicBezTo>
                    <a:pt x="107" y="719"/>
                    <a:pt x="107" y="717"/>
                    <a:pt x="104" y="717"/>
                  </a:cubicBezTo>
                  <a:cubicBezTo>
                    <a:pt x="92" y="716"/>
                    <a:pt x="79" y="723"/>
                    <a:pt x="69" y="721"/>
                  </a:cubicBezTo>
                  <a:cubicBezTo>
                    <a:pt x="70" y="714"/>
                    <a:pt x="62" y="716"/>
                    <a:pt x="60" y="715"/>
                  </a:cubicBezTo>
                  <a:cubicBezTo>
                    <a:pt x="59" y="715"/>
                    <a:pt x="60" y="712"/>
                    <a:pt x="60" y="711"/>
                  </a:cubicBezTo>
                  <a:cubicBezTo>
                    <a:pt x="59" y="711"/>
                    <a:pt x="55" y="712"/>
                    <a:pt x="54" y="711"/>
                  </a:cubicBezTo>
                  <a:cubicBezTo>
                    <a:pt x="53" y="711"/>
                    <a:pt x="55" y="708"/>
                    <a:pt x="54" y="708"/>
                  </a:cubicBezTo>
                  <a:cubicBezTo>
                    <a:pt x="53" y="707"/>
                    <a:pt x="50" y="709"/>
                    <a:pt x="50" y="706"/>
                  </a:cubicBezTo>
                  <a:cubicBezTo>
                    <a:pt x="50" y="705"/>
                    <a:pt x="47" y="702"/>
                    <a:pt x="47" y="702"/>
                  </a:cubicBezTo>
                  <a:cubicBezTo>
                    <a:pt x="46" y="701"/>
                    <a:pt x="47" y="700"/>
                    <a:pt x="45" y="700"/>
                  </a:cubicBezTo>
                  <a:cubicBezTo>
                    <a:pt x="43" y="700"/>
                    <a:pt x="43" y="698"/>
                    <a:pt x="43" y="697"/>
                  </a:cubicBezTo>
                  <a:cubicBezTo>
                    <a:pt x="42" y="694"/>
                    <a:pt x="40" y="696"/>
                    <a:pt x="39" y="695"/>
                  </a:cubicBezTo>
                  <a:cubicBezTo>
                    <a:pt x="39" y="694"/>
                    <a:pt x="40" y="692"/>
                    <a:pt x="39" y="691"/>
                  </a:cubicBezTo>
                  <a:cubicBezTo>
                    <a:pt x="38" y="689"/>
                    <a:pt x="35" y="692"/>
                    <a:pt x="35" y="689"/>
                  </a:cubicBezTo>
                  <a:cubicBezTo>
                    <a:pt x="35" y="688"/>
                    <a:pt x="37" y="686"/>
                    <a:pt x="37" y="687"/>
                  </a:cubicBezTo>
                  <a:cubicBezTo>
                    <a:pt x="35" y="681"/>
                    <a:pt x="26" y="682"/>
                    <a:pt x="28" y="676"/>
                  </a:cubicBezTo>
                  <a:cubicBezTo>
                    <a:pt x="19" y="679"/>
                    <a:pt x="23" y="668"/>
                    <a:pt x="15" y="670"/>
                  </a:cubicBezTo>
                  <a:cubicBezTo>
                    <a:pt x="16" y="669"/>
                    <a:pt x="17" y="667"/>
                    <a:pt x="17" y="665"/>
                  </a:cubicBezTo>
                  <a:cubicBezTo>
                    <a:pt x="16" y="662"/>
                    <a:pt x="12" y="663"/>
                    <a:pt x="9" y="663"/>
                  </a:cubicBezTo>
                  <a:cubicBezTo>
                    <a:pt x="11" y="660"/>
                    <a:pt x="6" y="659"/>
                    <a:pt x="6" y="657"/>
                  </a:cubicBezTo>
                  <a:cubicBezTo>
                    <a:pt x="5" y="654"/>
                    <a:pt x="9" y="655"/>
                    <a:pt x="6" y="650"/>
                  </a:cubicBezTo>
                  <a:cubicBezTo>
                    <a:pt x="5" y="649"/>
                    <a:pt x="4" y="650"/>
                    <a:pt x="4" y="648"/>
                  </a:cubicBezTo>
                  <a:cubicBezTo>
                    <a:pt x="4" y="647"/>
                    <a:pt x="2" y="642"/>
                    <a:pt x="0" y="641"/>
                  </a:cubicBezTo>
                  <a:cubicBezTo>
                    <a:pt x="0" y="638"/>
                    <a:pt x="4" y="640"/>
                    <a:pt x="6" y="639"/>
                  </a:cubicBezTo>
                  <a:cubicBezTo>
                    <a:pt x="7" y="638"/>
                    <a:pt x="6" y="632"/>
                    <a:pt x="9" y="633"/>
                  </a:cubicBezTo>
                  <a:cubicBezTo>
                    <a:pt x="9" y="623"/>
                    <a:pt x="9" y="612"/>
                    <a:pt x="9" y="602"/>
                  </a:cubicBezTo>
                  <a:cubicBezTo>
                    <a:pt x="10" y="599"/>
                    <a:pt x="6" y="601"/>
                    <a:pt x="6" y="600"/>
                  </a:cubicBezTo>
                  <a:cubicBezTo>
                    <a:pt x="5" y="599"/>
                    <a:pt x="7" y="597"/>
                    <a:pt x="7" y="596"/>
                  </a:cubicBezTo>
                  <a:cubicBezTo>
                    <a:pt x="8" y="593"/>
                    <a:pt x="5" y="592"/>
                    <a:pt x="6" y="588"/>
                  </a:cubicBezTo>
                  <a:cubicBezTo>
                    <a:pt x="13" y="596"/>
                    <a:pt x="6" y="575"/>
                    <a:pt x="13" y="583"/>
                  </a:cubicBezTo>
                  <a:cubicBezTo>
                    <a:pt x="14" y="581"/>
                    <a:pt x="13" y="574"/>
                    <a:pt x="15" y="572"/>
                  </a:cubicBezTo>
                  <a:cubicBezTo>
                    <a:pt x="15" y="571"/>
                    <a:pt x="19" y="572"/>
                    <a:pt x="19" y="572"/>
                  </a:cubicBezTo>
                  <a:cubicBezTo>
                    <a:pt x="19" y="571"/>
                    <a:pt x="16" y="568"/>
                    <a:pt x="17" y="566"/>
                  </a:cubicBezTo>
                  <a:cubicBezTo>
                    <a:pt x="24" y="564"/>
                    <a:pt x="23" y="554"/>
                    <a:pt x="30" y="553"/>
                  </a:cubicBezTo>
                  <a:cubicBezTo>
                    <a:pt x="30" y="547"/>
                    <a:pt x="36" y="547"/>
                    <a:pt x="35" y="540"/>
                  </a:cubicBezTo>
                  <a:cubicBezTo>
                    <a:pt x="39" y="541"/>
                    <a:pt x="39" y="539"/>
                    <a:pt x="39" y="536"/>
                  </a:cubicBezTo>
                  <a:cubicBezTo>
                    <a:pt x="50" y="535"/>
                    <a:pt x="59" y="531"/>
                    <a:pt x="58" y="518"/>
                  </a:cubicBezTo>
                  <a:cubicBezTo>
                    <a:pt x="65" y="519"/>
                    <a:pt x="59" y="507"/>
                    <a:pt x="65" y="508"/>
                  </a:cubicBezTo>
                  <a:cubicBezTo>
                    <a:pt x="65" y="505"/>
                    <a:pt x="65" y="501"/>
                    <a:pt x="65" y="497"/>
                  </a:cubicBezTo>
                  <a:cubicBezTo>
                    <a:pt x="69" y="497"/>
                    <a:pt x="69" y="495"/>
                    <a:pt x="73" y="495"/>
                  </a:cubicBezTo>
                  <a:cubicBezTo>
                    <a:pt x="76" y="492"/>
                    <a:pt x="79" y="489"/>
                    <a:pt x="82" y="484"/>
                  </a:cubicBezTo>
                  <a:cubicBezTo>
                    <a:pt x="83" y="483"/>
                    <a:pt x="84" y="484"/>
                    <a:pt x="84" y="482"/>
                  </a:cubicBezTo>
                  <a:cubicBezTo>
                    <a:pt x="84" y="480"/>
                    <a:pt x="89" y="480"/>
                    <a:pt x="88" y="477"/>
                  </a:cubicBezTo>
                  <a:cubicBezTo>
                    <a:pt x="96" y="478"/>
                    <a:pt x="97" y="472"/>
                    <a:pt x="104" y="473"/>
                  </a:cubicBezTo>
                  <a:cubicBezTo>
                    <a:pt x="102" y="480"/>
                    <a:pt x="113" y="473"/>
                    <a:pt x="110" y="480"/>
                  </a:cubicBezTo>
                  <a:cubicBezTo>
                    <a:pt x="114" y="476"/>
                    <a:pt x="129" y="483"/>
                    <a:pt x="129" y="475"/>
                  </a:cubicBezTo>
                  <a:cubicBezTo>
                    <a:pt x="137" y="474"/>
                    <a:pt x="145" y="471"/>
                    <a:pt x="149" y="465"/>
                  </a:cubicBezTo>
                  <a:cubicBezTo>
                    <a:pt x="152" y="466"/>
                    <a:pt x="154" y="466"/>
                    <a:pt x="155" y="464"/>
                  </a:cubicBezTo>
                  <a:cubicBezTo>
                    <a:pt x="158" y="464"/>
                    <a:pt x="159" y="465"/>
                    <a:pt x="162" y="465"/>
                  </a:cubicBezTo>
                  <a:cubicBezTo>
                    <a:pt x="166" y="466"/>
                    <a:pt x="170" y="463"/>
                    <a:pt x="173" y="464"/>
                  </a:cubicBezTo>
                  <a:cubicBezTo>
                    <a:pt x="173" y="464"/>
                    <a:pt x="174" y="465"/>
                    <a:pt x="175" y="465"/>
                  </a:cubicBezTo>
                  <a:cubicBezTo>
                    <a:pt x="179" y="466"/>
                    <a:pt x="187" y="469"/>
                    <a:pt x="196" y="467"/>
                  </a:cubicBezTo>
                  <a:cubicBezTo>
                    <a:pt x="199" y="467"/>
                    <a:pt x="205" y="461"/>
                    <a:pt x="209" y="465"/>
                  </a:cubicBezTo>
                  <a:cubicBezTo>
                    <a:pt x="212" y="468"/>
                    <a:pt x="211" y="466"/>
                    <a:pt x="216" y="465"/>
                  </a:cubicBezTo>
                  <a:cubicBezTo>
                    <a:pt x="216" y="467"/>
                    <a:pt x="219" y="467"/>
                    <a:pt x="218" y="469"/>
                  </a:cubicBezTo>
                  <a:cubicBezTo>
                    <a:pt x="218" y="470"/>
                    <a:pt x="214" y="471"/>
                    <a:pt x="214" y="471"/>
                  </a:cubicBezTo>
                  <a:cubicBezTo>
                    <a:pt x="214" y="473"/>
                    <a:pt x="216" y="472"/>
                    <a:pt x="216" y="473"/>
                  </a:cubicBezTo>
                  <a:cubicBezTo>
                    <a:pt x="217" y="475"/>
                    <a:pt x="214" y="475"/>
                    <a:pt x="214" y="475"/>
                  </a:cubicBezTo>
                  <a:cubicBezTo>
                    <a:pt x="215" y="476"/>
                    <a:pt x="216" y="477"/>
                    <a:pt x="216" y="479"/>
                  </a:cubicBezTo>
                  <a:cubicBezTo>
                    <a:pt x="216" y="484"/>
                    <a:pt x="213" y="486"/>
                    <a:pt x="218" y="493"/>
                  </a:cubicBezTo>
                  <a:cubicBezTo>
                    <a:pt x="219" y="498"/>
                    <a:pt x="221" y="491"/>
                    <a:pt x="224" y="495"/>
                  </a:cubicBezTo>
                  <a:cubicBezTo>
                    <a:pt x="223" y="498"/>
                    <a:pt x="227" y="496"/>
                    <a:pt x="227" y="497"/>
                  </a:cubicBezTo>
                  <a:cubicBezTo>
                    <a:pt x="228" y="498"/>
                    <a:pt x="227" y="500"/>
                    <a:pt x="227" y="501"/>
                  </a:cubicBezTo>
                  <a:cubicBezTo>
                    <a:pt x="229" y="502"/>
                    <a:pt x="233" y="500"/>
                    <a:pt x="233" y="503"/>
                  </a:cubicBezTo>
                  <a:cubicBezTo>
                    <a:pt x="239" y="500"/>
                    <a:pt x="243" y="508"/>
                    <a:pt x="246" y="503"/>
                  </a:cubicBezTo>
                  <a:cubicBezTo>
                    <a:pt x="248" y="502"/>
                    <a:pt x="247" y="506"/>
                    <a:pt x="248" y="506"/>
                  </a:cubicBezTo>
                  <a:cubicBezTo>
                    <a:pt x="251" y="508"/>
                    <a:pt x="253" y="506"/>
                    <a:pt x="257" y="508"/>
                  </a:cubicBezTo>
                  <a:cubicBezTo>
                    <a:pt x="258" y="509"/>
                    <a:pt x="258" y="511"/>
                    <a:pt x="259" y="512"/>
                  </a:cubicBezTo>
                  <a:cubicBezTo>
                    <a:pt x="260" y="513"/>
                    <a:pt x="262" y="511"/>
                    <a:pt x="263" y="512"/>
                  </a:cubicBezTo>
                  <a:cubicBezTo>
                    <a:pt x="265" y="514"/>
                    <a:pt x="266" y="513"/>
                    <a:pt x="268" y="514"/>
                  </a:cubicBezTo>
                  <a:cubicBezTo>
                    <a:pt x="269" y="514"/>
                    <a:pt x="270" y="518"/>
                    <a:pt x="270" y="518"/>
                  </a:cubicBezTo>
                  <a:cubicBezTo>
                    <a:pt x="271" y="518"/>
                    <a:pt x="274" y="516"/>
                    <a:pt x="276" y="516"/>
                  </a:cubicBezTo>
                  <a:cubicBezTo>
                    <a:pt x="275" y="516"/>
                    <a:pt x="277" y="517"/>
                    <a:pt x="278" y="518"/>
                  </a:cubicBezTo>
                  <a:cubicBezTo>
                    <a:pt x="279" y="518"/>
                    <a:pt x="280" y="517"/>
                    <a:pt x="281" y="518"/>
                  </a:cubicBezTo>
                  <a:cubicBezTo>
                    <a:pt x="282" y="516"/>
                    <a:pt x="284" y="515"/>
                    <a:pt x="285" y="514"/>
                  </a:cubicBezTo>
                  <a:cubicBezTo>
                    <a:pt x="285" y="514"/>
                    <a:pt x="288" y="513"/>
                    <a:pt x="287" y="512"/>
                  </a:cubicBezTo>
                  <a:cubicBezTo>
                    <a:pt x="282" y="508"/>
                    <a:pt x="292" y="509"/>
                    <a:pt x="293" y="503"/>
                  </a:cubicBezTo>
                  <a:cubicBezTo>
                    <a:pt x="298" y="504"/>
                    <a:pt x="298" y="499"/>
                    <a:pt x="304" y="501"/>
                  </a:cubicBezTo>
                  <a:cubicBezTo>
                    <a:pt x="305" y="501"/>
                    <a:pt x="305" y="503"/>
                    <a:pt x="306" y="503"/>
                  </a:cubicBezTo>
                  <a:cubicBezTo>
                    <a:pt x="308" y="503"/>
                    <a:pt x="311" y="502"/>
                    <a:pt x="313" y="503"/>
                  </a:cubicBezTo>
                  <a:cubicBezTo>
                    <a:pt x="314" y="503"/>
                    <a:pt x="317" y="506"/>
                    <a:pt x="317" y="506"/>
                  </a:cubicBezTo>
                  <a:cubicBezTo>
                    <a:pt x="318" y="507"/>
                    <a:pt x="320" y="504"/>
                    <a:pt x="322" y="505"/>
                  </a:cubicBezTo>
                  <a:cubicBezTo>
                    <a:pt x="323" y="505"/>
                    <a:pt x="322" y="508"/>
                    <a:pt x="322" y="508"/>
                  </a:cubicBezTo>
                  <a:cubicBezTo>
                    <a:pt x="324" y="509"/>
                    <a:pt x="327" y="505"/>
                    <a:pt x="330" y="506"/>
                  </a:cubicBezTo>
                  <a:cubicBezTo>
                    <a:pt x="331" y="508"/>
                    <a:pt x="326" y="508"/>
                    <a:pt x="326" y="508"/>
                  </a:cubicBezTo>
                  <a:cubicBezTo>
                    <a:pt x="327" y="512"/>
                    <a:pt x="339" y="512"/>
                    <a:pt x="345" y="512"/>
                  </a:cubicBezTo>
                  <a:cubicBezTo>
                    <a:pt x="344" y="519"/>
                    <a:pt x="360" y="517"/>
                    <a:pt x="363" y="512"/>
                  </a:cubicBezTo>
                  <a:cubicBezTo>
                    <a:pt x="365" y="514"/>
                    <a:pt x="373" y="510"/>
                    <a:pt x="375" y="512"/>
                  </a:cubicBezTo>
                  <a:cubicBezTo>
                    <a:pt x="377" y="514"/>
                    <a:pt x="375" y="512"/>
                    <a:pt x="378" y="512"/>
                  </a:cubicBezTo>
                  <a:cubicBezTo>
                    <a:pt x="382" y="512"/>
                    <a:pt x="384" y="514"/>
                    <a:pt x="388" y="514"/>
                  </a:cubicBezTo>
                  <a:cubicBezTo>
                    <a:pt x="391" y="513"/>
                    <a:pt x="393" y="511"/>
                    <a:pt x="397" y="510"/>
                  </a:cubicBezTo>
                  <a:cubicBezTo>
                    <a:pt x="398" y="506"/>
                    <a:pt x="398" y="500"/>
                    <a:pt x="403" y="499"/>
                  </a:cubicBezTo>
                  <a:cubicBezTo>
                    <a:pt x="403" y="496"/>
                    <a:pt x="400" y="495"/>
                    <a:pt x="401" y="492"/>
                  </a:cubicBezTo>
                  <a:cubicBezTo>
                    <a:pt x="407" y="492"/>
                    <a:pt x="406" y="480"/>
                    <a:pt x="412" y="486"/>
                  </a:cubicBezTo>
                  <a:cubicBezTo>
                    <a:pt x="413" y="479"/>
                    <a:pt x="410" y="477"/>
                    <a:pt x="404" y="477"/>
                  </a:cubicBezTo>
                  <a:cubicBezTo>
                    <a:pt x="406" y="475"/>
                    <a:pt x="406" y="472"/>
                    <a:pt x="406" y="469"/>
                  </a:cubicBezTo>
                  <a:cubicBezTo>
                    <a:pt x="404" y="464"/>
                    <a:pt x="393" y="467"/>
                    <a:pt x="391" y="462"/>
                  </a:cubicBezTo>
                  <a:cubicBezTo>
                    <a:pt x="388" y="464"/>
                    <a:pt x="382" y="463"/>
                    <a:pt x="380" y="467"/>
                  </a:cubicBezTo>
                  <a:cubicBezTo>
                    <a:pt x="378" y="468"/>
                    <a:pt x="379" y="464"/>
                    <a:pt x="378" y="464"/>
                  </a:cubicBezTo>
                  <a:cubicBezTo>
                    <a:pt x="375" y="462"/>
                    <a:pt x="369" y="465"/>
                    <a:pt x="365" y="464"/>
                  </a:cubicBezTo>
                  <a:cubicBezTo>
                    <a:pt x="363" y="465"/>
                    <a:pt x="363" y="468"/>
                    <a:pt x="360" y="467"/>
                  </a:cubicBezTo>
                  <a:cubicBezTo>
                    <a:pt x="354" y="468"/>
                    <a:pt x="356" y="460"/>
                    <a:pt x="347" y="462"/>
                  </a:cubicBezTo>
                  <a:cubicBezTo>
                    <a:pt x="347" y="458"/>
                    <a:pt x="344" y="458"/>
                    <a:pt x="345" y="454"/>
                  </a:cubicBezTo>
                  <a:cubicBezTo>
                    <a:pt x="343" y="455"/>
                    <a:pt x="342" y="454"/>
                    <a:pt x="341" y="452"/>
                  </a:cubicBezTo>
                  <a:cubicBezTo>
                    <a:pt x="340" y="450"/>
                    <a:pt x="337" y="449"/>
                    <a:pt x="334" y="449"/>
                  </a:cubicBezTo>
                  <a:cubicBezTo>
                    <a:pt x="337" y="444"/>
                    <a:pt x="335" y="433"/>
                    <a:pt x="334" y="428"/>
                  </a:cubicBezTo>
                  <a:cubicBezTo>
                    <a:pt x="329" y="431"/>
                    <a:pt x="323" y="425"/>
                    <a:pt x="322" y="434"/>
                  </a:cubicBezTo>
                  <a:cubicBezTo>
                    <a:pt x="317" y="431"/>
                    <a:pt x="316" y="435"/>
                    <a:pt x="311" y="432"/>
                  </a:cubicBezTo>
                  <a:cubicBezTo>
                    <a:pt x="312" y="434"/>
                    <a:pt x="311" y="435"/>
                    <a:pt x="309" y="436"/>
                  </a:cubicBezTo>
                  <a:cubicBezTo>
                    <a:pt x="311" y="437"/>
                    <a:pt x="312" y="438"/>
                    <a:pt x="313" y="439"/>
                  </a:cubicBezTo>
                  <a:cubicBezTo>
                    <a:pt x="314" y="441"/>
                    <a:pt x="313" y="444"/>
                    <a:pt x="317" y="443"/>
                  </a:cubicBezTo>
                  <a:cubicBezTo>
                    <a:pt x="315" y="449"/>
                    <a:pt x="315" y="447"/>
                    <a:pt x="319" y="451"/>
                  </a:cubicBezTo>
                  <a:cubicBezTo>
                    <a:pt x="320" y="455"/>
                    <a:pt x="316" y="453"/>
                    <a:pt x="315" y="454"/>
                  </a:cubicBezTo>
                  <a:cubicBezTo>
                    <a:pt x="315" y="455"/>
                    <a:pt x="312" y="461"/>
                    <a:pt x="311" y="460"/>
                  </a:cubicBezTo>
                  <a:cubicBezTo>
                    <a:pt x="307" y="456"/>
                    <a:pt x="311" y="465"/>
                    <a:pt x="304" y="464"/>
                  </a:cubicBezTo>
                  <a:cubicBezTo>
                    <a:pt x="303" y="462"/>
                    <a:pt x="302" y="460"/>
                    <a:pt x="300" y="460"/>
                  </a:cubicBezTo>
                  <a:cubicBezTo>
                    <a:pt x="299" y="457"/>
                    <a:pt x="302" y="456"/>
                    <a:pt x="304" y="456"/>
                  </a:cubicBezTo>
                  <a:cubicBezTo>
                    <a:pt x="301" y="453"/>
                    <a:pt x="295" y="451"/>
                    <a:pt x="300" y="447"/>
                  </a:cubicBezTo>
                  <a:cubicBezTo>
                    <a:pt x="298" y="446"/>
                    <a:pt x="294" y="448"/>
                    <a:pt x="293" y="447"/>
                  </a:cubicBezTo>
                  <a:cubicBezTo>
                    <a:pt x="291" y="446"/>
                    <a:pt x="296" y="445"/>
                    <a:pt x="296" y="445"/>
                  </a:cubicBezTo>
                  <a:cubicBezTo>
                    <a:pt x="296" y="445"/>
                    <a:pt x="292" y="440"/>
                    <a:pt x="287" y="438"/>
                  </a:cubicBezTo>
                  <a:cubicBezTo>
                    <a:pt x="288" y="429"/>
                    <a:pt x="283" y="427"/>
                    <a:pt x="283" y="419"/>
                  </a:cubicBezTo>
                  <a:cubicBezTo>
                    <a:pt x="284" y="416"/>
                    <a:pt x="279" y="418"/>
                    <a:pt x="278" y="417"/>
                  </a:cubicBezTo>
                  <a:cubicBezTo>
                    <a:pt x="277" y="416"/>
                    <a:pt x="281" y="414"/>
                    <a:pt x="280" y="413"/>
                  </a:cubicBezTo>
                  <a:cubicBezTo>
                    <a:pt x="276" y="410"/>
                    <a:pt x="275" y="414"/>
                    <a:pt x="272" y="411"/>
                  </a:cubicBezTo>
                  <a:cubicBezTo>
                    <a:pt x="272" y="411"/>
                    <a:pt x="274" y="409"/>
                    <a:pt x="274" y="408"/>
                  </a:cubicBezTo>
                  <a:cubicBezTo>
                    <a:pt x="273" y="406"/>
                    <a:pt x="272" y="410"/>
                    <a:pt x="272" y="410"/>
                  </a:cubicBezTo>
                  <a:cubicBezTo>
                    <a:pt x="270" y="410"/>
                    <a:pt x="271" y="407"/>
                    <a:pt x="270" y="406"/>
                  </a:cubicBezTo>
                  <a:cubicBezTo>
                    <a:pt x="263" y="407"/>
                    <a:pt x="263" y="401"/>
                    <a:pt x="255" y="402"/>
                  </a:cubicBezTo>
                  <a:cubicBezTo>
                    <a:pt x="255" y="400"/>
                    <a:pt x="253" y="400"/>
                    <a:pt x="252" y="398"/>
                  </a:cubicBezTo>
                  <a:cubicBezTo>
                    <a:pt x="251" y="398"/>
                    <a:pt x="252" y="395"/>
                    <a:pt x="252" y="395"/>
                  </a:cubicBezTo>
                  <a:cubicBezTo>
                    <a:pt x="251" y="394"/>
                    <a:pt x="248" y="395"/>
                    <a:pt x="248" y="395"/>
                  </a:cubicBezTo>
                  <a:cubicBezTo>
                    <a:pt x="248" y="394"/>
                    <a:pt x="248" y="387"/>
                    <a:pt x="246" y="389"/>
                  </a:cubicBezTo>
                  <a:cubicBezTo>
                    <a:pt x="245" y="391"/>
                    <a:pt x="244" y="389"/>
                    <a:pt x="242" y="387"/>
                  </a:cubicBezTo>
                  <a:cubicBezTo>
                    <a:pt x="242" y="386"/>
                    <a:pt x="240" y="386"/>
                    <a:pt x="240" y="383"/>
                  </a:cubicBezTo>
                  <a:cubicBezTo>
                    <a:pt x="234" y="384"/>
                    <a:pt x="235" y="386"/>
                    <a:pt x="229" y="383"/>
                  </a:cubicBezTo>
                  <a:cubicBezTo>
                    <a:pt x="227" y="384"/>
                    <a:pt x="228" y="387"/>
                    <a:pt x="226" y="387"/>
                  </a:cubicBezTo>
                  <a:cubicBezTo>
                    <a:pt x="224" y="392"/>
                    <a:pt x="229" y="391"/>
                    <a:pt x="229" y="395"/>
                  </a:cubicBezTo>
                  <a:cubicBezTo>
                    <a:pt x="229" y="396"/>
                    <a:pt x="232" y="399"/>
                    <a:pt x="233" y="400"/>
                  </a:cubicBezTo>
                  <a:cubicBezTo>
                    <a:pt x="234" y="401"/>
                    <a:pt x="235" y="402"/>
                    <a:pt x="237" y="402"/>
                  </a:cubicBezTo>
                  <a:cubicBezTo>
                    <a:pt x="234" y="408"/>
                    <a:pt x="240" y="407"/>
                    <a:pt x="242" y="410"/>
                  </a:cubicBezTo>
                  <a:cubicBezTo>
                    <a:pt x="243" y="410"/>
                    <a:pt x="244" y="417"/>
                    <a:pt x="246" y="415"/>
                  </a:cubicBezTo>
                  <a:cubicBezTo>
                    <a:pt x="249" y="412"/>
                    <a:pt x="246" y="416"/>
                    <a:pt x="248" y="417"/>
                  </a:cubicBezTo>
                  <a:cubicBezTo>
                    <a:pt x="250" y="419"/>
                    <a:pt x="254" y="418"/>
                    <a:pt x="255" y="423"/>
                  </a:cubicBezTo>
                  <a:cubicBezTo>
                    <a:pt x="258" y="421"/>
                    <a:pt x="259" y="424"/>
                    <a:pt x="259" y="424"/>
                  </a:cubicBezTo>
                  <a:cubicBezTo>
                    <a:pt x="260" y="425"/>
                    <a:pt x="262" y="423"/>
                    <a:pt x="261" y="423"/>
                  </a:cubicBezTo>
                  <a:cubicBezTo>
                    <a:pt x="263" y="423"/>
                    <a:pt x="264" y="428"/>
                    <a:pt x="265" y="424"/>
                  </a:cubicBezTo>
                  <a:cubicBezTo>
                    <a:pt x="269" y="424"/>
                    <a:pt x="264" y="433"/>
                    <a:pt x="270" y="430"/>
                  </a:cubicBezTo>
                  <a:cubicBezTo>
                    <a:pt x="270" y="434"/>
                    <a:pt x="262" y="431"/>
                    <a:pt x="259" y="432"/>
                  </a:cubicBezTo>
                  <a:cubicBezTo>
                    <a:pt x="260" y="434"/>
                    <a:pt x="262" y="433"/>
                    <a:pt x="263" y="436"/>
                  </a:cubicBezTo>
                  <a:cubicBezTo>
                    <a:pt x="264" y="439"/>
                    <a:pt x="260" y="445"/>
                    <a:pt x="263" y="445"/>
                  </a:cubicBezTo>
                  <a:cubicBezTo>
                    <a:pt x="261" y="448"/>
                    <a:pt x="257" y="448"/>
                    <a:pt x="253" y="449"/>
                  </a:cubicBezTo>
                  <a:cubicBezTo>
                    <a:pt x="256" y="448"/>
                    <a:pt x="254" y="441"/>
                    <a:pt x="257" y="441"/>
                  </a:cubicBezTo>
                  <a:cubicBezTo>
                    <a:pt x="256" y="440"/>
                    <a:pt x="256" y="436"/>
                    <a:pt x="253" y="436"/>
                  </a:cubicBezTo>
                  <a:cubicBezTo>
                    <a:pt x="251" y="435"/>
                    <a:pt x="255" y="433"/>
                    <a:pt x="250" y="430"/>
                  </a:cubicBezTo>
                  <a:cubicBezTo>
                    <a:pt x="248" y="429"/>
                    <a:pt x="244" y="429"/>
                    <a:pt x="244" y="424"/>
                  </a:cubicBezTo>
                  <a:cubicBezTo>
                    <a:pt x="236" y="426"/>
                    <a:pt x="235" y="421"/>
                    <a:pt x="229" y="421"/>
                  </a:cubicBezTo>
                  <a:cubicBezTo>
                    <a:pt x="228" y="416"/>
                    <a:pt x="225" y="414"/>
                    <a:pt x="222" y="410"/>
                  </a:cubicBezTo>
                  <a:cubicBezTo>
                    <a:pt x="221" y="408"/>
                    <a:pt x="220" y="410"/>
                    <a:pt x="220" y="408"/>
                  </a:cubicBezTo>
                  <a:cubicBezTo>
                    <a:pt x="220" y="405"/>
                    <a:pt x="217" y="407"/>
                    <a:pt x="216" y="406"/>
                  </a:cubicBezTo>
                  <a:cubicBezTo>
                    <a:pt x="216" y="405"/>
                    <a:pt x="217" y="402"/>
                    <a:pt x="216" y="402"/>
                  </a:cubicBezTo>
                  <a:cubicBezTo>
                    <a:pt x="214" y="401"/>
                    <a:pt x="211" y="403"/>
                    <a:pt x="209" y="402"/>
                  </a:cubicBezTo>
                  <a:cubicBezTo>
                    <a:pt x="208" y="401"/>
                    <a:pt x="212" y="400"/>
                    <a:pt x="213" y="400"/>
                  </a:cubicBezTo>
                  <a:cubicBezTo>
                    <a:pt x="210" y="396"/>
                    <a:pt x="199" y="396"/>
                    <a:pt x="194" y="398"/>
                  </a:cubicBezTo>
                  <a:cubicBezTo>
                    <a:pt x="193" y="400"/>
                    <a:pt x="197" y="401"/>
                    <a:pt x="198" y="400"/>
                  </a:cubicBezTo>
                  <a:cubicBezTo>
                    <a:pt x="196" y="403"/>
                    <a:pt x="195" y="401"/>
                    <a:pt x="192" y="402"/>
                  </a:cubicBezTo>
                  <a:cubicBezTo>
                    <a:pt x="188" y="404"/>
                    <a:pt x="188" y="410"/>
                    <a:pt x="185" y="410"/>
                  </a:cubicBezTo>
                  <a:cubicBezTo>
                    <a:pt x="177" y="409"/>
                    <a:pt x="175" y="403"/>
                    <a:pt x="166" y="404"/>
                  </a:cubicBezTo>
                  <a:cubicBezTo>
                    <a:pt x="163" y="405"/>
                    <a:pt x="164" y="410"/>
                    <a:pt x="158" y="408"/>
                  </a:cubicBezTo>
                  <a:cubicBezTo>
                    <a:pt x="158" y="412"/>
                    <a:pt x="158" y="416"/>
                    <a:pt x="158" y="421"/>
                  </a:cubicBezTo>
                  <a:cubicBezTo>
                    <a:pt x="153" y="423"/>
                    <a:pt x="141" y="421"/>
                    <a:pt x="144" y="432"/>
                  </a:cubicBezTo>
                  <a:cubicBezTo>
                    <a:pt x="131" y="429"/>
                    <a:pt x="141" y="439"/>
                    <a:pt x="130" y="439"/>
                  </a:cubicBezTo>
                  <a:cubicBezTo>
                    <a:pt x="130" y="442"/>
                    <a:pt x="137" y="446"/>
                    <a:pt x="132" y="447"/>
                  </a:cubicBezTo>
                  <a:cubicBezTo>
                    <a:pt x="132" y="453"/>
                    <a:pt x="129" y="447"/>
                    <a:pt x="125" y="452"/>
                  </a:cubicBezTo>
                  <a:cubicBezTo>
                    <a:pt x="125" y="455"/>
                    <a:pt x="125" y="456"/>
                    <a:pt x="127" y="456"/>
                  </a:cubicBezTo>
                  <a:cubicBezTo>
                    <a:pt x="127" y="460"/>
                    <a:pt x="120" y="457"/>
                    <a:pt x="117" y="458"/>
                  </a:cubicBezTo>
                  <a:cubicBezTo>
                    <a:pt x="115" y="458"/>
                    <a:pt x="115" y="463"/>
                    <a:pt x="114" y="464"/>
                  </a:cubicBezTo>
                  <a:cubicBezTo>
                    <a:pt x="108" y="466"/>
                    <a:pt x="98" y="462"/>
                    <a:pt x="93" y="469"/>
                  </a:cubicBezTo>
                  <a:cubicBezTo>
                    <a:pt x="91" y="467"/>
                    <a:pt x="89" y="464"/>
                    <a:pt x="88" y="462"/>
                  </a:cubicBezTo>
                  <a:cubicBezTo>
                    <a:pt x="79" y="460"/>
                    <a:pt x="70" y="464"/>
                    <a:pt x="67" y="462"/>
                  </a:cubicBezTo>
                  <a:cubicBezTo>
                    <a:pt x="68" y="455"/>
                    <a:pt x="71" y="447"/>
                    <a:pt x="65" y="443"/>
                  </a:cubicBezTo>
                  <a:cubicBezTo>
                    <a:pt x="64" y="440"/>
                    <a:pt x="68" y="439"/>
                    <a:pt x="69" y="436"/>
                  </a:cubicBezTo>
                  <a:cubicBezTo>
                    <a:pt x="70" y="430"/>
                    <a:pt x="67" y="425"/>
                    <a:pt x="71" y="421"/>
                  </a:cubicBezTo>
                  <a:cubicBezTo>
                    <a:pt x="69" y="417"/>
                    <a:pt x="70" y="411"/>
                    <a:pt x="65" y="410"/>
                  </a:cubicBezTo>
                  <a:cubicBezTo>
                    <a:pt x="66" y="408"/>
                    <a:pt x="70" y="408"/>
                    <a:pt x="69" y="404"/>
                  </a:cubicBezTo>
                  <a:cubicBezTo>
                    <a:pt x="74" y="405"/>
                    <a:pt x="85" y="400"/>
                    <a:pt x="84" y="408"/>
                  </a:cubicBezTo>
                  <a:cubicBezTo>
                    <a:pt x="88" y="404"/>
                    <a:pt x="106" y="412"/>
                    <a:pt x="110" y="408"/>
                  </a:cubicBezTo>
                  <a:cubicBezTo>
                    <a:pt x="112" y="406"/>
                    <a:pt x="111" y="407"/>
                    <a:pt x="114" y="408"/>
                  </a:cubicBezTo>
                  <a:cubicBezTo>
                    <a:pt x="113" y="408"/>
                    <a:pt x="115" y="405"/>
                    <a:pt x="116" y="406"/>
                  </a:cubicBezTo>
                  <a:cubicBezTo>
                    <a:pt x="116" y="406"/>
                    <a:pt x="116" y="408"/>
                    <a:pt x="116" y="408"/>
                  </a:cubicBezTo>
                  <a:cubicBezTo>
                    <a:pt x="121" y="406"/>
                    <a:pt x="124" y="404"/>
                    <a:pt x="125" y="398"/>
                  </a:cubicBezTo>
                  <a:cubicBezTo>
                    <a:pt x="125" y="396"/>
                    <a:pt x="130" y="386"/>
                    <a:pt x="125" y="382"/>
                  </a:cubicBezTo>
                  <a:cubicBezTo>
                    <a:pt x="122" y="379"/>
                    <a:pt x="126" y="379"/>
                    <a:pt x="123" y="374"/>
                  </a:cubicBezTo>
                  <a:cubicBezTo>
                    <a:pt x="123" y="372"/>
                    <a:pt x="120" y="373"/>
                    <a:pt x="117" y="372"/>
                  </a:cubicBezTo>
                  <a:cubicBezTo>
                    <a:pt x="118" y="371"/>
                    <a:pt x="119" y="369"/>
                    <a:pt x="119" y="367"/>
                  </a:cubicBezTo>
                  <a:cubicBezTo>
                    <a:pt x="117" y="365"/>
                    <a:pt x="116" y="369"/>
                    <a:pt x="116" y="369"/>
                  </a:cubicBezTo>
                  <a:cubicBezTo>
                    <a:pt x="113" y="368"/>
                    <a:pt x="115" y="366"/>
                    <a:pt x="114" y="365"/>
                  </a:cubicBezTo>
                  <a:cubicBezTo>
                    <a:pt x="112" y="364"/>
                    <a:pt x="107" y="364"/>
                    <a:pt x="104" y="363"/>
                  </a:cubicBezTo>
                  <a:cubicBezTo>
                    <a:pt x="104" y="363"/>
                    <a:pt x="104" y="361"/>
                    <a:pt x="102" y="361"/>
                  </a:cubicBezTo>
                  <a:cubicBezTo>
                    <a:pt x="100" y="361"/>
                    <a:pt x="99" y="361"/>
                    <a:pt x="99" y="359"/>
                  </a:cubicBezTo>
                  <a:cubicBezTo>
                    <a:pt x="97" y="354"/>
                    <a:pt x="103" y="357"/>
                    <a:pt x="102" y="357"/>
                  </a:cubicBezTo>
                  <a:cubicBezTo>
                    <a:pt x="108" y="356"/>
                    <a:pt x="112" y="352"/>
                    <a:pt x="123" y="354"/>
                  </a:cubicBezTo>
                  <a:cubicBezTo>
                    <a:pt x="124" y="350"/>
                    <a:pt x="122" y="350"/>
                    <a:pt x="119" y="350"/>
                  </a:cubicBezTo>
                  <a:cubicBezTo>
                    <a:pt x="121" y="345"/>
                    <a:pt x="127" y="350"/>
                    <a:pt x="130" y="350"/>
                  </a:cubicBezTo>
                  <a:cubicBezTo>
                    <a:pt x="132" y="350"/>
                    <a:pt x="136" y="346"/>
                    <a:pt x="136" y="350"/>
                  </a:cubicBezTo>
                  <a:cubicBezTo>
                    <a:pt x="140" y="347"/>
                    <a:pt x="140" y="341"/>
                    <a:pt x="147" y="341"/>
                  </a:cubicBezTo>
                  <a:cubicBezTo>
                    <a:pt x="145" y="334"/>
                    <a:pt x="152" y="337"/>
                    <a:pt x="151" y="331"/>
                  </a:cubicBezTo>
                  <a:cubicBezTo>
                    <a:pt x="155" y="331"/>
                    <a:pt x="158" y="331"/>
                    <a:pt x="162" y="331"/>
                  </a:cubicBezTo>
                  <a:cubicBezTo>
                    <a:pt x="162" y="329"/>
                    <a:pt x="160" y="330"/>
                    <a:pt x="158" y="329"/>
                  </a:cubicBezTo>
                  <a:cubicBezTo>
                    <a:pt x="159" y="326"/>
                    <a:pt x="164" y="328"/>
                    <a:pt x="162" y="322"/>
                  </a:cubicBezTo>
                  <a:cubicBezTo>
                    <a:pt x="167" y="322"/>
                    <a:pt x="166" y="325"/>
                    <a:pt x="170" y="322"/>
                  </a:cubicBezTo>
                  <a:cubicBezTo>
                    <a:pt x="165" y="312"/>
                    <a:pt x="173" y="316"/>
                    <a:pt x="173" y="307"/>
                  </a:cubicBezTo>
                  <a:cubicBezTo>
                    <a:pt x="176" y="307"/>
                    <a:pt x="178" y="308"/>
                    <a:pt x="181" y="307"/>
                  </a:cubicBezTo>
                  <a:cubicBezTo>
                    <a:pt x="183" y="306"/>
                    <a:pt x="183" y="304"/>
                    <a:pt x="185" y="303"/>
                  </a:cubicBezTo>
                  <a:cubicBezTo>
                    <a:pt x="187" y="302"/>
                    <a:pt x="186" y="305"/>
                    <a:pt x="186" y="305"/>
                  </a:cubicBezTo>
                  <a:cubicBezTo>
                    <a:pt x="189" y="306"/>
                    <a:pt x="188" y="303"/>
                    <a:pt x="188" y="303"/>
                  </a:cubicBezTo>
                  <a:cubicBezTo>
                    <a:pt x="190" y="303"/>
                    <a:pt x="194" y="304"/>
                    <a:pt x="196" y="303"/>
                  </a:cubicBezTo>
                  <a:cubicBezTo>
                    <a:pt x="198" y="303"/>
                    <a:pt x="199" y="297"/>
                    <a:pt x="203" y="300"/>
                  </a:cubicBezTo>
                  <a:cubicBezTo>
                    <a:pt x="203" y="295"/>
                    <a:pt x="197" y="296"/>
                    <a:pt x="198" y="290"/>
                  </a:cubicBezTo>
                  <a:cubicBezTo>
                    <a:pt x="203" y="289"/>
                    <a:pt x="200" y="288"/>
                    <a:pt x="199" y="281"/>
                  </a:cubicBezTo>
                  <a:cubicBezTo>
                    <a:pt x="199" y="276"/>
                    <a:pt x="202" y="273"/>
                    <a:pt x="201" y="268"/>
                  </a:cubicBezTo>
                  <a:cubicBezTo>
                    <a:pt x="204" y="268"/>
                    <a:pt x="206" y="268"/>
                    <a:pt x="209" y="268"/>
                  </a:cubicBezTo>
                  <a:cubicBezTo>
                    <a:pt x="214" y="268"/>
                    <a:pt x="204" y="263"/>
                    <a:pt x="213" y="264"/>
                  </a:cubicBezTo>
                  <a:cubicBezTo>
                    <a:pt x="213" y="266"/>
                    <a:pt x="215" y="266"/>
                    <a:pt x="216" y="266"/>
                  </a:cubicBezTo>
                  <a:cubicBezTo>
                    <a:pt x="213" y="270"/>
                    <a:pt x="213" y="266"/>
                    <a:pt x="214" y="272"/>
                  </a:cubicBezTo>
                  <a:cubicBezTo>
                    <a:pt x="215" y="275"/>
                    <a:pt x="214" y="278"/>
                    <a:pt x="218" y="277"/>
                  </a:cubicBezTo>
                  <a:cubicBezTo>
                    <a:pt x="218" y="280"/>
                    <a:pt x="218" y="282"/>
                    <a:pt x="216" y="283"/>
                  </a:cubicBezTo>
                  <a:cubicBezTo>
                    <a:pt x="216" y="286"/>
                    <a:pt x="224" y="280"/>
                    <a:pt x="227" y="285"/>
                  </a:cubicBezTo>
                  <a:cubicBezTo>
                    <a:pt x="226" y="290"/>
                    <a:pt x="215" y="286"/>
                    <a:pt x="214" y="292"/>
                  </a:cubicBezTo>
                  <a:cubicBezTo>
                    <a:pt x="213" y="296"/>
                    <a:pt x="219" y="297"/>
                    <a:pt x="220" y="298"/>
                  </a:cubicBezTo>
                  <a:cubicBezTo>
                    <a:pt x="222" y="299"/>
                    <a:pt x="222" y="302"/>
                    <a:pt x="226" y="301"/>
                  </a:cubicBezTo>
                  <a:cubicBezTo>
                    <a:pt x="224" y="298"/>
                    <a:pt x="219" y="298"/>
                    <a:pt x="227" y="298"/>
                  </a:cubicBezTo>
                  <a:cubicBezTo>
                    <a:pt x="230" y="298"/>
                    <a:pt x="233" y="297"/>
                    <a:pt x="235" y="298"/>
                  </a:cubicBezTo>
                  <a:cubicBezTo>
                    <a:pt x="238" y="298"/>
                    <a:pt x="239" y="300"/>
                    <a:pt x="242" y="300"/>
                  </a:cubicBezTo>
                  <a:cubicBezTo>
                    <a:pt x="247" y="300"/>
                    <a:pt x="248" y="296"/>
                    <a:pt x="253" y="298"/>
                  </a:cubicBezTo>
                  <a:cubicBezTo>
                    <a:pt x="254" y="298"/>
                    <a:pt x="260" y="301"/>
                    <a:pt x="263" y="298"/>
                  </a:cubicBezTo>
                  <a:cubicBezTo>
                    <a:pt x="263" y="298"/>
                    <a:pt x="263" y="296"/>
                    <a:pt x="263" y="296"/>
                  </a:cubicBezTo>
                  <a:cubicBezTo>
                    <a:pt x="268" y="294"/>
                    <a:pt x="274" y="296"/>
                    <a:pt x="276" y="292"/>
                  </a:cubicBezTo>
                  <a:cubicBezTo>
                    <a:pt x="283" y="300"/>
                    <a:pt x="288" y="286"/>
                    <a:pt x="293" y="290"/>
                  </a:cubicBezTo>
                  <a:cubicBezTo>
                    <a:pt x="293" y="288"/>
                    <a:pt x="293" y="285"/>
                    <a:pt x="293" y="283"/>
                  </a:cubicBezTo>
                  <a:cubicBezTo>
                    <a:pt x="296" y="284"/>
                    <a:pt x="296" y="281"/>
                    <a:pt x="296" y="279"/>
                  </a:cubicBezTo>
                  <a:cubicBezTo>
                    <a:pt x="296" y="279"/>
                    <a:pt x="298" y="274"/>
                    <a:pt x="298" y="273"/>
                  </a:cubicBezTo>
                  <a:cubicBezTo>
                    <a:pt x="300" y="272"/>
                    <a:pt x="298" y="272"/>
                    <a:pt x="298" y="268"/>
                  </a:cubicBezTo>
                  <a:cubicBezTo>
                    <a:pt x="302" y="268"/>
                    <a:pt x="305" y="267"/>
                    <a:pt x="306" y="264"/>
                  </a:cubicBezTo>
                  <a:cubicBezTo>
                    <a:pt x="308" y="264"/>
                    <a:pt x="307" y="266"/>
                    <a:pt x="308" y="268"/>
                  </a:cubicBezTo>
                  <a:cubicBezTo>
                    <a:pt x="309" y="266"/>
                    <a:pt x="312" y="266"/>
                    <a:pt x="315" y="266"/>
                  </a:cubicBezTo>
                  <a:cubicBezTo>
                    <a:pt x="317" y="266"/>
                    <a:pt x="316" y="262"/>
                    <a:pt x="319" y="262"/>
                  </a:cubicBezTo>
                  <a:cubicBezTo>
                    <a:pt x="319" y="258"/>
                    <a:pt x="318" y="255"/>
                    <a:pt x="315" y="255"/>
                  </a:cubicBezTo>
                  <a:cubicBezTo>
                    <a:pt x="316" y="253"/>
                    <a:pt x="317" y="251"/>
                    <a:pt x="317" y="247"/>
                  </a:cubicBezTo>
                  <a:cubicBezTo>
                    <a:pt x="321" y="248"/>
                    <a:pt x="323" y="247"/>
                    <a:pt x="322" y="244"/>
                  </a:cubicBezTo>
                  <a:cubicBezTo>
                    <a:pt x="327" y="248"/>
                    <a:pt x="328" y="241"/>
                    <a:pt x="335" y="244"/>
                  </a:cubicBezTo>
                  <a:cubicBezTo>
                    <a:pt x="336" y="244"/>
                    <a:pt x="338" y="246"/>
                    <a:pt x="337" y="246"/>
                  </a:cubicBezTo>
                  <a:cubicBezTo>
                    <a:pt x="339" y="246"/>
                    <a:pt x="339" y="244"/>
                    <a:pt x="341" y="244"/>
                  </a:cubicBezTo>
                  <a:cubicBezTo>
                    <a:pt x="343" y="243"/>
                    <a:pt x="345" y="245"/>
                    <a:pt x="345" y="246"/>
                  </a:cubicBezTo>
                  <a:cubicBezTo>
                    <a:pt x="347" y="245"/>
                    <a:pt x="345" y="243"/>
                    <a:pt x="347" y="242"/>
                  </a:cubicBezTo>
                  <a:cubicBezTo>
                    <a:pt x="348" y="241"/>
                    <a:pt x="350" y="242"/>
                    <a:pt x="350" y="242"/>
                  </a:cubicBezTo>
                  <a:cubicBezTo>
                    <a:pt x="353" y="240"/>
                    <a:pt x="353" y="236"/>
                    <a:pt x="358" y="238"/>
                  </a:cubicBezTo>
                  <a:cubicBezTo>
                    <a:pt x="355" y="236"/>
                    <a:pt x="357" y="229"/>
                    <a:pt x="352" y="229"/>
                  </a:cubicBezTo>
                  <a:cubicBezTo>
                    <a:pt x="349" y="226"/>
                    <a:pt x="349" y="232"/>
                    <a:pt x="349" y="232"/>
                  </a:cubicBezTo>
                  <a:cubicBezTo>
                    <a:pt x="347" y="233"/>
                    <a:pt x="346" y="230"/>
                    <a:pt x="345" y="231"/>
                  </a:cubicBezTo>
                  <a:cubicBezTo>
                    <a:pt x="344" y="231"/>
                    <a:pt x="342" y="232"/>
                    <a:pt x="343" y="232"/>
                  </a:cubicBezTo>
                  <a:cubicBezTo>
                    <a:pt x="341" y="232"/>
                    <a:pt x="341" y="230"/>
                    <a:pt x="339" y="231"/>
                  </a:cubicBezTo>
                  <a:cubicBezTo>
                    <a:pt x="336" y="231"/>
                    <a:pt x="334" y="234"/>
                    <a:pt x="330" y="232"/>
                  </a:cubicBezTo>
                  <a:cubicBezTo>
                    <a:pt x="328" y="232"/>
                    <a:pt x="328" y="235"/>
                    <a:pt x="328" y="236"/>
                  </a:cubicBezTo>
                  <a:cubicBezTo>
                    <a:pt x="320" y="235"/>
                    <a:pt x="312" y="237"/>
                    <a:pt x="306" y="234"/>
                  </a:cubicBezTo>
                  <a:cubicBezTo>
                    <a:pt x="305" y="234"/>
                    <a:pt x="306" y="231"/>
                    <a:pt x="306" y="231"/>
                  </a:cubicBezTo>
                  <a:cubicBezTo>
                    <a:pt x="304" y="229"/>
                    <a:pt x="299" y="231"/>
                    <a:pt x="298" y="229"/>
                  </a:cubicBezTo>
                  <a:cubicBezTo>
                    <a:pt x="303" y="218"/>
                    <a:pt x="300" y="213"/>
                    <a:pt x="298" y="201"/>
                  </a:cubicBezTo>
                  <a:cubicBezTo>
                    <a:pt x="303" y="200"/>
                    <a:pt x="311" y="193"/>
                    <a:pt x="313" y="197"/>
                  </a:cubicBezTo>
                  <a:cubicBezTo>
                    <a:pt x="316" y="195"/>
                    <a:pt x="313" y="194"/>
                    <a:pt x="315" y="190"/>
                  </a:cubicBezTo>
                  <a:cubicBezTo>
                    <a:pt x="321" y="190"/>
                    <a:pt x="321" y="179"/>
                    <a:pt x="322" y="177"/>
                  </a:cubicBezTo>
                  <a:cubicBezTo>
                    <a:pt x="323" y="176"/>
                    <a:pt x="326" y="177"/>
                    <a:pt x="326" y="177"/>
                  </a:cubicBezTo>
                  <a:cubicBezTo>
                    <a:pt x="326" y="173"/>
                    <a:pt x="319" y="171"/>
                    <a:pt x="322" y="167"/>
                  </a:cubicBezTo>
                  <a:cubicBezTo>
                    <a:pt x="320" y="169"/>
                    <a:pt x="315" y="167"/>
                    <a:pt x="311" y="167"/>
                  </a:cubicBezTo>
                  <a:cubicBezTo>
                    <a:pt x="307" y="168"/>
                    <a:pt x="303" y="172"/>
                    <a:pt x="298" y="171"/>
                  </a:cubicBezTo>
                  <a:cubicBezTo>
                    <a:pt x="295" y="168"/>
                    <a:pt x="295" y="182"/>
                    <a:pt x="296" y="178"/>
                  </a:cubicBezTo>
                  <a:cubicBezTo>
                    <a:pt x="295" y="182"/>
                    <a:pt x="294" y="177"/>
                    <a:pt x="293" y="178"/>
                  </a:cubicBezTo>
                  <a:cubicBezTo>
                    <a:pt x="291" y="180"/>
                    <a:pt x="294" y="184"/>
                    <a:pt x="293" y="186"/>
                  </a:cubicBezTo>
                  <a:cubicBezTo>
                    <a:pt x="292" y="187"/>
                    <a:pt x="288" y="191"/>
                    <a:pt x="285" y="193"/>
                  </a:cubicBezTo>
                  <a:cubicBezTo>
                    <a:pt x="280" y="199"/>
                    <a:pt x="280" y="203"/>
                    <a:pt x="272" y="203"/>
                  </a:cubicBezTo>
                  <a:cubicBezTo>
                    <a:pt x="272" y="205"/>
                    <a:pt x="275" y="208"/>
                    <a:pt x="272" y="208"/>
                  </a:cubicBezTo>
                  <a:cubicBezTo>
                    <a:pt x="270" y="208"/>
                    <a:pt x="272" y="211"/>
                    <a:pt x="270" y="212"/>
                  </a:cubicBezTo>
                  <a:cubicBezTo>
                    <a:pt x="270" y="212"/>
                    <a:pt x="267" y="211"/>
                    <a:pt x="267" y="212"/>
                  </a:cubicBezTo>
                  <a:cubicBezTo>
                    <a:pt x="266" y="213"/>
                    <a:pt x="267" y="215"/>
                    <a:pt x="267" y="216"/>
                  </a:cubicBezTo>
                  <a:cubicBezTo>
                    <a:pt x="266" y="216"/>
                    <a:pt x="265" y="215"/>
                    <a:pt x="265" y="216"/>
                  </a:cubicBezTo>
                  <a:cubicBezTo>
                    <a:pt x="264" y="218"/>
                    <a:pt x="266" y="223"/>
                    <a:pt x="263" y="223"/>
                  </a:cubicBezTo>
                  <a:cubicBezTo>
                    <a:pt x="264" y="225"/>
                    <a:pt x="268" y="226"/>
                    <a:pt x="265" y="227"/>
                  </a:cubicBezTo>
                  <a:cubicBezTo>
                    <a:pt x="267" y="229"/>
                    <a:pt x="269" y="232"/>
                    <a:pt x="274" y="232"/>
                  </a:cubicBezTo>
                  <a:cubicBezTo>
                    <a:pt x="274" y="236"/>
                    <a:pt x="275" y="237"/>
                    <a:pt x="278" y="238"/>
                  </a:cubicBezTo>
                  <a:cubicBezTo>
                    <a:pt x="276" y="240"/>
                    <a:pt x="275" y="240"/>
                    <a:pt x="274" y="242"/>
                  </a:cubicBezTo>
                  <a:cubicBezTo>
                    <a:pt x="273" y="244"/>
                    <a:pt x="274" y="246"/>
                    <a:pt x="272" y="247"/>
                  </a:cubicBezTo>
                  <a:cubicBezTo>
                    <a:pt x="270" y="249"/>
                    <a:pt x="268" y="249"/>
                    <a:pt x="265" y="249"/>
                  </a:cubicBezTo>
                  <a:cubicBezTo>
                    <a:pt x="264" y="257"/>
                    <a:pt x="257" y="259"/>
                    <a:pt x="259" y="270"/>
                  </a:cubicBezTo>
                  <a:cubicBezTo>
                    <a:pt x="252" y="267"/>
                    <a:pt x="253" y="279"/>
                    <a:pt x="248" y="279"/>
                  </a:cubicBezTo>
                  <a:cubicBezTo>
                    <a:pt x="247" y="279"/>
                    <a:pt x="247" y="279"/>
                    <a:pt x="246" y="279"/>
                  </a:cubicBezTo>
                  <a:cubicBezTo>
                    <a:pt x="244" y="280"/>
                    <a:pt x="245" y="282"/>
                    <a:pt x="244" y="283"/>
                  </a:cubicBezTo>
                  <a:cubicBezTo>
                    <a:pt x="241" y="284"/>
                    <a:pt x="237" y="280"/>
                    <a:pt x="235" y="285"/>
                  </a:cubicBezTo>
                  <a:cubicBezTo>
                    <a:pt x="231" y="284"/>
                    <a:pt x="234" y="277"/>
                    <a:pt x="233" y="273"/>
                  </a:cubicBezTo>
                  <a:cubicBezTo>
                    <a:pt x="231" y="272"/>
                    <a:pt x="232" y="268"/>
                    <a:pt x="229" y="268"/>
                  </a:cubicBezTo>
                  <a:cubicBezTo>
                    <a:pt x="224" y="268"/>
                    <a:pt x="231" y="262"/>
                    <a:pt x="224" y="262"/>
                  </a:cubicBezTo>
                  <a:cubicBezTo>
                    <a:pt x="227" y="258"/>
                    <a:pt x="220" y="257"/>
                    <a:pt x="220" y="255"/>
                  </a:cubicBezTo>
                  <a:cubicBezTo>
                    <a:pt x="220" y="254"/>
                    <a:pt x="222" y="253"/>
                    <a:pt x="222" y="251"/>
                  </a:cubicBezTo>
                  <a:cubicBezTo>
                    <a:pt x="221" y="246"/>
                    <a:pt x="217" y="243"/>
                    <a:pt x="213" y="240"/>
                  </a:cubicBezTo>
                  <a:cubicBezTo>
                    <a:pt x="207" y="242"/>
                    <a:pt x="209" y="251"/>
                    <a:pt x="199" y="249"/>
                  </a:cubicBezTo>
                  <a:cubicBezTo>
                    <a:pt x="200" y="251"/>
                    <a:pt x="202" y="251"/>
                    <a:pt x="203" y="251"/>
                  </a:cubicBezTo>
                  <a:cubicBezTo>
                    <a:pt x="203" y="253"/>
                    <a:pt x="201" y="253"/>
                    <a:pt x="199" y="253"/>
                  </a:cubicBezTo>
                  <a:cubicBezTo>
                    <a:pt x="196" y="253"/>
                    <a:pt x="198" y="259"/>
                    <a:pt x="194" y="259"/>
                  </a:cubicBezTo>
                  <a:cubicBezTo>
                    <a:pt x="185" y="260"/>
                    <a:pt x="188" y="251"/>
                    <a:pt x="179" y="253"/>
                  </a:cubicBezTo>
                  <a:cubicBezTo>
                    <a:pt x="179" y="251"/>
                    <a:pt x="181" y="252"/>
                    <a:pt x="183" y="251"/>
                  </a:cubicBezTo>
                  <a:cubicBezTo>
                    <a:pt x="185" y="246"/>
                    <a:pt x="178" y="242"/>
                    <a:pt x="183" y="240"/>
                  </a:cubicBezTo>
                  <a:cubicBezTo>
                    <a:pt x="181" y="238"/>
                    <a:pt x="179" y="237"/>
                    <a:pt x="177" y="236"/>
                  </a:cubicBezTo>
                  <a:cubicBezTo>
                    <a:pt x="176" y="234"/>
                    <a:pt x="179" y="233"/>
                    <a:pt x="179" y="232"/>
                  </a:cubicBezTo>
                  <a:cubicBezTo>
                    <a:pt x="179" y="231"/>
                    <a:pt x="175" y="229"/>
                    <a:pt x="175" y="229"/>
                  </a:cubicBezTo>
                  <a:cubicBezTo>
                    <a:pt x="175" y="227"/>
                    <a:pt x="178" y="216"/>
                    <a:pt x="175" y="223"/>
                  </a:cubicBezTo>
                  <a:cubicBezTo>
                    <a:pt x="172" y="222"/>
                    <a:pt x="174" y="219"/>
                    <a:pt x="177" y="219"/>
                  </a:cubicBezTo>
                  <a:cubicBezTo>
                    <a:pt x="173" y="213"/>
                    <a:pt x="183" y="211"/>
                    <a:pt x="179" y="210"/>
                  </a:cubicBezTo>
                  <a:cubicBezTo>
                    <a:pt x="179" y="207"/>
                    <a:pt x="184" y="209"/>
                    <a:pt x="185" y="206"/>
                  </a:cubicBezTo>
                  <a:cubicBezTo>
                    <a:pt x="185" y="204"/>
                    <a:pt x="187" y="206"/>
                    <a:pt x="186" y="206"/>
                  </a:cubicBezTo>
                  <a:cubicBezTo>
                    <a:pt x="188" y="205"/>
                    <a:pt x="188" y="203"/>
                    <a:pt x="190" y="203"/>
                  </a:cubicBezTo>
                  <a:cubicBezTo>
                    <a:pt x="192" y="202"/>
                    <a:pt x="192" y="199"/>
                    <a:pt x="192" y="197"/>
                  </a:cubicBezTo>
                  <a:cubicBezTo>
                    <a:pt x="196" y="198"/>
                    <a:pt x="198" y="197"/>
                    <a:pt x="198" y="193"/>
                  </a:cubicBezTo>
                  <a:cubicBezTo>
                    <a:pt x="203" y="192"/>
                    <a:pt x="200" y="200"/>
                    <a:pt x="207" y="197"/>
                  </a:cubicBezTo>
                  <a:cubicBezTo>
                    <a:pt x="207" y="195"/>
                    <a:pt x="205" y="196"/>
                    <a:pt x="203" y="195"/>
                  </a:cubicBezTo>
                  <a:cubicBezTo>
                    <a:pt x="208" y="191"/>
                    <a:pt x="214" y="193"/>
                    <a:pt x="218" y="188"/>
                  </a:cubicBezTo>
                  <a:cubicBezTo>
                    <a:pt x="219" y="187"/>
                    <a:pt x="217" y="185"/>
                    <a:pt x="218" y="184"/>
                  </a:cubicBezTo>
                  <a:cubicBezTo>
                    <a:pt x="219" y="183"/>
                    <a:pt x="221" y="185"/>
                    <a:pt x="222" y="184"/>
                  </a:cubicBezTo>
                  <a:cubicBezTo>
                    <a:pt x="223" y="183"/>
                    <a:pt x="221" y="180"/>
                    <a:pt x="222" y="178"/>
                  </a:cubicBezTo>
                  <a:cubicBezTo>
                    <a:pt x="222" y="177"/>
                    <a:pt x="227" y="176"/>
                    <a:pt x="227" y="175"/>
                  </a:cubicBezTo>
                  <a:cubicBezTo>
                    <a:pt x="228" y="173"/>
                    <a:pt x="226" y="169"/>
                    <a:pt x="227" y="167"/>
                  </a:cubicBezTo>
                  <a:cubicBezTo>
                    <a:pt x="228" y="167"/>
                    <a:pt x="230" y="170"/>
                    <a:pt x="231" y="169"/>
                  </a:cubicBezTo>
                  <a:cubicBezTo>
                    <a:pt x="229" y="170"/>
                    <a:pt x="234" y="160"/>
                    <a:pt x="233" y="160"/>
                  </a:cubicBezTo>
                  <a:cubicBezTo>
                    <a:pt x="237" y="164"/>
                    <a:pt x="238" y="157"/>
                    <a:pt x="242" y="156"/>
                  </a:cubicBezTo>
                  <a:cubicBezTo>
                    <a:pt x="242" y="153"/>
                    <a:pt x="245" y="151"/>
                    <a:pt x="242" y="150"/>
                  </a:cubicBezTo>
                  <a:cubicBezTo>
                    <a:pt x="243" y="147"/>
                    <a:pt x="248" y="150"/>
                    <a:pt x="248" y="145"/>
                  </a:cubicBezTo>
                  <a:cubicBezTo>
                    <a:pt x="248" y="143"/>
                    <a:pt x="251" y="143"/>
                    <a:pt x="253" y="143"/>
                  </a:cubicBezTo>
                  <a:cubicBezTo>
                    <a:pt x="254" y="141"/>
                    <a:pt x="253" y="140"/>
                    <a:pt x="252" y="139"/>
                  </a:cubicBezTo>
                  <a:cubicBezTo>
                    <a:pt x="257" y="135"/>
                    <a:pt x="260" y="135"/>
                    <a:pt x="265" y="134"/>
                  </a:cubicBezTo>
                  <a:cubicBezTo>
                    <a:pt x="267" y="132"/>
                    <a:pt x="264" y="131"/>
                    <a:pt x="267" y="126"/>
                  </a:cubicBezTo>
                  <a:cubicBezTo>
                    <a:pt x="268" y="125"/>
                    <a:pt x="272" y="124"/>
                    <a:pt x="272" y="121"/>
                  </a:cubicBezTo>
                  <a:cubicBezTo>
                    <a:pt x="272" y="116"/>
                    <a:pt x="278" y="123"/>
                    <a:pt x="278" y="115"/>
                  </a:cubicBezTo>
                  <a:cubicBezTo>
                    <a:pt x="285" y="112"/>
                    <a:pt x="292" y="119"/>
                    <a:pt x="293" y="108"/>
                  </a:cubicBezTo>
                  <a:cubicBezTo>
                    <a:pt x="296" y="110"/>
                    <a:pt x="304" y="106"/>
                    <a:pt x="309" y="109"/>
                  </a:cubicBezTo>
                  <a:cubicBezTo>
                    <a:pt x="311" y="108"/>
                    <a:pt x="312" y="106"/>
                    <a:pt x="313" y="104"/>
                  </a:cubicBezTo>
                  <a:cubicBezTo>
                    <a:pt x="318" y="101"/>
                    <a:pt x="323" y="110"/>
                    <a:pt x="322" y="102"/>
                  </a:cubicBezTo>
                  <a:cubicBezTo>
                    <a:pt x="326" y="103"/>
                    <a:pt x="326" y="107"/>
                    <a:pt x="330" y="108"/>
                  </a:cubicBezTo>
                  <a:cubicBezTo>
                    <a:pt x="333" y="107"/>
                    <a:pt x="332" y="102"/>
                    <a:pt x="337" y="104"/>
                  </a:cubicBezTo>
                  <a:cubicBezTo>
                    <a:pt x="338" y="107"/>
                    <a:pt x="336" y="107"/>
                    <a:pt x="335" y="109"/>
                  </a:cubicBezTo>
                  <a:cubicBezTo>
                    <a:pt x="337" y="110"/>
                    <a:pt x="346" y="101"/>
                    <a:pt x="350" y="106"/>
                  </a:cubicBezTo>
                  <a:cubicBezTo>
                    <a:pt x="353" y="108"/>
                    <a:pt x="351" y="105"/>
                    <a:pt x="354" y="106"/>
                  </a:cubicBezTo>
                  <a:cubicBezTo>
                    <a:pt x="358" y="106"/>
                    <a:pt x="362" y="109"/>
                    <a:pt x="367" y="108"/>
                  </a:cubicBezTo>
                  <a:cubicBezTo>
                    <a:pt x="366" y="109"/>
                    <a:pt x="368" y="112"/>
                    <a:pt x="367" y="113"/>
                  </a:cubicBezTo>
                  <a:cubicBezTo>
                    <a:pt x="367" y="114"/>
                    <a:pt x="364" y="113"/>
                    <a:pt x="363" y="113"/>
                  </a:cubicBezTo>
                  <a:cubicBezTo>
                    <a:pt x="362" y="115"/>
                    <a:pt x="364" y="118"/>
                    <a:pt x="360" y="117"/>
                  </a:cubicBezTo>
                  <a:cubicBezTo>
                    <a:pt x="363" y="121"/>
                    <a:pt x="374" y="118"/>
                    <a:pt x="378" y="117"/>
                  </a:cubicBezTo>
                  <a:cubicBezTo>
                    <a:pt x="382" y="115"/>
                    <a:pt x="381" y="120"/>
                    <a:pt x="382" y="121"/>
                  </a:cubicBezTo>
                  <a:cubicBezTo>
                    <a:pt x="384" y="122"/>
                    <a:pt x="388" y="119"/>
                    <a:pt x="388" y="122"/>
                  </a:cubicBezTo>
                  <a:cubicBezTo>
                    <a:pt x="401" y="119"/>
                    <a:pt x="404" y="130"/>
                    <a:pt x="412" y="126"/>
                  </a:cubicBezTo>
                  <a:cubicBezTo>
                    <a:pt x="410" y="132"/>
                    <a:pt x="418" y="129"/>
                    <a:pt x="418" y="134"/>
                  </a:cubicBezTo>
                  <a:cubicBezTo>
                    <a:pt x="422" y="134"/>
                    <a:pt x="430" y="133"/>
                    <a:pt x="425" y="137"/>
                  </a:cubicBezTo>
                  <a:cubicBezTo>
                    <a:pt x="429" y="139"/>
                    <a:pt x="433" y="138"/>
                    <a:pt x="436" y="139"/>
                  </a:cubicBezTo>
                  <a:cubicBezTo>
                    <a:pt x="437" y="139"/>
                    <a:pt x="436" y="143"/>
                    <a:pt x="436" y="143"/>
                  </a:cubicBezTo>
                  <a:cubicBezTo>
                    <a:pt x="437" y="144"/>
                    <a:pt x="441" y="142"/>
                    <a:pt x="442" y="143"/>
                  </a:cubicBezTo>
                  <a:cubicBezTo>
                    <a:pt x="443" y="150"/>
                    <a:pt x="443" y="152"/>
                    <a:pt x="442" y="160"/>
                  </a:cubicBezTo>
                  <a:cubicBezTo>
                    <a:pt x="439" y="155"/>
                    <a:pt x="435" y="161"/>
                    <a:pt x="431" y="162"/>
                  </a:cubicBezTo>
                  <a:cubicBezTo>
                    <a:pt x="425" y="162"/>
                    <a:pt x="419" y="156"/>
                    <a:pt x="414" y="162"/>
                  </a:cubicBezTo>
                  <a:cubicBezTo>
                    <a:pt x="412" y="162"/>
                    <a:pt x="413" y="158"/>
                    <a:pt x="412" y="158"/>
                  </a:cubicBezTo>
                  <a:cubicBezTo>
                    <a:pt x="409" y="157"/>
                    <a:pt x="409" y="160"/>
                    <a:pt x="408" y="160"/>
                  </a:cubicBezTo>
                  <a:cubicBezTo>
                    <a:pt x="406" y="160"/>
                    <a:pt x="405" y="156"/>
                    <a:pt x="404" y="156"/>
                  </a:cubicBezTo>
                  <a:cubicBezTo>
                    <a:pt x="401" y="156"/>
                    <a:pt x="396" y="161"/>
                    <a:pt x="397" y="154"/>
                  </a:cubicBezTo>
                  <a:cubicBezTo>
                    <a:pt x="391" y="156"/>
                    <a:pt x="393" y="154"/>
                    <a:pt x="386" y="154"/>
                  </a:cubicBezTo>
                  <a:cubicBezTo>
                    <a:pt x="385" y="157"/>
                    <a:pt x="387" y="158"/>
                    <a:pt x="390" y="158"/>
                  </a:cubicBezTo>
                  <a:cubicBezTo>
                    <a:pt x="393" y="157"/>
                    <a:pt x="393" y="160"/>
                    <a:pt x="395" y="160"/>
                  </a:cubicBezTo>
                  <a:cubicBezTo>
                    <a:pt x="392" y="163"/>
                    <a:pt x="395" y="162"/>
                    <a:pt x="397" y="163"/>
                  </a:cubicBezTo>
                  <a:cubicBezTo>
                    <a:pt x="398" y="164"/>
                    <a:pt x="397" y="166"/>
                    <a:pt x="397" y="167"/>
                  </a:cubicBezTo>
                  <a:cubicBezTo>
                    <a:pt x="398" y="169"/>
                    <a:pt x="401" y="169"/>
                    <a:pt x="401" y="171"/>
                  </a:cubicBezTo>
                  <a:cubicBezTo>
                    <a:pt x="401" y="173"/>
                    <a:pt x="405" y="178"/>
                    <a:pt x="404" y="184"/>
                  </a:cubicBezTo>
                  <a:cubicBezTo>
                    <a:pt x="405" y="190"/>
                    <a:pt x="416" y="186"/>
                    <a:pt x="418" y="191"/>
                  </a:cubicBezTo>
                  <a:cubicBezTo>
                    <a:pt x="419" y="190"/>
                    <a:pt x="419" y="187"/>
                    <a:pt x="423" y="188"/>
                  </a:cubicBezTo>
                  <a:cubicBezTo>
                    <a:pt x="422" y="182"/>
                    <a:pt x="414" y="184"/>
                    <a:pt x="412" y="180"/>
                  </a:cubicBezTo>
                  <a:cubicBezTo>
                    <a:pt x="411" y="173"/>
                    <a:pt x="422" y="178"/>
                    <a:pt x="427" y="177"/>
                  </a:cubicBezTo>
                  <a:cubicBezTo>
                    <a:pt x="426" y="181"/>
                    <a:pt x="435" y="176"/>
                    <a:pt x="432" y="182"/>
                  </a:cubicBezTo>
                  <a:cubicBezTo>
                    <a:pt x="437" y="184"/>
                    <a:pt x="440" y="176"/>
                    <a:pt x="440" y="184"/>
                  </a:cubicBezTo>
                  <a:cubicBezTo>
                    <a:pt x="445" y="181"/>
                    <a:pt x="440" y="174"/>
                    <a:pt x="436" y="175"/>
                  </a:cubicBezTo>
                  <a:cubicBezTo>
                    <a:pt x="437" y="171"/>
                    <a:pt x="441" y="170"/>
                    <a:pt x="445" y="169"/>
                  </a:cubicBezTo>
                  <a:cubicBezTo>
                    <a:pt x="448" y="167"/>
                    <a:pt x="448" y="162"/>
                    <a:pt x="451" y="160"/>
                  </a:cubicBezTo>
                  <a:cubicBezTo>
                    <a:pt x="459" y="159"/>
                    <a:pt x="463" y="162"/>
                    <a:pt x="468" y="163"/>
                  </a:cubicBezTo>
                  <a:cubicBezTo>
                    <a:pt x="470" y="163"/>
                    <a:pt x="469" y="160"/>
                    <a:pt x="472" y="160"/>
                  </a:cubicBezTo>
                  <a:cubicBezTo>
                    <a:pt x="472" y="157"/>
                    <a:pt x="470" y="155"/>
                    <a:pt x="468" y="154"/>
                  </a:cubicBezTo>
                  <a:cubicBezTo>
                    <a:pt x="471" y="147"/>
                    <a:pt x="471" y="140"/>
                    <a:pt x="470" y="134"/>
                  </a:cubicBezTo>
                  <a:cubicBezTo>
                    <a:pt x="476" y="134"/>
                    <a:pt x="481" y="133"/>
                    <a:pt x="485" y="136"/>
                  </a:cubicBezTo>
                  <a:cubicBezTo>
                    <a:pt x="486" y="136"/>
                    <a:pt x="491" y="136"/>
                    <a:pt x="490" y="141"/>
                  </a:cubicBezTo>
                  <a:cubicBezTo>
                    <a:pt x="486" y="141"/>
                    <a:pt x="483" y="141"/>
                    <a:pt x="479" y="141"/>
                  </a:cubicBezTo>
                  <a:cubicBezTo>
                    <a:pt x="479" y="143"/>
                    <a:pt x="479" y="145"/>
                    <a:pt x="479" y="147"/>
                  </a:cubicBezTo>
                  <a:cubicBezTo>
                    <a:pt x="483" y="152"/>
                    <a:pt x="485" y="146"/>
                    <a:pt x="488" y="149"/>
                  </a:cubicBezTo>
                  <a:cubicBezTo>
                    <a:pt x="490" y="150"/>
                    <a:pt x="483" y="151"/>
                    <a:pt x="483" y="150"/>
                  </a:cubicBezTo>
                  <a:cubicBezTo>
                    <a:pt x="481" y="154"/>
                    <a:pt x="488" y="150"/>
                    <a:pt x="490" y="154"/>
                  </a:cubicBezTo>
                  <a:cubicBezTo>
                    <a:pt x="493" y="152"/>
                    <a:pt x="497" y="150"/>
                    <a:pt x="500" y="147"/>
                  </a:cubicBezTo>
                  <a:cubicBezTo>
                    <a:pt x="500" y="146"/>
                    <a:pt x="502" y="145"/>
                    <a:pt x="501" y="143"/>
                  </a:cubicBezTo>
                  <a:cubicBezTo>
                    <a:pt x="510" y="145"/>
                    <a:pt x="509" y="138"/>
                    <a:pt x="516" y="139"/>
                  </a:cubicBezTo>
                  <a:cubicBezTo>
                    <a:pt x="519" y="138"/>
                    <a:pt x="520" y="137"/>
                    <a:pt x="520" y="134"/>
                  </a:cubicBezTo>
                  <a:cubicBezTo>
                    <a:pt x="523" y="134"/>
                    <a:pt x="525" y="132"/>
                    <a:pt x="526" y="130"/>
                  </a:cubicBezTo>
                  <a:cubicBezTo>
                    <a:pt x="533" y="136"/>
                    <a:pt x="539" y="127"/>
                    <a:pt x="546" y="126"/>
                  </a:cubicBezTo>
                  <a:cubicBezTo>
                    <a:pt x="546" y="129"/>
                    <a:pt x="546" y="131"/>
                    <a:pt x="546" y="134"/>
                  </a:cubicBezTo>
                  <a:cubicBezTo>
                    <a:pt x="553" y="134"/>
                    <a:pt x="559" y="134"/>
                    <a:pt x="563" y="132"/>
                  </a:cubicBezTo>
                  <a:cubicBezTo>
                    <a:pt x="564" y="132"/>
                    <a:pt x="566" y="132"/>
                    <a:pt x="567" y="132"/>
                  </a:cubicBezTo>
                  <a:cubicBezTo>
                    <a:pt x="567" y="132"/>
                    <a:pt x="566" y="130"/>
                    <a:pt x="567" y="130"/>
                  </a:cubicBezTo>
                  <a:cubicBezTo>
                    <a:pt x="570" y="129"/>
                    <a:pt x="576" y="130"/>
                    <a:pt x="576" y="124"/>
                  </a:cubicBezTo>
                  <a:cubicBezTo>
                    <a:pt x="581" y="127"/>
                    <a:pt x="588" y="127"/>
                    <a:pt x="591" y="132"/>
                  </a:cubicBezTo>
                  <a:cubicBezTo>
                    <a:pt x="594" y="131"/>
                    <a:pt x="595" y="129"/>
                    <a:pt x="596" y="126"/>
                  </a:cubicBezTo>
                  <a:cubicBezTo>
                    <a:pt x="597" y="124"/>
                    <a:pt x="588" y="122"/>
                    <a:pt x="595" y="121"/>
                  </a:cubicBezTo>
                  <a:cubicBezTo>
                    <a:pt x="592" y="116"/>
                    <a:pt x="583" y="118"/>
                    <a:pt x="585" y="108"/>
                  </a:cubicBezTo>
                  <a:cubicBezTo>
                    <a:pt x="588" y="109"/>
                    <a:pt x="589" y="112"/>
                    <a:pt x="595" y="113"/>
                  </a:cubicBezTo>
                  <a:cubicBezTo>
                    <a:pt x="597" y="114"/>
                    <a:pt x="600" y="118"/>
                    <a:pt x="606" y="117"/>
                  </a:cubicBezTo>
                  <a:cubicBezTo>
                    <a:pt x="607" y="117"/>
                    <a:pt x="608" y="115"/>
                    <a:pt x="608" y="115"/>
                  </a:cubicBezTo>
                  <a:cubicBezTo>
                    <a:pt x="609" y="115"/>
                    <a:pt x="611" y="118"/>
                    <a:pt x="611" y="115"/>
                  </a:cubicBezTo>
                  <a:cubicBezTo>
                    <a:pt x="614" y="115"/>
                    <a:pt x="614" y="118"/>
                    <a:pt x="615" y="119"/>
                  </a:cubicBezTo>
                  <a:cubicBezTo>
                    <a:pt x="618" y="120"/>
                    <a:pt x="621" y="118"/>
                    <a:pt x="621" y="122"/>
                  </a:cubicBezTo>
                  <a:cubicBezTo>
                    <a:pt x="627" y="120"/>
                    <a:pt x="629" y="124"/>
                    <a:pt x="636" y="121"/>
                  </a:cubicBezTo>
                  <a:cubicBezTo>
                    <a:pt x="633" y="127"/>
                    <a:pt x="642" y="122"/>
                    <a:pt x="639" y="128"/>
                  </a:cubicBezTo>
                  <a:cubicBezTo>
                    <a:pt x="643" y="128"/>
                    <a:pt x="644" y="129"/>
                    <a:pt x="645" y="132"/>
                  </a:cubicBezTo>
                  <a:cubicBezTo>
                    <a:pt x="651" y="131"/>
                    <a:pt x="652" y="135"/>
                    <a:pt x="658" y="134"/>
                  </a:cubicBezTo>
                  <a:cubicBezTo>
                    <a:pt x="661" y="122"/>
                    <a:pt x="647" y="128"/>
                    <a:pt x="651" y="117"/>
                  </a:cubicBezTo>
                  <a:cubicBezTo>
                    <a:pt x="650" y="114"/>
                    <a:pt x="648" y="118"/>
                    <a:pt x="645" y="117"/>
                  </a:cubicBezTo>
                  <a:cubicBezTo>
                    <a:pt x="645" y="113"/>
                    <a:pt x="648" y="111"/>
                    <a:pt x="647" y="106"/>
                  </a:cubicBezTo>
                  <a:cubicBezTo>
                    <a:pt x="647" y="103"/>
                    <a:pt x="644" y="105"/>
                    <a:pt x="643" y="104"/>
                  </a:cubicBezTo>
                  <a:cubicBezTo>
                    <a:pt x="643" y="103"/>
                    <a:pt x="647" y="100"/>
                    <a:pt x="643" y="100"/>
                  </a:cubicBezTo>
                  <a:cubicBezTo>
                    <a:pt x="643" y="96"/>
                    <a:pt x="648" y="98"/>
                    <a:pt x="647" y="93"/>
                  </a:cubicBezTo>
                  <a:cubicBezTo>
                    <a:pt x="651" y="93"/>
                    <a:pt x="649" y="88"/>
                    <a:pt x="654" y="89"/>
                  </a:cubicBezTo>
                  <a:cubicBezTo>
                    <a:pt x="654" y="85"/>
                    <a:pt x="656" y="83"/>
                    <a:pt x="660" y="83"/>
                  </a:cubicBezTo>
                  <a:cubicBezTo>
                    <a:pt x="658" y="75"/>
                    <a:pt x="666" y="77"/>
                    <a:pt x="665" y="70"/>
                  </a:cubicBezTo>
                  <a:cubicBezTo>
                    <a:pt x="674" y="69"/>
                    <a:pt x="678" y="73"/>
                    <a:pt x="684" y="74"/>
                  </a:cubicBezTo>
                  <a:cubicBezTo>
                    <a:pt x="684" y="77"/>
                    <a:pt x="684" y="79"/>
                    <a:pt x="686" y="80"/>
                  </a:cubicBezTo>
                  <a:cubicBezTo>
                    <a:pt x="686" y="82"/>
                    <a:pt x="682" y="81"/>
                    <a:pt x="680" y="81"/>
                  </a:cubicBezTo>
                  <a:cubicBezTo>
                    <a:pt x="680" y="89"/>
                    <a:pt x="684" y="92"/>
                    <a:pt x="680" y="98"/>
                  </a:cubicBezTo>
                  <a:cubicBezTo>
                    <a:pt x="682" y="99"/>
                    <a:pt x="683" y="101"/>
                    <a:pt x="684" y="102"/>
                  </a:cubicBezTo>
                  <a:cubicBezTo>
                    <a:pt x="685" y="103"/>
                    <a:pt x="686" y="104"/>
                    <a:pt x="688" y="104"/>
                  </a:cubicBezTo>
                  <a:cubicBezTo>
                    <a:pt x="685" y="108"/>
                    <a:pt x="687" y="118"/>
                    <a:pt x="684" y="122"/>
                  </a:cubicBezTo>
                  <a:cubicBezTo>
                    <a:pt x="682" y="128"/>
                    <a:pt x="689" y="126"/>
                    <a:pt x="690" y="130"/>
                  </a:cubicBezTo>
                  <a:cubicBezTo>
                    <a:pt x="688" y="145"/>
                    <a:pt x="682" y="154"/>
                    <a:pt x="669" y="158"/>
                  </a:cubicBezTo>
                  <a:cubicBezTo>
                    <a:pt x="670" y="162"/>
                    <a:pt x="677" y="158"/>
                    <a:pt x="678" y="162"/>
                  </a:cubicBezTo>
                  <a:cubicBezTo>
                    <a:pt x="683" y="161"/>
                    <a:pt x="682" y="155"/>
                    <a:pt x="688" y="156"/>
                  </a:cubicBezTo>
                  <a:cubicBezTo>
                    <a:pt x="687" y="158"/>
                    <a:pt x="686" y="159"/>
                    <a:pt x="686" y="162"/>
                  </a:cubicBezTo>
                  <a:cubicBezTo>
                    <a:pt x="688" y="161"/>
                    <a:pt x="687" y="158"/>
                    <a:pt x="690" y="158"/>
                  </a:cubicBezTo>
                  <a:cubicBezTo>
                    <a:pt x="692" y="158"/>
                    <a:pt x="691" y="155"/>
                    <a:pt x="692" y="154"/>
                  </a:cubicBezTo>
                  <a:cubicBezTo>
                    <a:pt x="692" y="154"/>
                    <a:pt x="695" y="155"/>
                    <a:pt x="695" y="154"/>
                  </a:cubicBezTo>
                  <a:cubicBezTo>
                    <a:pt x="696" y="153"/>
                    <a:pt x="695" y="150"/>
                    <a:pt x="695" y="149"/>
                  </a:cubicBezTo>
                  <a:cubicBezTo>
                    <a:pt x="697" y="149"/>
                    <a:pt x="699" y="149"/>
                    <a:pt x="701" y="149"/>
                  </a:cubicBezTo>
                  <a:cubicBezTo>
                    <a:pt x="699" y="143"/>
                    <a:pt x="707" y="137"/>
                    <a:pt x="701" y="134"/>
                  </a:cubicBezTo>
                  <a:cubicBezTo>
                    <a:pt x="701" y="132"/>
                    <a:pt x="705" y="132"/>
                    <a:pt x="705" y="130"/>
                  </a:cubicBezTo>
                  <a:cubicBezTo>
                    <a:pt x="705" y="128"/>
                    <a:pt x="702" y="128"/>
                    <a:pt x="701" y="128"/>
                  </a:cubicBezTo>
                  <a:cubicBezTo>
                    <a:pt x="701" y="124"/>
                    <a:pt x="707" y="127"/>
                    <a:pt x="710" y="126"/>
                  </a:cubicBezTo>
                  <a:cubicBezTo>
                    <a:pt x="708" y="124"/>
                    <a:pt x="710" y="119"/>
                    <a:pt x="705" y="121"/>
                  </a:cubicBezTo>
                  <a:cubicBezTo>
                    <a:pt x="700" y="123"/>
                    <a:pt x="698" y="116"/>
                    <a:pt x="697" y="121"/>
                  </a:cubicBezTo>
                  <a:cubicBezTo>
                    <a:pt x="694" y="117"/>
                    <a:pt x="694" y="113"/>
                    <a:pt x="695" y="109"/>
                  </a:cubicBezTo>
                  <a:cubicBezTo>
                    <a:pt x="695" y="109"/>
                    <a:pt x="699" y="110"/>
                    <a:pt x="699" y="109"/>
                  </a:cubicBezTo>
                  <a:cubicBezTo>
                    <a:pt x="701" y="108"/>
                    <a:pt x="698" y="102"/>
                    <a:pt x="699" y="100"/>
                  </a:cubicBezTo>
                  <a:cubicBezTo>
                    <a:pt x="699" y="97"/>
                    <a:pt x="697" y="100"/>
                    <a:pt x="697" y="100"/>
                  </a:cubicBezTo>
                  <a:cubicBezTo>
                    <a:pt x="693" y="97"/>
                    <a:pt x="696" y="93"/>
                    <a:pt x="693" y="89"/>
                  </a:cubicBezTo>
                  <a:cubicBezTo>
                    <a:pt x="701" y="91"/>
                    <a:pt x="698" y="84"/>
                    <a:pt x="703" y="83"/>
                  </a:cubicBezTo>
                  <a:cubicBezTo>
                    <a:pt x="703" y="80"/>
                    <a:pt x="703" y="77"/>
                    <a:pt x="703" y="74"/>
                  </a:cubicBezTo>
                  <a:cubicBezTo>
                    <a:pt x="709" y="72"/>
                    <a:pt x="706" y="80"/>
                    <a:pt x="706" y="83"/>
                  </a:cubicBezTo>
                  <a:cubicBezTo>
                    <a:pt x="707" y="86"/>
                    <a:pt x="710" y="82"/>
                    <a:pt x="710" y="85"/>
                  </a:cubicBezTo>
                  <a:cubicBezTo>
                    <a:pt x="710" y="86"/>
                    <a:pt x="708" y="88"/>
                    <a:pt x="708" y="87"/>
                  </a:cubicBezTo>
                  <a:cubicBezTo>
                    <a:pt x="710" y="92"/>
                    <a:pt x="714" y="93"/>
                    <a:pt x="719" y="96"/>
                  </a:cubicBezTo>
                  <a:cubicBezTo>
                    <a:pt x="723" y="97"/>
                    <a:pt x="719" y="91"/>
                    <a:pt x="718" y="91"/>
                  </a:cubicBezTo>
                  <a:cubicBezTo>
                    <a:pt x="720" y="88"/>
                    <a:pt x="726" y="88"/>
                    <a:pt x="731" y="87"/>
                  </a:cubicBezTo>
                  <a:cubicBezTo>
                    <a:pt x="730" y="85"/>
                    <a:pt x="727" y="85"/>
                    <a:pt x="725" y="85"/>
                  </a:cubicBezTo>
                  <a:cubicBezTo>
                    <a:pt x="727" y="80"/>
                    <a:pt x="722" y="80"/>
                    <a:pt x="723" y="76"/>
                  </a:cubicBezTo>
                  <a:cubicBezTo>
                    <a:pt x="725" y="80"/>
                    <a:pt x="736" y="74"/>
                    <a:pt x="734" y="81"/>
                  </a:cubicBezTo>
                  <a:cubicBezTo>
                    <a:pt x="736" y="83"/>
                    <a:pt x="738" y="80"/>
                    <a:pt x="738" y="80"/>
                  </a:cubicBezTo>
                  <a:cubicBezTo>
                    <a:pt x="741" y="80"/>
                    <a:pt x="739" y="82"/>
                    <a:pt x="740" y="83"/>
                  </a:cubicBezTo>
                  <a:cubicBezTo>
                    <a:pt x="741" y="84"/>
                    <a:pt x="743" y="83"/>
                    <a:pt x="744" y="83"/>
                  </a:cubicBezTo>
                  <a:cubicBezTo>
                    <a:pt x="747" y="87"/>
                    <a:pt x="754" y="83"/>
                    <a:pt x="749" y="89"/>
                  </a:cubicBezTo>
                  <a:cubicBezTo>
                    <a:pt x="752" y="89"/>
                    <a:pt x="756" y="89"/>
                    <a:pt x="759" y="89"/>
                  </a:cubicBezTo>
                  <a:cubicBezTo>
                    <a:pt x="759" y="87"/>
                    <a:pt x="751" y="85"/>
                    <a:pt x="757" y="83"/>
                  </a:cubicBezTo>
                  <a:cubicBezTo>
                    <a:pt x="755" y="82"/>
                    <a:pt x="753" y="81"/>
                    <a:pt x="751" y="80"/>
                  </a:cubicBezTo>
                  <a:cubicBezTo>
                    <a:pt x="750" y="70"/>
                    <a:pt x="751" y="70"/>
                    <a:pt x="751" y="59"/>
                  </a:cubicBezTo>
                  <a:cubicBezTo>
                    <a:pt x="761" y="58"/>
                    <a:pt x="775" y="61"/>
                    <a:pt x="783" y="59"/>
                  </a:cubicBezTo>
                  <a:cubicBezTo>
                    <a:pt x="786" y="58"/>
                    <a:pt x="784" y="53"/>
                    <a:pt x="788" y="57"/>
                  </a:cubicBezTo>
                  <a:cubicBezTo>
                    <a:pt x="794" y="53"/>
                    <a:pt x="790" y="50"/>
                    <a:pt x="792" y="44"/>
                  </a:cubicBezTo>
                  <a:cubicBezTo>
                    <a:pt x="797" y="45"/>
                    <a:pt x="799" y="44"/>
                    <a:pt x="801" y="42"/>
                  </a:cubicBezTo>
                  <a:cubicBezTo>
                    <a:pt x="804" y="38"/>
                    <a:pt x="809" y="37"/>
                    <a:pt x="813" y="33"/>
                  </a:cubicBezTo>
                  <a:cubicBezTo>
                    <a:pt x="832" y="30"/>
                    <a:pt x="851" y="28"/>
                    <a:pt x="867" y="22"/>
                  </a:cubicBezTo>
                  <a:cubicBezTo>
                    <a:pt x="870" y="19"/>
                    <a:pt x="870" y="26"/>
                    <a:pt x="870" y="26"/>
                  </a:cubicBezTo>
                  <a:cubicBezTo>
                    <a:pt x="871" y="25"/>
                    <a:pt x="874" y="21"/>
                    <a:pt x="872" y="20"/>
                  </a:cubicBezTo>
                  <a:cubicBezTo>
                    <a:pt x="875" y="21"/>
                    <a:pt x="872" y="23"/>
                    <a:pt x="874" y="26"/>
                  </a:cubicBezTo>
                  <a:cubicBezTo>
                    <a:pt x="875" y="26"/>
                    <a:pt x="879" y="25"/>
                    <a:pt x="878" y="27"/>
                  </a:cubicBezTo>
                  <a:cubicBezTo>
                    <a:pt x="881" y="26"/>
                    <a:pt x="876" y="25"/>
                    <a:pt x="880" y="24"/>
                  </a:cubicBezTo>
                  <a:cubicBezTo>
                    <a:pt x="883" y="23"/>
                    <a:pt x="889" y="24"/>
                    <a:pt x="889" y="18"/>
                  </a:cubicBezTo>
                  <a:cubicBezTo>
                    <a:pt x="893" y="19"/>
                    <a:pt x="895" y="18"/>
                    <a:pt x="895" y="14"/>
                  </a:cubicBezTo>
                  <a:cubicBezTo>
                    <a:pt x="897" y="15"/>
                    <a:pt x="898" y="18"/>
                    <a:pt x="900" y="18"/>
                  </a:cubicBezTo>
                  <a:cubicBezTo>
                    <a:pt x="905" y="18"/>
                    <a:pt x="904" y="12"/>
                    <a:pt x="904" y="7"/>
                  </a:cubicBezTo>
                  <a:cubicBezTo>
                    <a:pt x="913" y="4"/>
                    <a:pt x="922" y="0"/>
                    <a:pt x="936" y="1"/>
                  </a:cubicBezTo>
                  <a:cubicBezTo>
                    <a:pt x="934" y="3"/>
                    <a:pt x="934" y="6"/>
                    <a:pt x="934" y="9"/>
                  </a:cubicBezTo>
                  <a:cubicBezTo>
                    <a:pt x="937" y="13"/>
                    <a:pt x="945" y="13"/>
                    <a:pt x="949" y="9"/>
                  </a:cubicBezTo>
                  <a:cubicBezTo>
                    <a:pt x="951" y="9"/>
                    <a:pt x="950" y="11"/>
                    <a:pt x="949" y="11"/>
                  </a:cubicBezTo>
                  <a:close/>
                  <a:moveTo>
                    <a:pt x="1396" y="238"/>
                  </a:moveTo>
                  <a:cubicBezTo>
                    <a:pt x="1396" y="236"/>
                    <a:pt x="1393" y="236"/>
                    <a:pt x="1392" y="234"/>
                  </a:cubicBezTo>
                  <a:cubicBezTo>
                    <a:pt x="1386" y="233"/>
                    <a:pt x="1386" y="238"/>
                    <a:pt x="1392" y="236"/>
                  </a:cubicBezTo>
                  <a:cubicBezTo>
                    <a:pt x="1393" y="238"/>
                    <a:pt x="1394" y="238"/>
                    <a:pt x="1396" y="238"/>
                  </a:cubicBezTo>
                  <a:close/>
                  <a:moveTo>
                    <a:pt x="403" y="378"/>
                  </a:moveTo>
                  <a:cubicBezTo>
                    <a:pt x="401" y="384"/>
                    <a:pt x="409" y="380"/>
                    <a:pt x="406" y="387"/>
                  </a:cubicBezTo>
                  <a:cubicBezTo>
                    <a:pt x="410" y="388"/>
                    <a:pt x="411" y="384"/>
                    <a:pt x="412" y="387"/>
                  </a:cubicBezTo>
                  <a:cubicBezTo>
                    <a:pt x="412" y="389"/>
                    <a:pt x="411" y="389"/>
                    <a:pt x="410" y="389"/>
                  </a:cubicBezTo>
                  <a:cubicBezTo>
                    <a:pt x="407" y="390"/>
                    <a:pt x="399" y="393"/>
                    <a:pt x="397" y="393"/>
                  </a:cubicBezTo>
                  <a:cubicBezTo>
                    <a:pt x="392" y="392"/>
                    <a:pt x="391" y="388"/>
                    <a:pt x="388" y="385"/>
                  </a:cubicBezTo>
                  <a:cubicBezTo>
                    <a:pt x="388" y="382"/>
                    <a:pt x="393" y="384"/>
                    <a:pt x="393" y="382"/>
                  </a:cubicBezTo>
                  <a:cubicBezTo>
                    <a:pt x="389" y="378"/>
                    <a:pt x="388" y="377"/>
                    <a:pt x="382" y="380"/>
                  </a:cubicBezTo>
                  <a:cubicBezTo>
                    <a:pt x="380" y="376"/>
                    <a:pt x="379" y="373"/>
                    <a:pt x="373" y="374"/>
                  </a:cubicBezTo>
                  <a:cubicBezTo>
                    <a:pt x="370" y="374"/>
                    <a:pt x="372" y="377"/>
                    <a:pt x="371" y="378"/>
                  </a:cubicBezTo>
                  <a:cubicBezTo>
                    <a:pt x="370" y="379"/>
                    <a:pt x="367" y="379"/>
                    <a:pt x="365" y="380"/>
                  </a:cubicBezTo>
                  <a:cubicBezTo>
                    <a:pt x="363" y="381"/>
                    <a:pt x="362" y="387"/>
                    <a:pt x="358" y="385"/>
                  </a:cubicBezTo>
                  <a:cubicBezTo>
                    <a:pt x="360" y="392"/>
                    <a:pt x="354" y="394"/>
                    <a:pt x="354" y="395"/>
                  </a:cubicBezTo>
                  <a:cubicBezTo>
                    <a:pt x="353" y="399"/>
                    <a:pt x="354" y="403"/>
                    <a:pt x="352" y="408"/>
                  </a:cubicBezTo>
                  <a:cubicBezTo>
                    <a:pt x="350" y="408"/>
                    <a:pt x="350" y="406"/>
                    <a:pt x="349" y="406"/>
                  </a:cubicBezTo>
                  <a:cubicBezTo>
                    <a:pt x="347" y="412"/>
                    <a:pt x="353" y="415"/>
                    <a:pt x="349" y="419"/>
                  </a:cubicBezTo>
                  <a:cubicBezTo>
                    <a:pt x="352" y="417"/>
                    <a:pt x="351" y="422"/>
                    <a:pt x="352" y="423"/>
                  </a:cubicBezTo>
                  <a:cubicBezTo>
                    <a:pt x="353" y="423"/>
                    <a:pt x="355" y="422"/>
                    <a:pt x="356" y="423"/>
                  </a:cubicBezTo>
                  <a:cubicBezTo>
                    <a:pt x="360" y="424"/>
                    <a:pt x="361" y="427"/>
                    <a:pt x="363" y="424"/>
                  </a:cubicBezTo>
                  <a:cubicBezTo>
                    <a:pt x="364" y="424"/>
                    <a:pt x="367" y="425"/>
                    <a:pt x="367" y="424"/>
                  </a:cubicBezTo>
                  <a:cubicBezTo>
                    <a:pt x="374" y="424"/>
                    <a:pt x="372" y="423"/>
                    <a:pt x="375" y="421"/>
                  </a:cubicBezTo>
                  <a:cubicBezTo>
                    <a:pt x="378" y="420"/>
                    <a:pt x="379" y="423"/>
                    <a:pt x="382" y="423"/>
                  </a:cubicBezTo>
                  <a:cubicBezTo>
                    <a:pt x="382" y="421"/>
                    <a:pt x="382" y="419"/>
                    <a:pt x="384" y="419"/>
                  </a:cubicBezTo>
                  <a:cubicBezTo>
                    <a:pt x="388" y="418"/>
                    <a:pt x="397" y="418"/>
                    <a:pt x="401" y="419"/>
                  </a:cubicBezTo>
                  <a:cubicBezTo>
                    <a:pt x="404" y="420"/>
                    <a:pt x="405" y="422"/>
                    <a:pt x="408" y="423"/>
                  </a:cubicBezTo>
                  <a:cubicBezTo>
                    <a:pt x="410" y="423"/>
                    <a:pt x="410" y="421"/>
                    <a:pt x="412" y="421"/>
                  </a:cubicBezTo>
                  <a:cubicBezTo>
                    <a:pt x="411" y="421"/>
                    <a:pt x="413" y="422"/>
                    <a:pt x="414" y="423"/>
                  </a:cubicBezTo>
                  <a:cubicBezTo>
                    <a:pt x="419" y="424"/>
                    <a:pt x="419" y="424"/>
                    <a:pt x="423" y="424"/>
                  </a:cubicBezTo>
                  <a:cubicBezTo>
                    <a:pt x="431" y="425"/>
                    <a:pt x="441" y="423"/>
                    <a:pt x="449" y="424"/>
                  </a:cubicBezTo>
                  <a:cubicBezTo>
                    <a:pt x="449" y="420"/>
                    <a:pt x="449" y="417"/>
                    <a:pt x="451" y="415"/>
                  </a:cubicBezTo>
                  <a:cubicBezTo>
                    <a:pt x="445" y="407"/>
                    <a:pt x="439" y="398"/>
                    <a:pt x="427" y="396"/>
                  </a:cubicBezTo>
                  <a:cubicBezTo>
                    <a:pt x="427" y="393"/>
                    <a:pt x="424" y="393"/>
                    <a:pt x="423" y="391"/>
                  </a:cubicBezTo>
                  <a:cubicBezTo>
                    <a:pt x="423" y="388"/>
                    <a:pt x="422" y="387"/>
                    <a:pt x="421" y="385"/>
                  </a:cubicBezTo>
                  <a:cubicBezTo>
                    <a:pt x="422" y="380"/>
                    <a:pt x="428" y="379"/>
                    <a:pt x="427" y="372"/>
                  </a:cubicBezTo>
                  <a:cubicBezTo>
                    <a:pt x="416" y="371"/>
                    <a:pt x="411" y="376"/>
                    <a:pt x="403" y="378"/>
                  </a:cubicBezTo>
                  <a:close/>
                  <a:moveTo>
                    <a:pt x="531" y="464"/>
                  </a:moveTo>
                  <a:cubicBezTo>
                    <a:pt x="529" y="464"/>
                    <a:pt x="526" y="464"/>
                    <a:pt x="529" y="465"/>
                  </a:cubicBezTo>
                  <a:cubicBezTo>
                    <a:pt x="532" y="463"/>
                    <a:pt x="539" y="463"/>
                    <a:pt x="542" y="462"/>
                  </a:cubicBezTo>
                  <a:cubicBezTo>
                    <a:pt x="543" y="462"/>
                    <a:pt x="542" y="458"/>
                    <a:pt x="542" y="458"/>
                  </a:cubicBezTo>
                  <a:cubicBezTo>
                    <a:pt x="543" y="457"/>
                    <a:pt x="545" y="460"/>
                    <a:pt x="546" y="460"/>
                  </a:cubicBezTo>
                  <a:cubicBezTo>
                    <a:pt x="546" y="456"/>
                    <a:pt x="546" y="451"/>
                    <a:pt x="546" y="447"/>
                  </a:cubicBezTo>
                  <a:cubicBezTo>
                    <a:pt x="544" y="444"/>
                    <a:pt x="542" y="443"/>
                    <a:pt x="541" y="441"/>
                  </a:cubicBezTo>
                  <a:cubicBezTo>
                    <a:pt x="540" y="440"/>
                    <a:pt x="541" y="438"/>
                    <a:pt x="541" y="438"/>
                  </a:cubicBezTo>
                  <a:cubicBezTo>
                    <a:pt x="540" y="435"/>
                    <a:pt x="534" y="433"/>
                    <a:pt x="539" y="432"/>
                  </a:cubicBezTo>
                  <a:cubicBezTo>
                    <a:pt x="542" y="432"/>
                    <a:pt x="546" y="432"/>
                    <a:pt x="550" y="432"/>
                  </a:cubicBezTo>
                  <a:cubicBezTo>
                    <a:pt x="551" y="425"/>
                    <a:pt x="546" y="425"/>
                    <a:pt x="546" y="423"/>
                  </a:cubicBezTo>
                  <a:cubicBezTo>
                    <a:pt x="546" y="419"/>
                    <a:pt x="542" y="419"/>
                    <a:pt x="541" y="417"/>
                  </a:cubicBezTo>
                  <a:cubicBezTo>
                    <a:pt x="541" y="417"/>
                    <a:pt x="544" y="415"/>
                    <a:pt x="542" y="413"/>
                  </a:cubicBezTo>
                  <a:cubicBezTo>
                    <a:pt x="537" y="415"/>
                    <a:pt x="536" y="411"/>
                    <a:pt x="531" y="411"/>
                  </a:cubicBezTo>
                  <a:cubicBezTo>
                    <a:pt x="533" y="401"/>
                    <a:pt x="520" y="404"/>
                    <a:pt x="520" y="395"/>
                  </a:cubicBezTo>
                  <a:cubicBezTo>
                    <a:pt x="525" y="391"/>
                    <a:pt x="528" y="385"/>
                    <a:pt x="539" y="387"/>
                  </a:cubicBezTo>
                  <a:cubicBezTo>
                    <a:pt x="539" y="386"/>
                    <a:pt x="539" y="384"/>
                    <a:pt x="541" y="383"/>
                  </a:cubicBezTo>
                  <a:cubicBezTo>
                    <a:pt x="541" y="378"/>
                    <a:pt x="535" y="379"/>
                    <a:pt x="535" y="374"/>
                  </a:cubicBezTo>
                  <a:cubicBezTo>
                    <a:pt x="526" y="373"/>
                    <a:pt x="522" y="377"/>
                    <a:pt x="516" y="374"/>
                  </a:cubicBezTo>
                  <a:cubicBezTo>
                    <a:pt x="516" y="377"/>
                    <a:pt x="516" y="378"/>
                    <a:pt x="514" y="376"/>
                  </a:cubicBezTo>
                  <a:cubicBezTo>
                    <a:pt x="513" y="375"/>
                    <a:pt x="512" y="378"/>
                    <a:pt x="513" y="378"/>
                  </a:cubicBezTo>
                  <a:cubicBezTo>
                    <a:pt x="508" y="380"/>
                    <a:pt x="502" y="383"/>
                    <a:pt x="500" y="383"/>
                  </a:cubicBezTo>
                  <a:cubicBezTo>
                    <a:pt x="494" y="385"/>
                    <a:pt x="496" y="386"/>
                    <a:pt x="494" y="389"/>
                  </a:cubicBezTo>
                  <a:cubicBezTo>
                    <a:pt x="493" y="390"/>
                    <a:pt x="491" y="388"/>
                    <a:pt x="490" y="389"/>
                  </a:cubicBezTo>
                  <a:cubicBezTo>
                    <a:pt x="489" y="390"/>
                    <a:pt x="491" y="394"/>
                    <a:pt x="490" y="395"/>
                  </a:cubicBezTo>
                  <a:cubicBezTo>
                    <a:pt x="491" y="399"/>
                    <a:pt x="495" y="392"/>
                    <a:pt x="496" y="398"/>
                  </a:cubicBezTo>
                  <a:cubicBezTo>
                    <a:pt x="496" y="400"/>
                    <a:pt x="497" y="401"/>
                    <a:pt x="498" y="402"/>
                  </a:cubicBezTo>
                  <a:cubicBezTo>
                    <a:pt x="496" y="408"/>
                    <a:pt x="499" y="412"/>
                    <a:pt x="500" y="413"/>
                  </a:cubicBezTo>
                  <a:cubicBezTo>
                    <a:pt x="500" y="416"/>
                    <a:pt x="500" y="416"/>
                    <a:pt x="501" y="417"/>
                  </a:cubicBezTo>
                  <a:cubicBezTo>
                    <a:pt x="502" y="417"/>
                    <a:pt x="503" y="423"/>
                    <a:pt x="503" y="423"/>
                  </a:cubicBezTo>
                  <a:cubicBezTo>
                    <a:pt x="505" y="428"/>
                    <a:pt x="505" y="427"/>
                    <a:pt x="507" y="430"/>
                  </a:cubicBezTo>
                  <a:cubicBezTo>
                    <a:pt x="508" y="432"/>
                    <a:pt x="506" y="434"/>
                    <a:pt x="507" y="436"/>
                  </a:cubicBezTo>
                  <a:cubicBezTo>
                    <a:pt x="508" y="437"/>
                    <a:pt x="512" y="438"/>
                    <a:pt x="511" y="441"/>
                  </a:cubicBezTo>
                  <a:cubicBezTo>
                    <a:pt x="504" y="439"/>
                    <a:pt x="509" y="449"/>
                    <a:pt x="505" y="451"/>
                  </a:cubicBezTo>
                  <a:cubicBezTo>
                    <a:pt x="513" y="452"/>
                    <a:pt x="513" y="463"/>
                    <a:pt x="522" y="458"/>
                  </a:cubicBezTo>
                  <a:cubicBezTo>
                    <a:pt x="515" y="465"/>
                    <a:pt x="531" y="459"/>
                    <a:pt x="531" y="464"/>
                  </a:cubicBezTo>
                  <a:close/>
                  <a:moveTo>
                    <a:pt x="587" y="378"/>
                  </a:moveTo>
                  <a:cubicBezTo>
                    <a:pt x="586" y="379"/>
                    <a:pt x="587" y="382"/>
                    <a:pt x="585" y="383"/>
                  </a:cubicBezTo>
                  <a:cubicBezTo>
                    <a:pt x="584" y="385"/>
                    <a:pt x="580" y="385"/>
                    <a:pt x="580" y="387"/>
                  </a:cubicBezTo>
                  <a:cubicBezTo>
                    <a:pt x="581" y="389"/>
                    <a:pt x="585" y="392"/>
                    <a:pt x="585" y="395"/>
                  </a:cubicBezTo>
                  <a:cubicBezTo>
                    <a:pt x="585" y="395"/>
                    <a:pt x="582" y="395"/>
                    <a:pt x="583" y="396"/>
                  </a:cubicBezTo>
                  <a:cubicBezTo>
                    <a:pt x="585" y="398"/>
                    <a:pt x="589" y="397"/>
                    <a:pt x="591" y="400"/>
                  </a:cubicBezTo>
                  <a:cubicBezTo>
                    <a:pt x="591" y="398"/>
                    <a:pt x="593" y="397"/>
                    <a:pt x="595" y="396"/>
                  </a:cubicBezTo>
                  <a:cubicBezTo>
                    <a:pt x="596" y="391"/>
                    <a:pt x="592" y="391"/>
                    <a:pt x="591" y="387"/>
                  </a:cubicBezTo>
                  <a:cubicBezTo>
                    <a:pt x="594" y="386"/>
                    <a:pt x="597" y="384"/>
                    <a:pt x="596" y="380"/>
                  </a:cubicBezTo>
                  <a:cubicBezTo>
                    <a:pt x="593" y="380"/>
                    <a:pt x="592" y="378"/>
                    <a:pt x="595" y="376"/>
                  </a:cubicBezTo>
                  <a:cubicBezTo>
                    <a:pt x="592" y="377"/>
                    <a:pt x="589" y="376"/>
                    <a:pt x="587" y="378"/>
                  </a:cubicBezTo>
                  <a:close/>
                  <a:moveTo>
                    <a:pt x="343" y="428"/>
                  </a:moveTo>
                  <a:cubicBezTo>
                    <a:pt x="342" y="436"/>
                    <a:pt x="356" y="431"/>
                    <a:pt x="356" y="428"/>
                  </a:cubicBezTo>
                  <a:cubicBezTo>
                    <a:pt x="351" y="426"/>
                    <a:pt x="348" y="426"/>
                    <a:pt x="343" y="428"/>
                  </a:cubicBezTo>
                  <a:close/>
                  <a:moveTo>
                    <a:pt x="386" y="775"/>
                  </a:moveTo>
                  <a:cubicBezTo>
                    <a:pt x="388" y="768"/>
                    <a:pt x="399" y="768"/>
                    <a:pt x="397" y="756"/>
                  </a:cubicBezTo>
                  <a:cubicBezTo>
                    <a:pt x="392" y="761"/>
                    <a:pt x="382" y="752"/>
                    <a:pt x="377" y="758"/>
                  </a:cubicBezTo>
                  <a:cubicBezTo>
                    <a:pt x="385" y="759"/>
                    <a:pt x="375" y="760"/>
                    <a:pt x="375" y="762"/>
                  </a:cubicBezTo>
                  <a:cubicBezTo>
                    <a:pt x="375" y="760"/>
                    <a:pt x="377" y="766"/>
                    <a:pt x="377" y="767"/>
                  </a:cubicBezTo>
                  <a:cubicBezTo>
                    <a:pt x="377" y="770"/>
                    <a:pt x="377" y="773"/>
                    <a:pt x="375" y="773"/>
                  </a:cubicBezTo>
                  <a:cubicBezTo>
                    <a:pt x="375" y="772"/>
                    <a:pt x="373" y="771"/>
                    <a:pt x="373" y="773"/>
                  </a:cubicBezTo>
                  <a:cubicBezTo>
                    <a:pt x="375" y="776"/>
                    <a:pt x="381" y="775"/>
                    <a:pt x="386" y="775"/>
                  </a:cubicBezTo>
                  <a:close/>
                </a:path>
              </a:pathLst>
            </a:custGeom>
            <a:grpFill/>
            <a:ln>
              <a:noFill/>
            </a:ln>
          </p:spPr>
          <p:txBody>
            <a:bodyPr anchor="ctr"/>
            <a:lstStyle/>
            <a:p>
              <a:pPr algn="ctr"/>
              <a:endParaRPr dirty="0"/>
            </a:p>
          </p:txBody>
        </p:sp>
        <p:sp>
          <p:nvSpPr>
            <p:cNvPr id="93" name="íŝļiḋé">
              <a:extLst>
                <a:ext uri="{FF2B5EF4-FFF2-40B4-BE49-F238E27FC236}">
                  <a16:creationId xmlns:a16="http://schemas.microsoft.com/office/drawing/2014/main" id="{8F925286-1A48-4B80-8F94-027162E276DE}"/>
                </a:ext>
              </a:extLst>
            </p:cNvPr>
            <p:cNvSpPr/>
            <p:nvPr/>
          </p:nvSpPr>
          <p:spPr bwMode="auto">
            <a:xfrm>
              <a:off x="4137528" y="707649"/>
              <a:ext cx="47627" cy="25214"/>
            </a:xfrm>
            <a:custGeom>
              <a:avLst/>
              <a:gdLst>
                <a:gd name="T0" fmla="*/ 16 w 23"/>
                <a:gd name="T1" fmla="*/ 0 h 12"/>
                <a:gd name="T2" fmla="*/ 20 w 23"/>
                <a:gd name="T3" fmla="*/ 11 h 12"/>
                <a:gd name="T4" fmla="*/ 0 w 23"/>
                <a:gd name="T5" fmla="*/ 6 h 12"/>
                <a:gd name="T6" fmla="*/ 16 w 23"/>
                <a:gd name="T7" fmla="*/ 0 h 12"/>
              </a:gdLst>
              <a:ahLst/>
              <a:cxnLst>
                <a:cxn ang="0">
                  <a:pos x="T0" y="T1"/>
                </a:cxn>
                <a:cxn ang="0">
                  <a:pos x="T2" y="T3"/>
                </a:cxn>
                <a:cxn ang="0">
                  <a:pos x="T4" y="T5"/>
                </a:cxn>
                <a:cxn ang="0">
                  <a:pos x="T6" y="T7"/>
                </a:cxn>
              </a:cxnLst>
              <a:rect l="0" t="0" r="r" b="b"/>
              <a:pathLst>
                <a:path w="23" h="12">
                  <a:moveTo>
                    <a:pt x="16" y="0"/>
                  </a:moveTo>
                  <a:cubicBezTo>
                    <a:pt x="16" y="5"/>
                    <a:pt x="23" y="4"/>
                    <a:pt x="20" y="11"/>
                  </a:cubicBezTo>
                  <a:cubicBezTo>
                    <a:pt x="10" y="12"/>
                    <a:pt x="4" y="10"/>
                    <a:pt x="0" y="6"/>
                  </a:cubicBezTo>
                  <a:cubicBezTo>
                    <a:pt x="3" y="1"/>
                    <a:pt x="10" y="1"/>
                    <a:pt x="16" y="0"/>
                  </a:cubicBezTo>
                  <a:close/>
                </a:path>
              </a:pathLst>
            </a:custGeom>
            <a:grpFill/>
            <a:ln>
              <a:noFill/>
            </a:ln>
          </p:spPr>
          <p:txBody>
            <a:bodyPr anchor="ctr"/>
            <a:lstStyle/>
            <a:p>
              <a:pPr algn="ctr"/>
              <a:endParaRPr dirty="0"/>
            </a:p>
          </p:txBody>
        </p:sp>
        <p:sp>
          <p:nvSpPr>
            <p:cNvPr id="94" name="ïšḻidé">
              <a:extLst>
                <a:ext uri="{FF2B5EF4-FFF2-40B4-BE49-F238E27FC236}">
                  <a16:creationId xmlns:a16="http://schemas.microsoft.com/office/drawing/2014/main" id="{8AA69586-D5EB-4F6A-B605-BC586300B047}"/>
                </a:ext>
              </a:extLst>
            </p:cNvPr>
            <p:cNvSpPr/>
            <p:nvPr/>
          </p:nvSpPr>
          <p:spPr bwMode="auto">
            <a:xfrm>
              <a:off x="4234180" y="755276"/>
              <a:ext cx="466461" cy="326383"/>
            </a:xfrm>
            <a:custGeom>
              <a:avLst/>
              <a:gdLst>
                <a:gd name="T0" fmla="*/ 22 w 224"/>
                <a:gd name="T1" fmla="*/ 9 h 157"/>
                <a:gd name="T2" fmla="*/ 29 w 224"/>
                <a:gd name="T3" fmla="*/ 7 h 157"/>
                <a:gd name="T4" fmla="*/ 29 w 224"/>
                <a:gd name="T5" fmla="*/ 11 h 157"/>
                <a:gd name="T6" fmla="*/ 29 w 224"/>
                <a:gd name="T7" fmla="*/ 18 h 157"/>
                <a:gd name="T8" fmla="*/ 35 w 224"/>
                <a:gd name="T9" fmla="*/ 33 h 157"/>
                <a:gd name="T10" fmla="*/ 48 w 224"/>
                <a:gd name="T11" fmla="*/ 9 h 157"/>
                <a:gd name="T12" fmla="*/ 65 w 224"/>
                <a:gd name="T13" fmla="*/ 7 h 157"/>
                <a:gd name="T14" fmla="*/ 76 w 224"/>
                <a:gd name="T15" fmla="*/ 25 h 157"/>
                <a:gd name="T16" fmla="*/ 89 w 224"/>
                <a:gd name="T17" fmla="*/ 22 h 157"/>
                <a:gd name="T18" fmla="*/ 107 w 224"/>
                <a:gd name="T19" fmla="*/ 20 h 157"/>
                <a:gd name="T20" fmla="*/ 115 w 224"/>
                <a:gd name="T21" fmla="*/ 27 h 157"/>
                <a:gd name="T22" fmla="*/ 122 w 224"/>
                <a:gd name="T23" fmla="*/ 31 h 157"/>
                <a:gd name="T24" fmla="*/ 126 w 224"/>
                <a:gd name="T25" fmla="*/ 33 h 157"/>
                <a:gd name="T26" fmla="*/ 143 w 224"/>
                <a:gd name="T27" fmla="*/ 37 h 157"/>
                <a:gd name="T28" fmla="*/ 158 w 224"/>
                <a:gd name="T29" fmla="*/ 44 h 157"/>
                <a:gd name="T30" fmla="*/ 163 w 224"/>
                <a:gd name="T31" fmla="*/ 50 h 157"/>
                <a:gd name="T32" fmla="*/ 174 w 224"/>
                <a:gd name="T33" fmla="*/ 59 h 157"/>
                <a:gd name="T34" fmla="*/ 167 w 224"/>
                <a:gd name="T35" fmla="*/ 74 h 157"/>
                <a:gd name="T36" fmla="*/ 184 w 224"/>
                <a:gd name="T37" fmla="*/ 76 h 157"/>
                <a:gd name="T38" fmla="*/ 188 w 224"/>
                <a:gd name="T39" fmla="*/ 85 h 157"/>
                <a:gd name="T40" fmla="*/ 202 w 224"/>
                <a:gd name="T41" fmla="*/ 87 h 157"/>
                <a:gd name="T42" fmla="*/ 212 w 224"/>
                <a:gd name="T43" fmla="*/ 96 h 157"/>
                <a:gd name="T44" fmla="*/ 216 w 224"/>
                <a:gd name="T45" fmla="*/ 104 h 157"/>
                <a:gd name="T46" fmla="*/ 206 w 224"/>
                <a:gd name="T47" fmla="*/ 117 h 157"/>
                <a:gd name="T48" fmla="*/ 193 w 224"/>
                <a:gd name="T49" fmla="*/ 115 h 157"/>
                <a:gd name="T50" fmla="*/ 182 w 224"/>
                <a:gd name="T51" fmla="*/ 104 h 157"/>
                <a:gd name="T52" fmla="*/ 173 w 224"/>
                <a:gd name="T53" fmla="*/ 113 h 157"/>
                <a:gd name="T54" fmla="*/ 186 w 224"/>
                <a:gd name="T55" fmla="*/ 121 h 157"/>
                <a:gd name="T56" fmla="*/ 193 w 224"/>
                <a:gd name="T57" fmla="*/ 134 h 157"/>
                <a:gd name="T58" fmla="*/ 188 w 224"/>
                <a:gd name="T59" fmla="*/ 147 h 157"/>
                <a:gd name="T60" fmla="*/ 163 w 224"/>
                <a:gd name="T61" fmla="*/ 137 h 157"/>
                <a:gd name="T62" fmla="*/ 171 w 224"/>
                <a:gd name="T63" fmla="*/ 147 h 157"/>
                <a:gd name="T64" fmla="*/ 180 w 224"/>
                <a:gd name="T65" fmla="*/ 152 h 157"/>
                <a:gd name="T66" fmla="*/ 171 w 224"/>
                <a:gd name="T67" fmla="*/ 152 h 157"/>
                <a:gd name="T68" fmla="*/ 150 w 224"/>
                <a:gd name="T69" fmla="*/ 145 h 157"/>
                <a:gd name="T70" fmla="*/ 139 w 224"/>
                <a:gd name="T71" fmla="*/ 139 h 157"/>
                <a:gd name="T72" fmla="*/ 133 w 224"/>
                <a:gd name="T73" fmla="*/ 130 h 157"/>
                <a:gd name="T74" fmla="*/ 122 w 224"/>
                <a:gd name="T75" fmla="*/ 109 h 157"/>
                <a:gd name="T76" fmla="*/ 124 w 224"/>
                <a:gd name="T77" fmla="*/ 104 h 157"/>
                <a:gd name="T78" fmla="*/ 128 w 224"/>
                <a:gd name="T79" fmla="*/ 96 h 157"/>
                <a:gd name="T80" fmla="*/ 133 w 224"/>
                <a:gd name="T81" fmla="*/ 87 h 157"/>
                <a:gd name="T82" fmla="*/ 128 w 224"/>
                <a:gd name="T83" fmla="*/ 76 h 157"/>
                <a:gd name="T84" fmla="*/ 120 w 224"/>
                <a:gd name="T85" fmla="*/ 70 h 157"/>
                <a:gd name="T86" fmla="*/ 115 w 224"/>
                <a:gd name="T87" fmla="*/ 70 h 157"/>
                <a:gd name="T88" fmla="*/ 107 w 224"/>
                <a:gd name="T89" fmla="*/ 68 h 157"/>
                <a:gd name="T90" fmla="*/ 92 w 224"/>
                <a:gd name="T91" fmla="*/ 52 h 157"/>
                <a:gd name="T92" fmla="*/ 78 w 224"/>
                <a:gd name="T93" fmla="*/ 55 h 157"/>
                <a:gd name="T94" fmla="*/ 65 w 224"/>
                <a:gd name="T95" fmla="*/ 55 h 157"/>
                <a:gd name="T96" fmla="*/ 50 w 224"/>
                <a:gd name="T97" fmla="*/ 55 h 157"/>
                <a:gd name="T98" fmla="*/ 22 w 224"/>
                <a:gd name="T99" fmla="*/ 50 h 157"/>
                <a:gd name="T100" fmla="*/ 9 w 224"/>
                <a:gd name="T101" fmla="*/ 42 h 157"/>
                <a:gd name="T102" fmla="*/ 5 w 224"/>
                <a:gd name="T103" fmla="*/ 33 h 157"/>
                <a:gd name="T104" fmla="*/ 7 w 224"/>
                <a:gd name="T105" fmla="*/ 25 h 157"/>
                <a:gd name="T106" fmla="*/ 145 w 224"/>
                <a:gd name="T107" fmla="*/ 107 h 157"/>
                <a:gd name="T108" fmla="*/ 154 w 224"/>
                <a:gd name="T109" fmla="*/ 100 h 157"/>
                <a:gd name="T110" fmla="*/ 145 w 224"/>
                <a:gd name="T111" fmla="*/ 10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 h="157">
                  <a:moveTo>
                    <a:pt x="9" y="11"/>
                  </a:moveTo>
                  <a:cubicBezTo>
                    <a:pt x="12" y="16"/>
                    <a:pt x="19" y="4"/>
                    <a:pt x="22" y="9"/>
                  </a:cubicBezTo>
                  <a:cubicBezTo>
                    <a:pt x="24" y="9"/>
                    <a:pt x="23" y="5"/>
                    <a:pt x="24" y="5"/>
                  </a:cubicBezTo>
                  <a:cubicBezTo>
                    <a:pt x="26" y="4"/>
                    <a:pt x="27" y="7"/>
                    <a:pt x="29" y="7"/>
                  </a:cubicBezTo>
                  <a:cubicBezTo>
                    <a:pt x="32" y="7"/>
                    <a:pt x="32" y="0"/>
                    <a:pt x="37" y="5"/>
                  </a:cubicBezTo>
                  <a:cubicBezTo>
                    <a:pt x="36" y="13"/>
                    <a:pt x="32" y="7"/>
                    <a:pt x="29" y="11"/>
                  </a:cubicBezTo>
                  <a:cubicBezTo>
                    <a:pt x="28" y="12"/>
                    <a:pt x="33" y="12"/>
                    <a:pt x="33" y="12"/>
                  </a:cubicBezTo>
                  <a:cubicBezTo>
                    <a:pt x="32" y="15"/>
                    <a:pt x="30" y="15"/>
                    <a:pt x="29" y="18"/>
                  </a:cubicBezTo>
                  <a:cubicBezTo>
                    <a:pt x="29" y="21"/>
                    <a:pt x="31" y="22"/>
                    <a:pt x="31" y="24"/>
                  </a:cubicBezTo>
                  <a:cubicBezTo>
                    <a:pt x="32" y="27"/>
                    <a:pt x="30" y="33"/>
                    <a:pt x="35" y="33"/>
                  </a:cubicBezTo>
                  <a:cubicBezTo>
                    <a:pt x="39" y="32"/>
                    <a:pt x="35" y="22"/>
                    <a:pt x="37" y="18"/>
                  </a:cubicBezTo>
                  <a:cubicBezTo>
                    <a:pt x="46" y="20"/>
                    <a:pt x="45" y="13"/>
                    <a:pt x="48" y="9"/>
                  </a:cubicBezTo>
                  <a:cubicBezTo>
                    <a:pt x="50" y="13"/>
                    <a:pt x="55" y="5"/>
                    <a:pt x="57" y="11"/>
                  </a:cubicBezTo>
                  <a:cubicBezTo>
                    <a:pt x="61" y="11"/>
                    <a:pt x="59" y="5"/>
                    <a:pt x="65" y="7"/>
                  </a:cubicBezTo>
                  <a:cubicBezTo>
                    <a:pt x="64" y="14"/>
                    <a:pt x="69" y="15"/>
                    <a:pt x="74" y="16"/>
                  </a:cubicBezTo>
                  <a:cubicBezTo>
                    <a:pt x="72" y="22"/>
                    <a:pt x="73" y="21"/>
                    <a:pt x="76" y="25"/>
                  </a:cubicBezTo>
                  <a:cubicBezTo>
                    <a:pt x="78" y="23"/>
                    <a:pt x="80" y="23"/>
                    <a:pt x="83" y="25"/>
                  </a:cubicBezTo>
                  <a:cubicBezTo>
                    <a:pt x="87" y="27"/>
                    <a:pt x="87" y="23"/>
                    <a:pt x="89" y="22"/>
                  </a:cubicBezTo>
                  <a:cubicBezTo>
                    <a:pt x="91" y="21"/>
                    <a:pt x="94" y="23"/>
                    <a:pt x="94" y="20"/>
                  </a:cubicBezTo>
                  <a:cubicBezTo>
                    <a:pt x="100" y="22"/>
                    <a:pt x="102" y="22"/>
                    <a:pt x="107" y="20"/>
                  </a:cubicBezTo>
                  <a:cubicBezTo>
                    <a:pt x="107" y="24"/>
                    <a:pt x="112" y="22"/>
                    <a:pt x="111" y="22"/>
                  </a:cubicBezTo>
                  <a:cubicBezTo>
                    <a:pt x="113" y="23"/>
                    <a:pt x="113" y="26"/>
                    <a:pt x="115" y="27"/>
                  </a:cubicBezTo>
                  <a:cubicBezTo>
                    <a:pt x="116" y="28"/>
                    <a:pt x="119" y="29"/>
                    <a:pt x="120" y="29"/>
                  </a:cubicBezTo>
                  <a:cubicBezTo>
                    <a:pt x="121" y="30"/>
                    <a:pt x="120" y="31"/>
                    <a:pt x="122" y="31"/>
                  </a:cubicBezTo>
                  <a:cubicBezTo>
                    <a:pt x="126" y="31"/>
                    <a:pt x="121" y="34"/>
                    <a:pt x="124" y="37"/>
                  </a:cubicBezTo>
                  <a:cubicBezTo>
                    <a:pt x="125" y="38"/>
                    <a:pt x="126" y="34"/>
                    <a:pt x="126" y="33"/>
                  </a:cubicBezTo>
                  <a:cubicBezTo>
                    <a:pt x="129" y="35"/>
                    <a:pt x="129" y="38"/>
                    <a:pt x="133" y="39"/>
                  </a:cubicBezTo>
                  <a:cubicBezTo>
                    <a:pt x="137" y="39"/>
                    <a:pt x="139" y="37"/>
                    <a:pt x="143" y="37"/>
                  </a:cubicBezTo>
                  <a:cubicBezTo>
                    <a:pt x="142" y="44"/>
                    <a:pt x="154" y="40"/>
                    <a:pt x="154" y="46"/>
                  </a:cubicBezTo>
                  <a:cubicBezTo>
                    <a:pt x="156" y="46"/>
                    <a:pt x="157" y="46"/>
                    <a:pt x="158" y="44"/>
                  </a:cubicBezTo>
                  <a:cubicBezTo>
                    <a:pt x="160" y="45"/>
                    <a:pt x="161" y="48"/>
                    <a:pt x="161" y="52"/>
                  </a:cubicBezTo>
                  <a:cubicBezTo>
                    <a:pt x="163" y="52"/>
                    <a:pt x="163" y="51"/>
                    <a:pt x="163" y="50"/>
                  </a:cubicBezTo>
                  <a:cubicBezTo>
                    <a:pt x="166" y="52"/>
                    <a:pt x="168" y="56"/>
                    <a:pt x="174" y="55"/>
                  </a:cubicBezTo>
                  <a:cubicBezTo>
                    <a:pt x="173" y="57"/>
                    <a:pt x="172" y="59"/>
                    <a:pt x="174" y="59"/>
                  </a:cubicBezTo>
                  <a:cubicBezTo>
                    <a:pt x="176" y="62"/>
                    <a:pt x="169" y="65"/>
                    <a:pt x="174" y="66"/>
                  </a:cubicBezTo>
                  <a:cubicBezTo>
                    <a:pt x="172" y="69"/>
                    <a:pt x="167" y="69"/>
                    <a:pt x="167" y="74"/>
                  </a:cubicBezTo>
                  <a:cubicBezTo>
                    <a:pt x="171" y="81"/>
                    <a:pt x="180" y="72"/>
                    <a:pt x="182" y="80"/>
                  </a:cubicBezTo>
                  <a:cubicBezTo>
                    <a:pt x="184" y="79"/>
                    <a:pt x="183" y="77"/>
                    <a:pt x="184" y="76"/>
                  </a:cubicBezTo>
                  <a:cubicBezTo>
                    <a:pt x="186" y="76"/>
                    <a:pt x="185" y="80"/>
                    <a:pt x="186" y="81"/>
                  </a:cubicBezTo>
                  <a:cubicBezTo>
                    <a:pt x="186" y="81"/>
                    <a:pt x="188" y="85"/>
                    <a:pt x="188" y="85"/>
                  </a:cubicBezTo>
                  <a:cubicBezTo>
                    <a:pt x="190" y="85"/>
                    <a:pt x="192" y="81"/>
                    <a:pt x="191" y="89"/>
                  </a:cubicBezTo>
                  <a:cubicBezTo>
                    <a:pt x="196" y="89"/>
                    <a:pt x="197" y="86"/>
                    <a:pt x="202" y="87"/>
                  </a:cubicBezTo>
                  <a:cubicBezTo>
                    <a:pt x="203" y="88"/>
                    <a:pt x="204" y="90"/>
                    <a:pt x="204" y="93"/>
                  </a:cubicBezTo>
                  <a:cubicBezTo>
                    <a:pt x="208" y="93"/>
                    <a:pt x="214" y="91"/>
                    <a:pt x="212" y="96"/>
                  </a:cubicBezTo>
                  <a:cubicBezTo>
                    <a:pt x="219" y="93"/>
                    <a:pt x="215" y="97"/>
                    <a:pt x="221" y="98"/>
                  </a:cubicBezTo>
                  <a:cubicBezTo>
                    <a:pt x="224" y="102"/>
                    <a:pt x="215" y="104"/>
                    <a:pt x="216" y="104"/>
                  </a:cubicBezTo>
                  <a:cubicBezTo>
                    <a:pt x="214" y="105"/>
                    <a:pt x="217" y="106"/>
                    <a:pt x="217" y="106"/>
                  </a:cubicBezTo>
                  <a:cubicBezTo>
                    <a:pt x="213" y="111"/>
                    <a:pt x="209" y="110"/>
                    <a:pt x="206" y="117"/>
                  </a:cubicBezTo>
                  <a:cubicBezTo>
                    <a:pt x="204" y="117"/>
                    <a:pt x="203" y="117"/>
                    <a:pt x="202" y="119"/>
                  </a:cubicBezTo>
                  <a:cubicBezTo>
                    <a:pt x="201" y="118"/>
                    <a:pt x="193" y="118"/>
                    <a:pt x="193" y="115"/>
                  </a:cubicBezTo>
                  <a:cubicBezTo>
                    <a:pt x="193" y="111"/>
                    <a:pt x="184" y="115"/>
                    <a:pt x="186" y="107"/>
                  </a:cubicBezTo>
                  <a:cubicBezTo>
                    <a:pt x="182" y="108"/>
                    <a:pt x="182" y="106"/>
                    <a:pt x="182" y="104"/>
                  </a:cubicBezTo>
                  <a:cubicBezTo>
                    <a:pt x="179" y="104"/>
                    <a:pt x="177" y="104"/>
                    <a:pt x="174" y="104"/>
                  </a:cubicBezTo>
                  <a:cubicBezTo>
                    <a:pt x="170" y="103"/>
                    <a:pt x="174" y="110"/>
                    <a:pt x="173" y="113"/>
                  </a:cubicBezTo>
                  <a:cubicBezTo>
                    <a:pt x="173" y="117"/>
                    <a:pt x="178" y="117"/>
                    <a:pt x="178" y="121"/>
                  </a:cubicBezTo>
                  <a:cubicBezTo>
                    <a:pt x="182" y="118"/>
                    <a:pt x="185" y="125"/>
                    <a:pt x="186" y="121"/>
                  </a:cubicBezTo>
                  <a:cubicBezTo>
                    <a:pt x="188" y="123"/>
                    <a:pt x="189" y="127"/>
                    <a:pt x="189" y="132"/>
                  </a:cubicBezTo>
                  <a:cubicBezTo>
                    <a:pt x="189" y="134"/>
                    <a:pt x="193" y="133"/>
                    <a:pt x="193" y="134"/>
                  </a:cubicBezTo>
                  <a:cubicBezTo>
                    <a:pt x="196" y="138"/>
                    <a:pt x="191" y="147"/>
                    <a:pt x="191" y="150"/>
                  </a:cubicBezTo>
                  <a:cubicBezTo>
                    <a:pt x="187" y="152"/>
                    <a:pt x="189" y="148"/>
                    <a:pt x="188" y="147"/>
                  </a:cubicBezTo>
                  <a:cubicBezTo>
                    <a:pt x="185" y="145"/>
                    <a:pt x="179" y="146"/>
                    <a:pt x="178" y="141"/>
                  </a:cubicBezTo>
                  <a:cubicBezTo>
                    <a:pt x="171" y="142"/>
                    <a:pt x="172" y="135"/>
                    <a:pt x="163" y="137"/>
                  </a:cubicBezTo>
                  <a:cubicBezTo>
                    <a:pt x="164" y="141"/>
                    <a:pt x="170" y="138"/>
                    <a:pt x="171" y="141"/>
                  </a:cubicBezTo>
                  <a:cubicBezTo>
                    <a:pt x="164" y="147"/>
                    <a:pt x="177" y="144"/>
                    <a:pt x="171" y="147"/>
                  </a:cubicBezTo>
                  <a:cubicBezTo>
                    <a:pt x="171" y="149"/>
                    <a:pt x="176" y="149"/>
                    <a:pt x="178" y="150"/>
                  </a:cubicBezTo>
                  <a:cubicBezTo>
                    <a:pt x="179" y="151"/>
                    <a:pt x="178" y="152"/>
                    <a:pt x="180" y="152"/>
                  </a:cubicBezTo>
                  <a:cubicBezTo>
                    <a:pt x="183" y="152"/>
                    <a:pt x="184" y="153"/>
                    <a:pt x="184" y="156"/>
                  </a:cubicBezTo>
                  <a:cubicBezTo>
                    <a:pt x="178" y="157"/>
                    <a:pt x="175" y="155"/>
                    <a:pt x="171" y="152"/>
                  </a:cubicBezTo>
                  <a:cubicBezTo>
                    <a:pt x="168" y="151"/>
                    <a:pt x="163" y="151"/>
                    <a:pt x="160" y="148"/>
                  </a:cubicBezTo>
                  <a:cubicBezTo>
                    <a:pt x="157" y="147"/>
                    <a:pt x="153" y="145"/>
                    <a:pt x="150" y="145"/>
                  </a:cubicBezTo>
                  <a:cubicBezTo>
                    <a:pt x="148" y="145"/>
                    <a:pt x="148" y="142"/>
                    <a:pt x="147" y="141"/>
                  </a:cubicBezTo>
                  <a:cubicBezTo>
                    <a:pt x="144" y="140"/>
                    <a:pt x="141" y="141"/>
                    <a:pt x="139" y="139"/>
                  </a:cubicBezTo>
                  <a:cubicBezTo>
                    <a:pt x="137" y="138"/>
                    <a:pt x="139" y="135"/>
                    <a:pt x="137" y="134"/>
                  </a:cubicBezTo>
                  <a:cubicBezTo>
                    <a:pt x="136" y="132"/>
                    <a:pt x="132" y="134"/>
                    <a:pt x="133" y="130"/>
                  </a:cubicBezTo>
                  <a:cubicBezTo>
                    <a:pt x="125" y="130"/>
                    <a:pt x="125" y="122"/>
                    <a:pt x="120" y="119"/>
                  </a:cubicBezTo>
                  <a:cubicBezTo>
                    <a:pt x="122" y="118"/>
                    <a:pt x="120" y="112"/>
                    <a:pt x="122" y="109"/>
                  </a:cubicBezTo>
                  <a:cubicBezTo>
                    <a:pt x="123" y="109"/>
                    <a:pt x="126" y="110"/>
                    <a:pt x="126" y="109"/>
                  </a:cubicBezTo>
                  <a:cubicBezTo>
                    <a:pt x="126" y="108"/>
                    <a:pt x="123" y="106"/>
                    <a:pt x="124" y="104"/>
                  </a:cubicBezTo>
                  <a:cubicBezTo>
                    <a:pt x="124" y="103"/>
                    <a:pt x="128" y="104"/>
                    <a:pt x="128" y="104"/>
                  </a:cubicBezTo>
                  <a:cubicBezTo>
                    <a:pt x="129" y="103"/>
                    <a:pt x="127" y="98"/>
                    <a:pt x="128" y="96"/>
                  </a:cubicBezTo>
                  <a:cubicBezTo>
                    <a:pt x="128" y="96"/>
                    <a:pt x="131" y="97"/>
                    <a:pt x="132" y="96"/>
                  </a:cubicBezTo>
                  <a:cubicBezTo>
                    <a:pt x="134" y="94"/>
                    <a:pt x="131" y="89"/>
                    <a:pt x="133" y="87"/>
                  </a:cubicBezTo>
                  <a:cubicBezTo>
                    <a:pt x="133" y="85"/>
                    <a:pt x="130" y="85"/>
                    <a:pt x="128" y="85"/>
                  </a:cubicBezTo>
                  <a:cubicBezTo>
                    <a:pt x="128" y="82"/>
                    <a:pt x="128" y="79"/>
                    <a:pt x="128" y="76"/>
                  </a:cubicBezTo>
                  <a:cubicBezTo>
                    <a:pt x="126" y="76"/>
                    <a:pt x="125" y="76"/>
                    <a:pt x="124" y="78"/>
                  </a:cubicBezTo>
                  <a:cubicBezTo>
                    <a:pt x="121" y="76"/>
                    <a:pt x="123" y="72"/>
                    <a:pt x="120" y="70"/>
                  </a:cubicBezTo>
                  <a:cubicBezTo>
                    <a:pt x="120" y="70"/>
                    <a:pt x="118" y="72"/>
                    <a:pt x="117" y="72"/>
                  </a:cubicBezTo>
                  <a:cubicBezTo>
                    <a:pt x="117" y="72"/>
                    <a:pt x="115" y="70"/>
                    <a:pt x="115" y="70"/>
                  </a:cubicBezTo>
                  <a:cubicBezTo>
                    <a:pt x="114" y="70"/>
                    <a:pt x="112" y="67"/>
                    <a:pt x="111" y="66"/>
                  </a:cubicBezTo>
                  <a:cubicBezTo>
                    <a:pt x="110" y="66"/>
                    <a:pt x="109" y="69"/>
                    <a:pt x="107" y="68"/>
                  </a:cubicBezTo>
                  <a:cubicBezTo>
                    <a:pt x="107" y="68"/>
                    <a:pt x="104" y="64"/>
                    <a:pt x="100" y="65"/>
                  </a:cubicBezTo>
                  <a:cubicBezTo>
                    <a:pt x="108" y="56"/>
                    <a:pt x="90" y="61"/>
                    <a:pt x="92" y="52"/>
                  </a:cubicBezTo>
                  <a:cubicBezTo>
                    <a:pt x="88" y="52"/>
                    <a:pt x="83" y="52"/>
                    <a:pt x="83" y="57"/>
                  </a:cubicBezTo>
                  <a:cubicBezTo>
                    <a:pt x="80" y="59"/>
                    <a:pt x="78" y="55"/>
                    <a:pt x="78" y="55"/>
                  </a:cubicBezTo>
                  <a:cubicBezTo>
                    <a:pt x="76" y="55"/>
                    <a:pt x="75" y="57"/>
                    <a:pt x="72" y="57"/>
                  </a:cubicBezTo>
                  <a:cubicBezTo>
                    <a:pt x="69" y="57"/>
                    <a:pt x="68" y="55"/>
                    <a:pt x="65" y="55"/>
                  </a:cubicBezTo>
                  <a:cubicBezTo>
                    <a:pt x="61" y="55"/>
                    <a:pt x="61" y="57"/>
                    <a:pt x="57" y="57"/>
                  </a:cubicBezTo>
                  <a:cubicBezTo>
                    <a:pt x="53" y="57"/>
                    <a:pt x="52" y="56"/>
                    <a:pt x="50" y="55"/>
                  </a:cubicBezTo>
                  <a:cubicBezTo>
                    <a:pt x="41" y="55"/>
                    <a:pt x="34" y="56"/>
                    <a:pt x="25" y="53"/>
                  </a:cubicBezTo>
                  <a:cubicBezTo>
                    <a:pt x="24" y="53"/>
                    <a:pt x="22" y="50"/>
                    <a:pt x="22" y="50"/>
                  </a:cubicBezTo>
                  <a:cubicBezTo>
                    <a:pt x="18" y="49"/>
                    <a:pt x="15" y="51"/>
                    <a:pt x="16" y="46"/>
                  </a:cubicBezTo>
                  <a:cubicBezTo>
                    <a:pt x="13" y="46"/>
                    <a:pt x="7" y="48"/>
                    <a:pt x="9" y="42"/>
                  </a:cubicBezTo>
                  <a:cubicBezTo>
                    <a:pt x="15" y="44"/>
                    <a:pt x="16" y="40"/>
                    <a:pt x="20" y="39"/>
                  </a:cubicBezTo>
                  <a:cubicBezTo>
                    <a:pt x="17" y="35"/>
                    <a:pt x="7" y="38"/>
                    <a:pt x="5" y="33"/>
                  </a:cubicBezTo>
                  <a:cubicBezTo>
                    <a:pt x="3" y="33"/>
                    <a:pt x="3" y="34"/>
                    <a:pt x="3" y="35"/>
                  </a:cubicBezTo>
                  <a:cubicBezTo>
                    <a:pt x="0" y="34"/>
                    <a:pt x="5" y="27"/>
                    <a:pt x="7" y="25"/>
                  </a:cubicBezTo>
                  <a:cubicBezTo>
                    <a:pt x="5" y="19"/>
                    <a:pt x="10" y="17"/>
                    <a:pt x="9" y="11"/>
                  </a:cubicBezTo>
                  <a:close/>
                  <a:moveTo>
                    <a:pt x="145" y="107"/>
                  </a:moveTo>
                  <a:cubicBezTo>
                    <a:pt x="145" y="103"/>
                    <a:pt x="154" y="107"/>
                    <a:pt x="158" y="106"/>
                  </a:cubicBezTo>
                  <a:cubicBezTo>
                    <a:pt x="158" y="102"/>
                    <a:pt x="155" y="102"/>
                    <a:pt x="154" y="100"/>
                  </a:cubicBezTo>
                  <a:cubicBezTo>
                    <a:pt x="152" y="97"/>
                    <a:pt x="147" y="99"/>
                    <a:pt x="143" y="96"/>
                  </a:cubicBezTo>
                  <a:cubicBezTo>
                    <a:pt x="144" y="100"/>
                    <a:pt x="141" y="107"/>
                    <a:pt x="145" y="107"/>
                  </a:cubicBezTo>
                  <a:close/>
                </a:path>
              </a:pathLst>
            </a:custGeom>
            <a:grpFill/>
            <a:ln>
              <a:noFill/>
            </a:ln>
          </p:spPr>
          <p:txBody>
            <a:bodyPr anchor="ctr"/>
            <a:lstStyle/>
            <a:p>
              <a:pPr algn="ctr"/>
              <a:endParaRPr dirty="0"/>
            </a:p>
          </p:txBody>
        </p:sp>
        <p:sp>
          <p:nvSpPr>
            <p:cNvPr id="95" name="ïSľiḑè">
              <a:extLst>
                <a:ext uri="{FF2B5EF4-FFF2-40B4-BE49-F238E27FC236}">
                  <a16:creationId xmlns:a16="http://schemas.microsoft.com/office/drawing/2014/main" id="{B0EAC881-16B8-4025-BDA2-DA99904C6F65}"/>
                </a:ext>
              </a:extLst>
            </p:cNvPr>
            <p:cNvSpPr/>
            <p:nvPr/>
          </p:nvSpPr>
          <p:spPr bwMode="auto">
            <a:xfrm>
              <a:off x="3778927" y="772085"/>
              <a:ext cx="287161" cy="145681"/>
            </a:xfrm>
            <a:custGeom>
              <a:avLst/>
              <a:gdLst>
                <a:gd name="T0" fmla="*/ 15 w 138"/>
                <a:gd name="T1" fmla="*/ 53 h 70"/>
                <a:gd name="T2" fmla="*/ 17 w 138"/>
                <a:gd name="T3" fmla="*/ 47 h 70"/>
                <a:gd name="T4" fmla="*/ 24 w 138"/>
                <a:gd name="T5" fmla="*/ 45 h 70"/>
                <a:gd name="T6" fmla="*/ 28 w 138"/>
                <a:gd name="T7" fmla="*/ 44 h 70"/>
                <a:gd name="T8" fmla="*/ 49 w 138"/>
                <a:gd name="T9" fmla="*/ 42 h 70"/>
                <a:gd name="T10" fmla="*/ 28 w 138"/>
                <a:gd name="T11" fmla="*/ 40 h 70"/>
                <a:gd name="T12" fmla="*/ 26 w 138"/>
                <a:gd name="T13" fmla="*/ 38 h 70"/>
                <a:gd name="T14" fmla="*/ 21 w 138"/>
                <a:gd name="T15" fmla="*/ 40 h 70"/>
                <a:gd name="T16" fmla="*/ 10 w 138"/>
                <a:gd name="T17" fmla="*/ 38 h 70"/>
                <a:gd name="T18" fmla="*/ 19 w 138"/>
                <a:gd name="T19" fmla="*/ 31 h 70"/>
                <a:gd name="T20" fmla="*/ 24 w 138"/>
                <a:gd name="T21" fmla="*/ 31 h 70"/>
                <a:gd name="T22" fmla="*/ 4 w 138"/>
                <a:gd name="T23" fmla="*/ 27 h 70"/>
                <a:gd name="T24" fmla="*/ 0 w 138"/>
                <a:gd name="T25" fmla="*/ 21 h 70"/>
                <a:gd name="T26" fmla="*/ 10 w 138"/>
                <a:gd name="T27" fmla="*/ 14 h 70"/>
                <a:gd name="T28" fmla="*/ 10 w 138"/>
                <a:gd name="T29" fmla="*/ 12 h 70"/>
                <a:gd name="T30" fmla="*/ 28 w 138"/>
                <a:gd name="T31" fmla="*/ 4 h 70"/>
                <a:gd name="T32" fmla="*/ 34 w 138"/>
                <a:gd name="T33" fmla="*/ 1 h 70"/>
                <a:gd name="T34" fmla="*/ 37 w 138"/>
                <a:gd name="T35" fmla="*/ 3 h 70"/>
                <a:gd name="T36" fmla="*/ 41 w 138"/>
                <a:gd name="T37" fmla="*/ 10 h 70"/>
                <a:gd name="T38" fmla="*/ 37 w 138"/>
                <a:gd name="T39" fmla="*/ 12 h 70"/>
                <a:gd name="T40" fmla="*/ 41 w 138"/>
                <a:gd name="T41" fmla="*/ 14 h 70"/>
                <a:gd name="T42" fmla="*/ 43 w 138"/>
                <a:gd name="T43" fmla="*/ 10 h 70"/>
                <a:gd name="T44" fmla="*/ 54 w 138"/>
                <a:gd name="T45" fmla="*/ 8 h 70"/>
                <a:gd name="T46" fmla="*/ 60 w 138"/>
                <a:gd name="T47" fmla="*/ 17 h 70"/>
                <a:gd name="T48" fmla="*/ 67 w 138"/>
                <a:gd name="T49" fmla="*/ 14 h 70"/>
                <a:gd name="T50" fmla="*/ 73 w 138"/>
                <a:gd name="T51" fmla="*/ 8 h 70"/>
                <a:gd name="T52" fmla="*/ 79 w 138"/>
                <a:gd name="T53" fmla="*/ 10 h 70"/>
                <a:gd name="T54" fmla="*/ 80 w 138"/>
                <a:gd name="T55" fmla="*/ 17 h 70"/>
                <a:gd name="T56" fmla="*/ 84 w 138"/>
                <a:gd name="T57" fmla="*/ 25 h 70"/>
                <a:gd name="T58" fmla="*/ 92 w 138"/>
                <a:gd name="T59" fmla="*/ 19 h 70"/>
                <a:gd name="T60" fmla="*/ 86 w 138"/>
                <a:gd name="T61" fmla="*/ 16 h 70"/>
                <a:gd name="T62" fmla="*/ 86 w 138"/>
                <a:gd name="T63" fmla="*/ 4 h 70"/>
                <a:gd name="T64" fmla="*/ 93 w 138"/>
                <a:gd name="T65" fmla="*/ 3 h 70"/>
                <a:gd name="T66" fmla="*/ 101 w 138"/>
                <a:gd name="T67" fmla="*/ 16 h 70"/>
                <a:gd name="T68" fmla="*/ 106 w 138"/>
                <a:gd name="T69" fmla="*/ 19 h 70"/>
                <a:gd name="T70" fmla="*/ 110 w 138"/>
                <a:gd name="T71" fmla="*/ 25 h 70"/>
                <a:gd name="T72" fmla="*/ 108 w 138"/>
                <a:gd name="T73" fmla="*/ 31 h 70"/>
                <a:gd name="T74" fmla="*/ 114 w 138"/>
                <a:gd name="T75" fmla="*/ 38 h 70"/>
                <a:gd name="T76" fmla="*/ 131 w 138"/>
                <a:gd name="T77" fmla="*/ 40 h 70"/>
                <a:gd name="T78" fmla="*/ 136 w 138"/>
                <a:gd name="T79" fmla="*/ 45 h 70"/>
                <a:gd name="T80" fmla="*/ 138 w 138"/>
                <a:gd name="T81" fmla="*/ 49 h 70"/>
                <a:gd name="T82" fmla="*/ 123 w 138"/>
                <a:gd name="T83" fmla="*/ 49 h 70"/>
                <a:gd name="T84" fmla="*/ 127 w 138"/>
                <a:gd name="T85" fmla="*/ 62 h 70"/>
                <a:gd name="T86" fmla="*/ 106 w 138"/>
                <a:gd name="T87" fmla="*/ 62 h 70"/>
                <a:gd name="T88" fmla="*/ 80 w 138"/>
                <a:gd name="T89" fmla="*/ 62 h 70"/>
                <a:gd name="T90" fmla="*/ 71 w 138"/>
                <a:gd name="T91" fmla="*/ 64 h 70"/>
                <a:gd name="T92" fmla="*/ 69 w 138"/>
                <a:gd name="T93" fmla="*/ 68 h 70"/>
                <a:gd name="T94" fmla="*/ 45 w 138"/>
                <a:gd name="T95" fmla="*/ 68 h 70"/>
                <a:gd name="T96" fmla="*/ 37 w 138"/>
                <a:gd name="T97" fmla="*/ 57 h 70"/>
                <a:gd name="T98" fmla="*/ 23 w 138"/>
                <a:gd name="T99" fmla="*/ 53 h 70"/>
                <a:gd name="T100" fmla="*/ 21 w 138"/>
                <a:gd name="T101" fmla="*/ 55 h 70"/>
                <a:gd name="T102" fmla="*/ 21 w 138"/>
                <a:gd name="T103" fmla="*/ 51 h 70"/>
                <a:gd name="T104" fmla="*/ 15 w 138"/>
                <a:gd name="T105" fmla="*/ 5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 h="70">
                  <a:moveTo>
                    <a:pt x="15" y="53"/>
                  </a:moveTo>
                  <a:cubicBezTo>
                    <a:pt x="11" y="53"/>
                    <a:pt x="16" y="48"/>
                    <a:pt x="17" y="47"/>
                  </a:cubicBezTo>
                  <a:cubicBezTo>
                    <a:pt x="17" y="45"/>
                    <a:pt x="22" y="46"/>
                    <a:pt x="24" y="45"/>
                  </a:cubicBezTo>
                  <a:cubicBezTo>
                    <a:pt x="26" y="45"/>
                    <a:pt x="26" y="44"/>
                    <a:pt x="28" y="44"/>
                  </a:cubicBezTo>
                  <a:cubicBezTo>
                    <a:pt x="35" y="43"/>
                    <a:pt x="44" y="46"/>
                    <a:pt x="49" y="42"/>
                  </a:cubicBezTo>
                  <a:cubicBezTo>
                    <a:pt x="47" y="37"/>
                    <a:pt x="35" y="42"/>
                    <a:pt x="28" y="40"/>
                  </a:cubicBezTo>
                  <a:cubicBezTo>
                    <a:pt x="27" y="40"/>
                    <a:pt x="26" y="38"/>
                    <a:pt x="26" y="38"/>
                  </a:cubicBezTo>
                  <a:cubicBezTo>
                    <a:pt x="25" y="38"/>
                    <a:pt x="23" y="40"/>
                    <a:pt x="21" y="40"/>
                  </a:cubicBezTo>
                  <a:cubicBezTo>
                    <a:pt x="17" y="40"/>
                    <a:pt x="13" y="37"/>
                    <a:pt x="10" y="38"/>
                  </a:cubicBezTo>
                  <a:cubicBezTo>
                    <a:pt x="5" y="32"/>
                    <a:pt x="19" y="34"/>
                    <a:pt x="19" y="31"/>
                  </a:cubicBezTo>
                  <a:cubicBezTo>
                    <a:pt x="19" y="27"/>
                    <a:pt x="23" y="30"/>
                    <a:pt x="24" y="31"/>
                  </a:cubicBezTo>
                  <a:cubicBezTo>
                    <a:pt x="24" y="20"/>
                    <a:pt x="13" y="30"/>
                    <a:pt x="4" y="27"/>
                  </a:cubicBezTo>
                  <a:cubicBezTo>
                    <a:pt x="0" y="24"/>
                    <a:pt x="8" y="21"/>
                    <a:pt x="0" y="21"/>
                  </a:cubicBezTo>
                  <a:cubicBezTo>
                    <a:pt x="2" y="18"/>
                    <a:pt x="2" y="12"/>
                    <a:pt x="10" y="14"/>
                  </a:cubicBezTo>
                  <a:cubicBezTo>
                    <a:pt x="12" y="14"/>
                    <a:pt x="10" y="11"/>
                    <a:pt x="10" y="12"/>
                  </a:cubicBezTo>
                  <a:cubicBezTo>
                    <a:pt x="13" y="7"/>
                    <a:pt x="21" y="6"/>
                    <a:pt x="28" y="4"/>
                  </a:cubicBezTo>
                  <a:cubicBezTo>
                    <a:pt x="30" y="3"/>
                    <a:pt x="30" y="0"/>
                    <a:pt x="34" y="1"/>
                  </a:cubicBezTo>
                  <a:cubicBezTo>
                    <a:pt x="34" y="3"/>
                    <a:pt x="36" y="2"/>
                    <a:pt x="37" y="3"/>
                  </a:cubicBezTo>
                  <a:cubicBezTo>
                    <a:pt x="37" y="7"/>
                    <a:pt x="34" y="10"/>
                    <a:pt x="41" y="10"/>
                  </a:cubicBezTo>
                  <a:cubicBezTo>
                    <a:pt x="41" y="12"/>
                    <a:pt x="39" y="11"/>
                    <a:pt x="37" y="12"/>
                  </a:cubicBezTo>
                  <a:cubicBezTo>
                    <a:pt x="37" y="13"/>
                    <a:pt x="40" y="14"/>
                    <a:pt x="41" y="14"/>
                  </a:cubicBezTo>
                  <a:cubicBezTo>
                    <a:pt x="43" y="13"/>
                    <a:pt x="42" y="10"/>
                    <a:pt x="43" y="10"/>
                  </a:cubicBezTo>
                  <a:cubicBezTo>
                    <a:pt x="47" y="8"/>
                    <a:pt x="50" y="9"/>
                    <a:pt x="54" y="8"/>
                  </a:cubicBezTo>
                  <a:cubicBezTo>
                    <a:pt x="56" y="11"/>
                    <a:pt x="60" y="12"/>
                    <a:pt x="60" y="17"/>
                  </a:cubicBezTo>
                  <a:cubicBezTo>
                    <a:pt x="64" y="17"/>
                    <a:pt x="62" y="12"/>
                    <a:pt x="67" y="14"/>
                  </a:cubicBezTo>
                  <a:cubicBezTo>
                    <a:pt x="69" y="12"/>
                    <a:pt x="71" y="10"/>
                    <a:pt x="73" y="8"/>
                  </a:cubicBezTo>
                  <a:cubicBezTo>
                    <a:pt x="74" y="9"/>
                    <a:pt x="76" y="10"/>
                    <a:pt x="79" y="10"/>
                  </a:cubicBezTo>
                  <a:cubicBezTo>
                    <a:pt x="80" y="13"/>
                    <a:pt x="79" y="15"/>
                    <a:pt x="80" y="17"/>
                  </a:cubicBezTo>
                  <a:cubicBezTo>
                    <a:pt x="81" y="20"/>
                    <a:pt x="86" y="20"/>
                    <a:pt x="84" y="25"/>
                  </a:cubicBezTo>
                  <a:cubicBezTo>
                    <a:pt x="88" y="24"/>
                    <a:pt x="88" y="20"/>
                    <a:pt x="92" y="19"/>
                  </a:cubicBezTo>
                  <a:cubicBezTo>
                    <a:pt x="91" y="17"/>
                    <a:pt x="87" y="17"/>
                    <a:pt x="86" y="16"/>
                  </a:cubicBezTo>
                  <a:cubicBezTo>
                    <a:pt x="84" y="12"/>
                    <a:pt x="87" y="9"/>
                    <a:pt x="86" y="4"/>
                  </a:cubicBezTo>
                  <a:cubicBezTo>
                    <a:pt x="89" y="5"/>
                    <a:pt x="90" y="2"/>
                    <a:pt x="93" y="3"/>
                  </a:cubicBezTo>
                  <a:cubicBezTo>
                    <a:pt x="94" y="6"/>
                    <a:pt x="98" y="11"/>
                    <a:pt x="101" y="16"/>
                  </a:cubicBezTo>
                  <a:cubicBezTo>
                    <a:pt x="101" y="16"/>
                    <a:pt x="105" y="24"/>
                    <a:pt x="106" y="19"/>
                  </a:cubicBezTo>
                  <a:cubicBezTo>
                    <a:pt x="109" y="20"/>
                    <a:pt x="107" y="25"/>
                    <a:pt x="110" y="25"/>
                  </a:cubicBezTo>
                  <a:cubicBezTo>
                    <a:pt x="110" y="28"/>
                    <a:pt x="110" y="30"/>
                    <a:pt x="108" y="31"/>
                  </a:cubicBezTo>
                  <a:cubicBezTo>
                    <a:pt x="109" y="34"/>
                    <a:pt x="116" y="32"/>
                    <a:pt x="114" y="38"/>
                  </a:cubicBezTo>
                  <a:cubicBezTo>
                    <a:pt x="121" y="34"/>
                    <a:pt x="121" y="41"/>
                    <a:pt x="131" y="40"/>
                  </a:cubicBezTo>
                  <a:cubicBezTo>
                    <a:pt x="127" y="47"/>
                    <a:pt x="135" y="44"/>
                    <a:pt x="136" y="45"/>
                  </a:cubicBezTo>
                  <a:cubicBezTo>
                    <a:pt x="137" y="46"/>
                    <a:pt x="133" y="51"/>
                    <a:pt x="138" y="49"/>
                  </a:cubicBezTo>
                  <a:cubicBezTo>
                    <a:pt x="135" y="58"/>
                    <a:pt x="131" y="47"/>
                    <a:pt x="123" y="49"/>
                  </a:cubicBezTo>
                  <a:cubicBezTo>
                    <a:pt x="121" y="56"/>
                    <a:pt x="130" y="54"/>
                    <a:pt x="127" y="62"/>
                  </a:cubicBezTo>
                  <a:cubicBezTo>
                    <a:pt x="120" y="64"/>
                    <a:pt x="112" y="66"/>
                    <a:pt x="106" y="62"/>
                  </a:cubicBezTo>
                  <a:cubicBezTo>
                    <a:pt x="100" y="58"/>
                    <a:pt x="88" y="57"/>
                    <a:pt x="80" y="62"/>
                  </a:cubicBezTo>
                  <a:cubicBezTo>
                    <a:pt x="78" y="63"/>
                    <a:pt x="76" y="62"/>
                    <a:pt x="71" y="64"/>
                  </a:cubicBezTo>
                  <a:cubicBezTo>
                    <a:pt x="69" y="65"/>
                    <a:pt x="69" y="66"/>
                    <a:pt x="69" y="68"/>
                  </a:cubicBezTo>
                  <a:cubicBezTo>
                    <a:pt x="64" y="65"/>
                    <a:pt x="54" y="70"/>
                    <a:pt x="45" y="68"/>
                  </a:cubicBezTo>
                  <a:cubicBezTo>
                    <a:pt x="43" y="64"/>
                    <a:pt x="40" y="61"/>
                    <a:pt x="37" y="57"/>
                  </a:cubicBezTo>
                  <a:cubicBezTo>
                    <a:pt x="32" y="56"/>
                    <a:pt x="23" y="59"/>
                    <a:pt x="23" y="53"/>
                  </a:cubicBezTo>
                  <a:cubicBezTo>
                    <a:pt x="21" y="53"/>
                    <a:pt x="21" y="54"/>
                    <a:pt x="21" y="55"/>
                  </a:cubicBezTo>
                  <a:cubicBezTo>
                    <a:pt x="18" y="54"/>
                    <a:pt x="19" y="51"/>
                    <a:pt x="21" y="51"/>
                  </a:cubicBezTo>
                  <a:cubicBezTo>
                    <a:pt x="21" y="47"/>
                    <a:pt x="15" y="51"/>
                    <a:pt x="15" y="53"/>
                  </a:cubicBezTo>
                  <a:close/>
                </a:path>
              </a:pathLst>
            </a:custGeom>
            <a:grpFill/>
            <a:ln>
              <a:noFill/>
            </a:ln>
          </p:spPr>
          <p:txBody>
            <a:bodyPr anchor="ctr"/>
            <a:lstStyle/>
            <a:p>
              <a:pPr algn="ctr"/>
              <a:endParaRPr dirty="0"/>
            </a:p>
          </p:txBody>
        </p:sp>
        <p:sp>
          <p:nvSpPr>
            <p:cNvPr id="96" name="iṡļidé">
              <a:extLst>
                <a:ext uri="{FF2B5EF4-FFF2-40B4-BE49-F238E27FC236}">
                  <a16:creationId xmlns:a16="http://schemas.microsoft.com/office/drawing/2014/main" id="{8C744F20-190C-4421-942F-B8618BD39186}"/>
                </a:ext>
              </a:extLst>
            </p:cNvPr>
            <p:cNvSpPr/>
            <p:nvPr/>
          </p:nvSpPr>
          <p:spPr bwMode="auto">
            <a:xfrm>
              <a:off x="3011299" y="807105"/>
              <a:ext cx="2054948" cy="2382730"/>
            </a:xfrm>
            <a:custGeom>
              <a:avLst/>
              <a:gdLst>
                <a:gd name="T0" fmla="*/ 647 w 988"/>
                <a:gd name="T1" fmla="*/ 75 h 1146"/>
                <a:gd name="T2" fmla="*/ 582 w 988"/>
                <a:gd name="T3" fmla="*/ 120 h 1146"/>
                <a:gd name="T4" fmla="*/ 574 w 988"/>
                <a:gd name="T5" fmla="*/ 187 h 1146"/>
                <a:gd name="T6" fmla="*/ 654 w 988"/>
                <a:gd name="T7" fmla="*/ 241 h 1146"/>
                <a:gd name="T8" fmla="*/ 680 w 988"/>
                <a:gd name="T9" fmla="*/ 168 h 1146"/>
                <a:gd name="T10" fmla="*/ 748 w 988"/>
                <a:gd name="T11" fmla="*/ 166 h 1146"/>
                <a:gd name="T12" fmla="*/ 809 w 988"/>
                <a:gd name="T13" fmla="*/ 183 h 1146"/>
                <a:gd name="T14" fmla="*/ 833 w 988"/>
                <a:gd name="T15" fmla="*/ 247 h 1146"/>
                <a:gd name="T16" fmla="*/ 757 w 988"/>
                <a:gd name="T17" fmla="*/ 274 h 1146"/>
                <a:gd name="T18" fmla="*/ 804 w 988"/>
                <a:gd name="T19" fmla="*/ 302 h 1146"/>
                <a:gd name="T20" fmla="*/ 785 w 988"/>
                <a:gd name="T21" fmla="*/ 312 h 1146"/>
                <a:gd name="T22" fmla="*/ 701 w 988"/>
                <a:gd name="T23" fmla="*/ 373 h 1146"/>
                <a:gd name="T24" fmla="*/ 666 w 988"/>
                <a:gd name="T25" fmla="*/ 478 h 1146"/>
                <a:gd name="T26" fmla="*/ 593 w 988"/>
                <a:gd name="T27" fmla="*/ 437 h 1146"/>
                <a:gd name="T28" fmla="*/ 535 w 988"/>
                <a:gd name="T29" fmla="*/ 515 h 1146"/>
                <a:gd name="T30" fmla="*/ 600 w 988"/>
                <a:gd name="T31" fmla="*/ 547 h 1146"/>
                <a:gd name="T32" fmla="*/ 692 w 988"/>
                <a:gd name="T33" fmla="*/ 608 h 1146"/>
                <a:gd name="T34" fmla="*/ 766 w 988"/>
                <a:gd name="T35" fmla="*/ 597 h 1146"/>
                <a:gd name="T36" fmla="*/ 884 w 988"/>
                <a:gd name="T37" fmla="*/ 647 h 1146"/>
                <a:gd name="T38" fmla="*/ 988 w 988"/>
                <a:gd name="T39" fmla="*/ 711 h 1146"/>
                <a:gd name="T40" fmla="*/ 943 w 988"/>
                <a:gd name="T41" fmla="*/ 854 h 1146"/>
                <a:gd name="T42" fmla="*/ 885 w 988"/>
                <a:gd name="T43" fmla="*/ 918 h 1146"/>
                <a:gd name="T44" fmla="*/ 830 w 988"/>
                <a:gd name="T45" fmla="*/ 979 h 1146"/>
                <a:gd name="T46" fmla="*/ 779 w 988"/>
                <a:gd name="T47" fmla="*/ 1037 h 1146"/>
                <a:gd name="T48" fmla="*/ 757 w 988"/>
                <a:gd name="T49" fmla="*/ 1082 h 1146"/>
                <a:gd name="T50" fmla="*/ 716 w 988"/>
                <a:gd name="T51" fmla="*/ 1126 h 1146"/>
                <a:gd name="T52" fmla="*/ 703 w 988"/>
                <a:gd name="T53" fmla="*/ 1065 h 1146"/>
                <a:gd name="T54" fmla="*/ 735 w 988"/>
                <a:gd name="T55" fmla="*/ 936 h 1146"/>
                <a:gd name="T56" fmla="*/ 731 w 988"/>
                <a:gd name="T57" fmla="*/ 813 h 1146"/>
                <a:gd name="T58" fmla="*/ 666 w 988"/>
                <a:gd name="T59" fmla="*/ 729 h 1146"/>
                <a:gd name="T60" fmla="*/ 679 w 988"/>
                <a:gd name="T61" fmla="*/ 660 h 1146"/>
                <a:gd name="T62" fmla="*/ 621 w 988"/>
                <a:gd name="T63" fmla="*/ 588 h 1146"/>
                <a:gd name="T64" fmla="*/ 559 w 988"/>
                <a:gd name="T65" fmla="*/ 550 h 1146"/>
                <a:gd name="T66" fmla="*/ 464 w 988"/>
                <a:gd name="T67" fmla="*/ 496 h 1146"/>
                <a:gd name="T68" fmla="*/ 410 w 988"/>
                <a:gd name="T69" fmla="*/ 440 h 1146"/>
                <a:gd name="T70" fmla="*/ 410 w 988"/>
                <a:gd name="T71" fmla="*/ 463 h 1146"/>
                <a:gd name="T72" fmla="*/ 354 w 988"/>
                <a:gd name="T73" fmla="*/ 392 h 1146"/>
                <a:gd name="T74" fmla="*/ 319 w 988"/>
                <a:gd name="T75" fmla="*/ 267 h 1146"/>
                <a:gd name="T76" fmla="*/ 298 w 988"/>
                <a:gd name="T77" fmla="*/ 233 h 1146"/>
                <a:gd name="T78" fmla="*/ 244 w 988"/>
                <a:gd name="T79" fmla="*/ 174 h 1146"/>
                <a:gd name="T80" fmla="*/ 151 w 988"/>
                <a:gd name="T81" fmla="*/ 144 h 1146"/>
                <a:gd name="T82" fmla="*/ 105 w 988"/>
                <a:gd name="T83" fmla="*/ 168 h 1146"/>
                <a:gd name="T84" fmla="*/ 58 w 988"/>
                <a:gd name="T85" fmla="*/ 198 h 1146"/>
                <a:gd name="T86" fmla="*/ 24 w 988"/>
                <a:gd name="T87" fmla="*/ 153 h 1146"/>
                <a:gd name="T88" fmla="*/ 9 w 988"/>
                <a:gd name="T89" fmla="*/ 97 h 1146"/>
                <a:gd name="T90" fmla="*/ 28 w 988"/>
                <a:gd name="T91" fmla="*/ 62 h 1146"/>
                <a:gd name="T92" fmla="*/ 95 w 988"/>
                <a:gd name="T93" fmla="*/ 21 h 1146"/>
                <a:gd name="T94" fmla="*/ 255 w 988"/>
                <a:gd name="T95" fmla="*/ 38 h 1146"/>
                <a:gd name="T96" fmla="*/ 332 w 988"/>
                <a:gd name="T97" fmla="*/ 41 h 1146"/>
                <a:gd name="T98" fmla="*/ 451 w 988"/>
                <a:gd name="T99" fmla="*/ 73 h 1146"/>
                <a:gd name="T100" fmla="*/ 537 w 988"/>
                <a:gd name="T101" fmla="*/ 53 h 1146"/>
                <a:gd name="T102" fmla="*/ 561 w 988"/>
                <a:gd name="T103" fmla="*/ 12 h 1146"/>
                <a:gd name="T104" fmla="*/ 606 w 988"/>
                <a:gd name="T105" fmla="*/ 51 h 1146"/>
                <a:gd name="T106" fmla="*/ 324 w 988"/>
                <a:gd name="T107" fmla="*/ 86 h 1146"/>
                <a:gd name="T108" fmla="*/ 418 w 988"/>
                <a:gd name="T109" fmla="*/ 135 h 1146"/>
                <a:gd name="T110" fmla="*/ 403 w 988"/>
                <a:gd name="T111" fmla="*/ 133 h 1146"/>
                <a:gd name="T112" fmla="*/ 533 w 988"/>
                <a:gd name="T113" fmla="*/ 250 h 1146"/>
                <a:gd name="T114" fmla="*/ 576 w 988"/>
                <a:gd name="T115" fmla="*/ 295 h 1146"/>
                <a:gd name="T116" fmla="*/ 613 w 988"/>
                <a:gd name="T117" fmla="*/ 271 h 1146"/>
                <a:gd name="T118" fmla="*/ 606 w 988"/>
                <a:gd name="T119" fmla="*/ 340 h 1146"/>
                <a:gd name="T120" fmla="*/ 671 w 988"/>
                <a:gd name="T121" fmla="*/ 317 h 1146"/>
                <a:gd name="T122" fmla="*/ 653 w 988"/>
                <a:gd name="T123" fmla="*/ 33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8" h="1146">
                  <a:moveTo>
                    <a:pt x="602" y="62"/>
                  </a:moveTo>
                  <a:cubicBezTo>
                    <a:pt x="603" y="66"/>
                    <a:pt x="608" y="59"/>
                    <a:pt x="606" y="68"/>
                  </a:cubicBezTo>
                  <a:cubicBezTo>
                    <a:pt x="608" y="68"/>
                    <a:pt x="610" y="68"/>
                    <a:pt x="612" y="68"/>
                  </a:cubicBezTo>
                  <a:cubicBezTo>
                    <a:pt x="614" y="66"/>
                    <a:pt x="616" y="63"/>
                    <a:pt x="615" y="58"/>
                  </a:cubicBezTo>
                  <a:cubicBezTo>
                    <a:pt x="618" y="57"/>
                    <a:pt x="619" y="56"/>
                    <a:pt x="619" y="53"/>
                  </a:cubicBezTo>
                  <a:cubicBezTo>
                    <a:pt x="625" y="55"/>
                    <a:pt x="620" y="47"/>
                    <a:pt x="626" y="49"/>
                  </a:cubicBezTo>
                  <a:cubicBezTo>
                    <a:pt x="626" y="45"/>
                    <a:pt x="626" y="40"/>
                    <a:pt x="626" y="36"/>
                  </a:cubicBezTo>
                  <a:cubicBezTo>
                    <a:pt x="633" y="35"/>
                    <a:pt x="636" y="34"/>
                    <a:pt x="641" y="36"/>
                  </a:cubicBezTo>
                  <a:cubicBezTo>
                    <a:pt x="643" y="37"/>
                    <a:pt x="642" y="40"/>
                    <a:pt x="643" y="41"/>
                  </a:cubicBezTo>
                  <a:cubicBezTo>
                    <a:pt x="644" y="42"/>
                    <a:pt x="646" y="41"/>
                    <a:pt x="647" y="41"/>
                  </a:cubicBezTo>
                  <a:cubicBezTo>
                    <a:pt x="649" y="42"/>
                    <a:pt x="650" y="45"/>
                    <a:pt x="653" y="45"/>
                  </a:cubicBezTo>
                  <a:cubicBezTo>
                    <a:pt x="653" y="51"/>
                    <a:pt x="650" y="53"/>
                    <a:pt x="647" y="55"/>
                  </a:cubicBezTo>
                  <a:cubicBezTo>
                    <a:pt x="651" y="57"/>
                    <a:pt x="649" y="64"/>
                    <a:pt x="654" y="66"/>
                  </a:cubicBezTo>
                  <a:cubicBezTo>
                    <a:pt x="653" y="70"/>
                    <a:pt x="648" y="71"/>
                    <a:pt x="647" y="75"/>
                  </a:cubicBezTo>
                  <a:cubicBezTo>
                    <a:pt x="644" y="75"/>
                    <a:pt x="642" y="78"/>
                    <a:pt x="641" y="75"/>
                  </a:cubicBezTo>
                  <a:cubicBezTo>
                    <a:pt x="638" y="77"/>
                    <a:pt x="638" y="82"/>
                    <a:pt x="636" y="84"/>
                  </a:cubicBezTo>
                  <a:cubicBezTo>
                    <a:pt x="634" y="83"/>
                    <a:pt x="637" y="79"/>
                    <a:pt x="628" y="81"/>
                  </a:cubicBezTo>
                  <a:cubicBezTo>
                    <a:pt x="628" y="79"/>
                    <a:pt x="631" y="79"/>
                    <a:pt x="632" y="79"/>
                  </a:cubicBezTo>
                  <a:cubicBezTo>
                    <a:pt x="628" y="73"/>
                    <a:pt x="621" y="81"/>
                    <a:pt x="615" y="79"/>
                  </a:cubicBezTo>
                  <a:cubicBezTo>
                    <a:pt x="617" y="85"/>
                    <a:pt x="615" y="83"/>
                    <a:pt x="615" y="90"/>
                  </a:cubicBezTo>
                  <a:cubicBezTo>
                    <a:pt x="613" y="90"/>
                    <a:pt x="614" y="88"/>
                    <a:pt x="613" y="86"/>
                  </a:cubicBezTo>
                  <a:cubicBezTo>
                    <a:pt x="609" y="87"/>
                    <a:pt x="610" y="93"/>
                    <a:pt x="604" y="92"/>
                  </a:cubicBezTo>
                  <a:cubicBezTo>
                    <a:pt x="605" y="94"/>
                    <a:pt x="608" y="93"/>
                    <a:pt x="608" y="96"/>
                  </a:cubicBezTo>
                  <a:cubicBezTo>
                    <a:pt x="608" y="99"/>
                    <a:pt x="606" y="100"/>
                    <a:pt x="606" y="103"/>
                  </a:cubicBezTo>
                  <a:cubicBezTo>
                    <a:pt x="602" y="99"/>
                    <a:pt x="596" y="110"/>
                    <a:pt x="595" y="109"/>
                  </a:cubicBezTo>
                  <a:cubicBezTo>
                    <a:pt x="594" y="108"/>
                    <a:pt x="591" y="106"/>
                    <a:pt x="591" y="112"/>
                  </a:cubicBezTo>
                  <a:cubicBezTo>
                    <a:pt x="589" y="112"/>
                    <a:pt x="586" y="112"/>
                    <a:pt x="584" y="112"/>
                  </a:cubicBezTo>
                  <a:cubicBezTo>
                    <a:pt x="581" y="113"/>
                    <a:pt x="582" y="117"/>
                    <a:pt x="582" y="120"/>
                  </a:cubicBezTo>
                  <a:cubicBezTo>
                    <a:pt x="579" y="118"/>
                    <a:pt x="578" y="118"/>
                    <a:pt x="578" y="122"/>
                  </a:cubicBezTo>
                  <a:cubicBezTo>
                    <a:pt x="574" y="118"/>
                    <a:pt x="573" y="121"/>
                    <a:pt x="569" y="122"/>
                  </a:cubicBezTo>
                  <a:cubicBezTo>
                    <a:pt x="570" y="123"/>
                    <a:pt x="571" y="126"/>
                    <a:pt x="571" y="129"/>
                  </a:cubicBezTo>
                  <a:cubicBezTo>
                    <a:pt x="566" y="125"/>
                    <a:pt x="568" y="130"/>
                    <a:pt x="565" y="135"/>
                  </a:cubicBezTo>
                  <a:cubicBezTo>
                    <a:pt x="563" y="139"/>
                    <a:pt x="558" y="143"/>
                    <a:pt x="557" y="151"/>
                  </a:cubicBezTo>
                  <a:cubicBezTo>
                    <a:pt x="553" y="154"/>
                    <a:pt x="551" y="159"/>
                    <a:pt x="548" y="163"/>
                  </a:cubicBezTo>
                  <a:cubicBezTo>
                    <a:pt x="548" y="166"/>
                    <a:pt x="550" y="163"/>
                    <a:pt x="550" y="163"/>
                  </a:cubicBezTo>
                  <a:cubicBezTo>
                    <a:pt x="552" y="163"/>
                    <a:pt x="551" y="164"/>
                    <a:pt x="552" y="165"/>
                  </a:cubicBezTo>
                  <a:cubicBezTo>
                    <a:pt x="553" y="165"/>
                    <a:pt x="555" y="168"/>
                    <a:pt x="556" y="168"/>
                  </a:cubicBezTo>
                  <a:cubicBezTo>
                    <a:pt x="557" y="169"/>
                    <a:pt x="559" y="164"/>
                    <a:pt x="563" y="168"/>
                  </a:cubicBezTo>
                  <a:cubicBezTo>
                    <a:pt x="564" y="169"/>
                    <a:pt x="565" y="170"/>
                    <a:pt x="567" y="170"/>
                  </a:cubicBezTo>
                  <a:cubicBezTo>
                    <a:pt x="567" y="173"/>
                    <a:pt x="567" y="175"/>
                    <a:pt x="567" y="178"/>
                  </a:cubicBezTo>
                  <a:cubicBezTo>
                    <a:pt x="567" y="180"/>
                    <a:pt x="570" y="179"/>
                    <a:pt x="571" y="181"/>
                  </a:cubicBezTo>
                  <a:cubicBezTo>
                    <a:pt x="572" y="183"/>
                    <a:pt x="575" y="183"/>
                    <a:pt x="574" y="187"/>
                  </a:cubicBezTo>
                  <a:cubicBezTo>
                    <a:pt x="584" y="186"/>
                    <a:pt x="591" y="189"/>
                    <a:pt x="597" y="187"/>
                  </a:cubicBezTo>
                  <a:cubicBezTo>
                    <a:pt x="598" y="194"/>
                    <a:pt x="606" y="192"/>
                    <a:pt x="610" y="196"/>
                  </a:cubicBezTo>
                  <a:cubicBezTo>
                    <a:pt x="611" y="197"/>
                    <a:pt x="611" y="196"/>
                    <a:pt x="612" y="198"/>
                  </a:cubicBezTo>
                  <a:cubicBezTo>
                    <a:pt x="612" y="201"/>
                    <a:pt x="614" y="198"/>
                    <a:pt x="613" y="198"/>
                  </a:cubicBezTo>
                  <a:cubicBezTo>
                    <a:pt x="616" y="198"/>
                    <a:pt x="616" y="201"/>
                    <a:pt x="617" y="202"/>
                  </a:cubicBezTo>
                  <a:cubicBezTo>
                    <a:pt x="620" y="203"/>
                    <a:pt x="624" y="201"/>
                    <a:pt x="623" y="206"/>
                  </a:cubicBezTo>
                  <a:cubicBezTo>
                    <a:pt x="633" y="205"/>
                    <a:pt x="638" y="209"/>
                    <a:pt x="647" y="209"/>
                  </a:cubicBezTo>
                  <a:cubicBezTo>
                    <a:pt x="647" y="215"/>
                    <a:pt x="646" y="221"/>
                    <a:pt x="649" y="224"/>
                  </a:cubicBezTo>
                  <a:cubicBezTo>
                    <a:pt x="649" y="224"/>
                    <a:pt x="651" y="227"/>
                    <a:pt x="651" y="226"/>
                  </a:cubicBezTo>
                  <a:cubicBezTo>
                    <a:pt x="651" y="228"/>
                    <a:pt x="649" y="230"/>
                    <a:pt x="649" y="230"/>
                  </a:cubicBezTo>
                  <a:cubicBezTo>
                    <a:pt x="650" y="232"/>
                    <a:pt x="651" y="230"/>
                    <a:pt x="653" y="232"/>
                  </a:cubicBezTo>
                  <a:cubicBezTo>
                    <a:pt x="653" y="232"/>
                    <a:pt x="649" y="237"/>
                    <a:pt x="654" y="235"/>
                  </a:cubicBezTo>
                  <a:cubicBezTo>
                    <a:pt x="653" y="237"/>
                    <a:pt x="652" y="238"/>
                    <a:pt x="653" y="241"/>
                  </a:cubicBezTo>
                  <a:cubicBezTo>
                    <a:pt x="653" y="243"/>
                    <a:pt x="654" y="242"/>
                    <a:pt x="654" y="241"/>
                  </a:cubicBezTo>
                  <a:cubicBezTo>
                    <a:pt x="657" y="241"/>
                    <a:pt x="655" y="244"/>
                    <a:pt x="656" y="245"/>
                  </a:cubicBezTo>
                  <a:cubicBezTo>
                    <a:pt x="657" y="245"/>
                    <a:pt x="659" y="244"/>
                    <a:pt x="660" y="245"/>
                  </a:cubicBezTo>
                  <a:cubicBezTo>
                    <a:pt x="662" y="247"/>
                    <a:pt x="669" y="247"/>
                    <a:pt x="675" y="245"/>
                  </a:cubicBezTo>
                  <a:cubicBezTo>
                    <a:pt x="677" y="237"/>
                    <a:pt x="677" y="233"/>
                    <a:pt x="675" y="226"/>
                  </a:cubicBezTo>
                  <a:cubicBezTo>
                    <a:pt x="676" y="224"/>
                    <a:pt x="672" y="225"/>
                    <a:pt x="671" y="224"/>
                  </a:cubicBezTo>
                  <a:cubicBezTo>
                    <a:pt x="669" y="221"/>
                    <a:pt x="674" y="215"/>
                    <a:pt x="667" y="217"/>
                  </a:cubicBezTo>
                  <a:cubicBezTo>
                    <a:pt x="669" y="215"/>
                    <a:pt x="672" y="215"/>
                    <a:pt x="671" y="211"/>
                  </a:cubicBezTo>
                  <a:cubicBezTo>
                    <a:pt x="679" y="213"/>
                    <a:pt x="678" y="207"/>
                    <a:pt x="684" y="207"/>
                  </a:cubicBezTo>
                  <a:cubicBezTo>
                    <a:pt x="687" y="208"/>
                    <a:pt x="685" y="203"/>
                    <a:pt x="686" y="202"/>
                  </a:cubicBezTo>
                  <a:cubicBezTo>
                    <a:pt x="686" y="202"/>
                    <a:pt x="691" y="204"/>
                    <a:pt x="692" y="202"/>
                  </a:cubicBezTo>
                  <a:cubicBezTo>
                    <a:pt x="687" y="194"/>
                    <a:pt x="694" y="186"/>
                    <a:pt x="690" y="181"/>
                  </a:cubicBezTo>
                  <a:cubicBezTo>
                    <a:pt x="690" y="179"/>
                    <a:pt x="687" y="181"/>
                    <a:pt x="688" y="181"/>
                  </a:cubicBezTo>
                  <a:cubicBezTo>
                    <a:pt x="685" y="179"/>
                    <a:pt x="688" y="175"/>
                    <a:pt x="682" y="176"/>
                  </a:cubicBezTo>
                  <a:cubicBezTo>
                    <a:pt x="683" y="172"/>
                    <a:pt x="680" y="172"/>
                    <a:pt x="680" y="168"/>
                  </a:cubicBezTo>
                  <a:cubicBezTo>
                    <a:pt x="680" y="164"/>
                    <a:pt x="682" y="162"/>
                    <a:pt x="686" y="163"/>
                  </a:cubicBezTo>
                  <a:cubicBezTo>
                    <a:pt x="683" y="161"/>
                    <a:pt x="688" y="150"/>
                    <a:pt x="680" y="150"/>
                  </a:cubicBezTo>
                  <a:cubicBezTo>
                    <a:pt x="682" y="148"/>
                    <a:pt x="682" y="147"/>
                    <a:pt x="682" y="144"/>
                  </a:cubicBezTo>
                  <a:cubicBezTo>
                    <a:pt x="682" y="144"/>
                    <a:pt x="680" y="143"/>
                    <a:pt x="680" y="142"/>
                  </a:cubicBezTo>
                  <a:cubicBezTo>
                    <a:pt x="681" y="142"/>
                    <a:pt x="683" y="142"/>
                    <a:pt x="682" y="140"/>
                  </a:cubicBezTo>
                  <a:cubicBezTo>
                    <a:pt x="682" y="139"/>
                    <a:pt x="680" y="138"/>
                    <a:pt x="680" y="137"/>
                  </a:cubicBezTo>
                  <a:cubicBezTo>
                    <a:pt x="680" y="134"/>
                    <a:pt x="684" y="130"/>
                    <a:pt x="680" y="129"/>
                  </a:cubicBezTo>
                  <a:cubicBezTo>
                    <a:pt x="681" y="126"/>
                    <a:pt x="696" y="125"/>
                    <a:pt x="694" y="131"/>
                  </a:cubicBezTo>
                  <a:cubicBezTo>
                    <a:pt x="701" y="131"/>
                    <a:pt x="711" y="133"/>
                    <a:pt x="714" y="127"/>
                  </a:cubicBezTo>
                  <a:cubicBezTo>
                    <a:pt x="718" y="132"/>
                    <a:pt x="728" y="132"/>
                    <a:pt x="727" y="142"/>
                  </a:cubicBezTo>
                  <a:cubicBezTo>
                    <a:pt x="732" y="142"/>
                    <a:pt x="737" y="142"/>
                    <a:pt x="742" y="142"/>
                  </a:cubicBezTo>
                  <a:cubicBezTo>
                    <a:pt x="741" y="145"/>
                    <a:pt x="743" y="146"/>
                    <a:pt x="746" y="146"/>
                  </a:cubicBezTo>
                  <a:cubicBezTo>
                    <a:pt x="746" y="150"/>
                    <a:pt x="745" y="153"/>
                    <a:pt x="746" y="157"/>
                  </a:cubicBezTo>
                  <a:cubicBezTo>
                    <a:pt x="746" y="161"/>
                    <a:pt x="751" y="165"/>
                    <a:pt x="748" y="166"/>
                  </a:cubicBezTo>
                  <a:cubicBezTo>
                    <a:pt x="748" y="169"/>
                    <a:pt x="751" y="168"/>
                    <a:pt x="753" y="168"/>
                  </a:cubicBezTo>
                  <a:cubicBezTo>
                    <a:pt x="752" y="174"/>
                    <a:pt x="760" y="171"/>
                    <a:pt x="755" y="176"/>
                  </a:cubicBezTo>
                  <a:cubicBezTo>
                    <a:pt x="763" y="177"/>
                    <a:pt x="765" y="173"/>
                    <a:pt x="772" y="174"/>
                  </a:cubicBezTo>
                  <a:cubicBezTo>
                    <a:pt x="772" y="172"/>
                    <a:pt x="771" y="171"/>
                    <a:pt x="770" y="170"/>
                  </a:cubicBezTo>
                  <a:cubicBezTo>
                    <a:pt x="771" y="166"/>
                    <a:pt x="773" y="166"/>
                    <a:pt x="776" y="168"/>
                  </a:cubicBezTo>
                  <a:cubicBezTo>
                    <a:pt x="773" y="162"/>
                    <a:pt x="780" y="163"/>
                    <a:pt x="781" y="161"/>
                  </a:cubicBezTo>
                  <a:cubicBezTo>
                    <a:pt x="782" y="159"/>
                    <a:pt x="779" y="159"/>
                    <a:pt x="779" y="159"/>
                  </a:cubicBezTo>
                  <a:cubicBezTo>
                    <a:pt x="779" y="157"/>
                    <a:pt x="783" y="156"/>
                    <a:pt x="787" y="155"/>
                  </a:cubicBezTo>
                  <a:cubicBezTo>
                    <a:pt x="783" y="159"/>
                    <a:pt x="786" y="159"/>
                    <a:pt x="790" y="165"/>
                  </a:cubicBezTo>
                  <a:cubicBezTo>
                    <a:pt x="793" y="167"/>
                    <a:pt x="795" y="172"/>
                    <a:pt x="802" y="172"/>
                  </a:cubicBezTo>
                  <a:cubicBezTo>
                    <a:pt x="801" y="174"/>
                    <a:pt x="798" y="173"/>
                    <a:pt x="798" y="176"/>
                  </a:cubicBezTo>
                  <a:cubicBezTo>
                    <a:pt x="799" y="178"/>
                    <a:pt x="802" y="178"/>
                    <a:pt x="802" y="181"/>
                  </a:cubicBezTo>
                  <a:cubicBezTo>
                    <a:pt x="804" y="182"/>
                    <a:pt x="803" y="178"/>
                    <a:pt x="804" y="178"/>
                  </a:cubicBezTo>
                  <a:cubicBezTo>
                    <a:pt x="808" y="176"/>
                    <a:pt x="802" y="185"/>
                    <a:pt x="809" y="183"/>
                  </a:cubicBezTo>
                  <a:cubicBezTo>
                    <a:pt x="806" y="188"/>
                    <a:pt x="810" y="190"/>
                    <a:pt x="805" y="194"/>
                  </a:cubicBezTo>
                  <a:cubicBezTo>
                    <a:pt x="806" y="198"/>
                    <a:pt x="811" y="196"/>
                    <a:pt x="813" y="198"/>
                  </a:cubicBezTo>
                  <a:cubicBezTo>
                    <a:pt x="813" y="199"/>
                    <a:pt x="810" y="201"/>
                    <a:pt x="811" y="202"/>
                  </a:cubicBezTo>
                  <a:cubicBezTo>
                    <a:pt x="812" y="203"/>
                    <a:pt x="815" y="203"/>
                    <a:pt x="817" y="204"/>
                  </a:cubicBezTo>
                  <a:cubicBezTo>
                    <a:pt x="818" y="204"/>
                    <a:pt x="819" y="207"/>
                    <a:pt x="820" y="207"/>
                  </a:cubicBezTo>
                  <a:cubicBezTo>
                    <a:pt x="823" y="209"/>
                    <a:pt x="827" y="210"/>
                    <a:pt x="830" y="213"/>
                  </a:cubicBezTo>
                  <a:cubicBezTo>
                    <a:pt x="832" y="214"/>
                    <a:pt x="834" y="206"/>
                    <a:pt x="835" y="211"/>
                  </a:cubicBezTo>
                  <a:cubicBezTo>
                    <a:pt x="835" y="216"/>
                    <a:pt x="831" y="216"/>
                    <a:pt x="826" y="217"/>
                  </a:cubicBezTo>
                  <a:cubicBezTo>
                    <a:pt x="829" y="220"/>
                    <a:pt x="835" y="222"/>
                    <a:pt x="841" y="222"/>
                  </a:cubicBezTo>
                  <a:cubicBezTo>
                    <a:pt x="840" y="225"/>
                    <a:pt x="842" y="226"/>
                    <a:pt x="845" y="226"/>
                  </a:cubicBezTo>
                  <a:cubicBezTo>
                    <a:pt x="844" y="230"/>
                    <a:pt x="845" y="232"/>
                    <a:pt x="848" y="232"/>
                  </a:cubicBezTo>
                  <a:cubicBezTo>
                    <a:pt x="847" y="234"/>
                    <a:pt x="846" y="237"/>
                    <a:pt x="846" y="241"/>
                  </a:cubicBezTo>
                  <a:cubicBezTo>
                    <a:pt x="843" y="242"/>
                    <a:pt x="839" y="242"/>
                    <a:pt x="835" y="245"/>
                  </a:cubicBezTo>
                  <a:cubicBezTo>
                    <a:pt x="834" y="245"/>
                    <a:pt x="835" y="246"/>
                    <a:pt x="833" y="247"/>
                  </a:cubicBezTo>
                  <a:cubicBezTo>
                    <a:pt x="831" y="247"/>
                    <a:pt x="830" y="247"/>
                    <a:pt x="830" y="248"/>
                  </a:cubicBezTo>
                  <a:cubicBezTo>
                    <a:pt x="829" y="252"/>
                    <a:pt x="825" y="249"/>
                    <a:pt x="826" y="248"/>
                  </a:cubicBezTo>
                  <a:cubicBezTo>
                    <a:pt x="825" y="249"/>
                    <a:pt x="823" y="251"/>
                    <a:pt x="822" y="252"/>
                  </a:cubicBezTo>
                  <a:cubicBezTo>
                    <a:pt x="822" y="253"/>
                    <a:pt x="821" y="257"/>
                    <a:pt x="820" y="258"/>
                  </a:cubicBezTo>
                  <a:cubicBezTo>
                    <a:pt x="819" y="259"/>
                    <a:pt x="812" y="257"/>
                    <a:pt x="817" y="260"/>
                  </a:cubicBezTo>
                  <a:cubicBezTo>
                    <a:pt x="814" y="263"/>
                    <a:pt x="808" y="261"/>
                    <a:pt x="805" y="261"/>
                  </a:cubicBezTo>
                  <a:cubicBezTo>
                    <a:pt x="801" y="262"/>
                    <a:pt x="798" y="262"/>
                    <a:pt x="794" y="261"/>
                  </a:cubicBezTo>
                  <a:cubicBezTo>
                    <a:pt x="791" y="261"/>
                    <a:pt x="791" y="260"/>
                    <a:pt x="789" y="260"/>
                  </a:cubicBezTo>
                  <a:cubicBezTo>
                    <a:pt x="780" y="258"/>
                    <a:pt x="772" y="260"/>
                    <a:pt x="764" y="261"/>
                  </a:cubicBezTo>
                  <a:cubicBezTo>
                    <a:pt x="758" y="264"/>
                    <a:pt x="756" y="271"/>
                    <a:pt x="748" y="273"/>
                  </a:cubicBezTo>
                  <a:cubicBezTo>
                    <a:pt x="752" y="277"/>
                    <a:pt x="744" y="277"/>
                    <a:pt x="742" y="280"/>
                  </a:cubicBezTo>
                  <a:cubicBezTo>
                    <a:pt x="743" y="282"/>
                    <a:pt x="744" y="283"/>
                    <a:pt x="744" y="286"/>
                  </a:cubicBezTo>
                  <a:cubicBezTo>
                    <a:pt x="747" y="284"/>
                    <a:pt x="747" y="280"/>
                    <a:pt x="749" y="278"/>
                  </a:cubicBezTo>
                  <a:cubicBezTo>
                    <a:pt x="751" y="277"/>
                    <a:pt x="757" y="278"/>
                    <a:pt x="757" y="274"/>
                  </a:cubicBezTo>
                  <a:cubicBezTo>
                    <a:pt x="757" y="268"/>
                    <a:pt x="760" y="279"/>
                    <a:pt x="761" y="271"/>
                  </a:cubicBezTo>
                  <a:cubicBezTo>
                    <a:pt x="763" y="269"/>
                    <a:pt x="764" y="273"/>
                    <a:pt x="764" y="273"/>
                  </a:cubicBezTo>
                  <a:cubicBezTo>
                    <a:pt x="766" y="272"/>
                    <a:pt x="765" y="269"/>
                    <a:pt x="766" y="269"/>
                  </a:cubicBezTo>
                  <a:cubicBezTo>
                    <a:pt x="770" y="268"/>
                    <a:pt x="773" y="269"/>
                    <a:pt x="779" y="269"/>
                  </a:cubicBezTo>
                  <a:cubicBezTo>
                    <a:pt x="780" y="271"/>
                    <a:pt x="781" y="270"/>
                    <a:pt x="781" y="269"/>
                  </a:cubicBezTo>
                  <a:cubicBezTo>
                    <a:pt x="784" y="268"/>
                    <a:pt x="784" y="279"/>
                    <a:pt x="779" y="276"/>
                  </a:cubicBezTo>
                  <a:cubicBezTo>
                    <a:pt x="784" y="281"/>
                    <a:pt x="776" y="282"/>
                    <a:pt x="777" y="289"/>
                  </a:cubicBezTo>
                  <a:cubicBezTo>
                    <a:pt x="778" y="291"/>
                    <a:pt x="779" y="292"/>
                    <a:pt x="779" y="295"/>
                  </a:cubicBezTo>
                  <a:cubicBezTo>
                    <a:pt x="781" y="294"/>
                    <a:pt x="783" y="293"/>
                    <a:pt x="783" y="295"/>
                  </a:cubicBezTo>
                  <a:cubicBezTo>
                    <a:pt x="783" y="297"/>
                    <a:pt x="785" y="296"/>
                    <a:pt x="787" y="297"/>
                  </a:cubicBezTo>
                  <a:cubicBezTo>
                    <a:pt x="788" y="297"/>
                    <a:pt x="790" y="300"/>
                    <a:pt x="790" y="301"/>
                  </a:cubicBezTo>
                  <a:cubicBezTo>
                    <a:pt x="791" y="301"/>
                    <a:pt x="793" y="300"/>
                    <a:pt x="794" y="301"/>
                  </a:cubicBezTo>
                  <a:cubicBezTo>
                    <a:pt x="795" y="301"/>
                    <a:pt x="796" y="302"/>
                    <a:pt x="796" y="302"/>
                  </a:cubicBezTo>
                  <a:cubicBezTo>
                    <a:pt x="799" y="303"/>
                    <a:pt x="801" y="298"/>
                    <a:pt x="804" y="302"/>
                  </a:cubicBezTo>
                  <a:cubicBezTo>
                    <a:pt x="806" y="303"/>
                    <a:pt x="804" y="299"/>
                    <a:pt x="805" y="299"/>
                  </a:cubicBezTo>
                  <a:cubicBezTo>
                    <a:pt x="806" y="298"/>
                    <a:pt x="809" y="299"/>
                    <a:pt x="809" y="299"/>
                  </a:cubicBezTo>
                  <a:cubicBezTo>
                    <a:pt x="810" y="297"/>
                    <a:pt x="808" y="295"/>
                    <a:pt x="809" y="293"/>
                  </a:cubicBezTo>
                  <a:cubicBezTo>
                    <a:pt x="812" y="292"/>
                    <a:pt x="813" y="295"/>
                    <a:pt x="813" y="297"/>
                  </a:cubicBezTo>
                  <a:cubicBezTo>
                    <a:pt x="814" y="300"/>
                    <a:pt x="819" y="298"/>
                    <a:pt x="817" y="304"/>
                  </a:cubicBezTo>
                  <a:cubicBezTo>
                    <a:pt x="814" y="305"/>
                    <a:pt x="813" y="302"/>
                    <a:pt x="811" y="302"/>
                  </a:cubicBezTo>
                  <a:cubicBezTo>
                    <a:pt x="808" y="303"/>
                    <a:pt x="808" y="307"/>
                    <a:pt x="805" y="308"/>
                  </a:cubicBezTo>
                  <a:cubicBezTo>
                    <a:pt x="804" y="309"/>
                    <a:pt x="801" y="308"/>
                    <a:pt x="800" y="308"/>
                  </a:cubicBezTo>
                  <a:cubicBezTo>
                    <a:pt x="796" y="309"/>
                    <a:pt x="797" y="313"/>
                    <a:pt x="790" y="312"/>
                  </a:cubicBezTo>
                  <a:cubicBezTo>
                    <a:pt x="787" y="311"/>
                    <a:pt x="788" y="316"/>
                    <a:pt x="787" y="317"/>
                  </a:cubicBezTo>
                  <a:cubicBezTo>
                    <a:pt x="786" y="318"/>
                    <a:pt x="784" y="316"/>
                    <a:pt x="785" y="315"/>
                  </a:cubicBezTo>
                  <a:cubicBezTo>
                    <a:pt x="781" y="318"/>
                    <a:pt x="782" y="322"/>
                    <a:pt x="776" y="321"/>
                  </a:cubicBezTo>
                  <a:cubicBezTo>
                    <a:pt x="779" y="317"/>
                    <a:pt x="775" y="319"/>
                    <a:pt x="776" y="314"/>
                  </a:cubicBezTo>
                  <a:cubicBezTo>
                    <a:pt x="779" y="312"/>
                    <a:pt x="781" y="308"/>
                    <a:pt x="785" y="312"/>
                  </a:cubicBezTo>
                  <a:cubicBezTo>
                    <a:pt x="786" y="306"/>
                    <a:pt x="782" y="306"/>
                    <a:pt x="779" y="304"/>
                  </a:cubicBezTo>
                  <a:cubicBezTo>
                    <a:pt x="775" y="303"/>
                    <a:pt x="772" y="310"/>
                    <a:pt x="768" y="310"/>
                  </a:cubicBezTo>
                  <a:cubicBezTo>
                    <a:pt x="768" y="310"/>
                    <a:pt x="763" y="311"/>
                    <a:pt x="762" y="312"/>
                  </a:cubicBezTo>
                  <a:cubicBezTo>
                    <a:pt x="761" y="313"/>
                    <a:pt x="761" y="313"/>
                    <a:pt x="761" y="315"/>
                  </a:cubicBezTo>
                  <a:cubicBezTo>
                    <a:pt x="750" y="314"/>
                    <a:pt x="751" y="321"/>
                    <a:pt x="742" y="317"/>
                  </a:cubicBezTo>
                  <a:cubicBezTo>
                    <a:pt x="745" y="320"/>
                    <a:pt x="747" y="321"/>
                    <a:pt x="738" y="321"/>
                  </a:cubicBezTo>
                  <a:cubicBezTo>
                    <a:pt x="734" y="324"/>
                    <a:pt x="733" y="334"/>
                    <a:pt x="738" y="336"/>
                  </a:cubicBezTo>
                  <a:cubicBezTo>
                    <a:pt x="738" y="340"/>
                    <a:pt x="733" y="338"/>
                    <a:pt x="735" y="343"/>
                  </a:cubicBezTo>
                  <a:cubicBezTo>
                    <a:pt x="733" y="344"/>
                    <a:pt x="731" y="343"/>
                    <a:pt x="729" y="343"/>
                  </a:cubicBezTo>
                  <a:cubicBezTo>
                    <a:pt x="727" y="344"/>
                    <a:pt x="727" y="346"/>
                    <a:pt x="725" y="347"/>
                  </a:cubicBezTo>
                  <a:cubicBezTo>
                    <a:pt x="722" y="349"/>
                    <a:pt x="717" y="348"/>
                    <a:pt x="714" y="351"/>
                  </a:cubicBezTo>
                  <a:cubicBezTo>
                    <a:pt x="713" y="352"/>
                    <a:pt x="711" y="353"/>
                    <a:pt x="710" y="355"/>
                  </a:cubicBezTo>
                  <a:cubicBezTo>
                    <a:pt x="708" y="357"/>
                    <a:pt x="708" y="361"/>
                    <a:pt x="705" y="364"/>
                  </a:cubicBezTo>
                  <a:cubicBezTo>
                    <a:pt x="703" y="366"/>
                    <a:pt x="699" y="366"/>
                    <a:pt x="701" y="373"/>
                  </a:cubicBezTo>
                  <a:cubicBezTo>
                    <a:pt x="697" y="373"/>
                    <a:pt x="697" y="368"/>
                    <a:pt x="694" y="368"/>
                  </a:cubicBezTo>
                  <a:cubicBezTo>
                    <a:pt x="692" y="368"/>
                    <a:pt x="692" y="371"/>
                    <a:pt x="690" y="371"/>
                  </a:cubicBezTo>
                  <a:cubicBezTo>
                    <a:pt x="697" y="379"/>
                    <a:pt x="696" y="385"/>
                    <a:pt x="697" y="396"/>
                  </a:cubicBezTo>
                  <a:cubicBezTo>
                    <a:pt x="693" y="394"/>
                    <a:pt x="695" y="398"/>
                    <a:pt x="694" y="399"/>
                  </a:cubicBezTo>
                  <a:cubicBezTo>
                    <a:pt x="693" y="400"/>
                    <a:pt x="690" y="399"/>
                    <a:pt x="690" y="399"/>
                  </a:cubicBezTo>
                  <a:cubicBezTo>
                    <a:pt x="688" y="401"/>
                    <a:pt x="688" y="402"/>
                    <a:pt x="686" y="403"/>
                  </a:cubicBezTo>
                  <a:cubicBezTo>
                    <a:pt x="684" y="405"/>
                    <a:pt x="682" y="408"/>
                    <a:pt x="680" y="409"/>
                  </a:cubicBezTo>
                  <a:cubicBezTo>
                    <a:pt x="678" y="410"/>
                    <a:pt x="675" y="408"/>
                    <a:pt x="673" y="411"/>
                  </a:cubicBezTo>
                  <a:cubicBezTo>
                    <a:pt x="669" y="412"/>
                    <a:pt x="667" y="416"/>
                    <a:pt x="666" y="420"/>
                  </a:cubicBezTo>
                  <a:cubicBezTo>
                    <a:pt x="661" y="420"/>
                    <a:pt x="662" y="426"/>
                    <a:pt x="656" y="425"/>
                  </a:cubicBezTo>
                  <a:cubicBezTo>
                    <a:pt x="658" y="432"/>
                    <a:pt x="652" y="446"/>
                    <a:pt x="660" y="446"/>
                  </a:cubicBezTo>
                  <a:cubicBezTo>
                    <a:pt x="656" y="453"/>
                    <a:pt x="663" y="453"/>
                    <a:pt x="662" y="463"/>
                  </a:cubicBezTo>
                  <a:cubicBezTo>
                    <a:pt x="662" y="465"/>
                    <a:pt x="664" y="464"/>
                    <a:pt x="666" y="465"/>
                  </a:cubicBezTo>
                  <a:cubicBezTo>
                    <a:pt x="663" y="470"/>
                    <a:pt x="666" y="470"/>
                    <a:pt x="666" y="478"/>
                  </a:cubicBezTo>
                  <a:cubicBezTo>
                    <a:pt x="662" y="478"/>
                    <a:pt x="659" y="479"/>
                    <a:pt x="658" y="481"/>
                  </a:cubicBezTo>
                  <a:cubicBezTo>
                    <a:pt x="655" y="481"/>
                    <a:pt x="657" y="478"/>
                    <a:pt x="656" y="476"/>
                  </a:cubicBezTo>
                  <a:cubicBezTo>
                    <a:pt x="655" y="474"/>
                    <a:pt x="652" y="475"/>
                    <a:pt x="651" y="474"/>
                  </a:cubicBezTo>
                  <a:cubicBezTo>
                    <a:pt x="650" y="473"/>
                    <a:pt x="651" y="469"/>
                    <a:pt x="647" y="470"/>
                  </a:cubicBezTo>
                  <a:cubicBezTo>
                    <a:pt x="648" y="466"/>
                    <a:pt x="650" y="462"/>
                    <a:pt x="643" y="461"/>
                  </a:cubicBezTo>
                  <a:cubicBezTo>
                    <a:pt x="646" y="452"/>
                    <a:pt x="642" y="453"/>
                    <a:pt x="641" y="444"/>
                  </a:cubicBezTo>
                  <a:cubicBezTo>
                    <a:pt x="640" y="444"/>
                    <a:pt x="639" y="446"/>
                    <a:pt x="638" y="446"/>
                  </a:cubicBezTo>
                  <a:cubicBezTo>
                    <a:pt x="638" y="445"/>
                    <a:pt x="638" y="443"/>
                    <a:pt x="638" y="442"/>
                  </a:cubicBezTo>
                  <a:cubicBezTo>
                    <a:pt x="635" y="443"/>
                    <a:pt x="625" y="445"/>
                    <a:pt x="623" y="442"/>
                  </a:cubicBezTo>
                  <a:cubicBezTo>
                    <a:pt x="621" y="441"/>
                    <a:pt x="621" y="439"/>
                    <a:pt x="619" y="439"/>
                  </a:cubicBezTo>
                  <a:cubicBezTo>
                    <a:pt x="618" y="438"/>
                    <a:pt x="615" y="441"/>
                    <a:pt x="612" y="440"/>
                  </a:cubicBezTo>
                  <a:cubicBezTo>
                    <a:pt x="612" y="440"/>
                    <a:pt x="619" y="434"/>
                    <a:pt x="612" y="437"/>
                  </a:cubicBezTo>
                  <a:cubicBezTo>
                    <a:pt x="611" y="437"/>
                    <a:pt x="612" y="438"/>
                    <a:pt x="610" y="439"/>
                  </a:cubicBezTo>
                  <a:cubicBezTo>
                    <a:pt x="605" y="439"/>
                    <a:pt x="597" y="439"/>
                    <a:pt x="593" y="437"/>
                  </a:cubicBezTo>
                  <a:cubicBezTo>
                    <a:pt x="589" y="436"/>
                    <a:pt x="592" y="443"/>
                    <a:pt x="591" y="446"/>
                  </a:cubicBezTo>
                  <a:cubicBezTo>
                    <a:pt x="581" y="444"/>
                    <a:pt x="569" y="444"/>
                    <a:pt x="557" y="442"/>
                  </a:cubicBezTo>
                  <a:cubicBezTo>
                    <a:pt x="556" y="443"/>
                    <a:pt x="556" y="444"/>
                    <a:pt x="554" y="444"/>
                  </a:cubicBezTo>
                  <a:cubicBezTo>
                    <a:pt x="552" y="445"/>
                    <a:pt x="552" y="448"/>
                    <a:pt x="550" y="448"/>
                  </a:cubicBezTo>
                  <a:cubicBezTo>
                    <a:pt x="548" y="448"/>
                    <a:pt x="549" y="450"/>
                    <a:pt x="548" y="452"/>
                  </a:cubicBezTo>
                  <a:cubicBezTo>
                    <a:pt x="546" y="452"/>
                    <a:pt x="543" y="451"/>
                    <a:pt x="541" y="452"/>
                  </a:cubicBezTo>
                  <a:cubicBezTo>
                    <a:pt x="539" y="452"/>
                    <a:pt x="539" y="456"/>
                    <a:pt x="535" y="455"/>
                  </a:cubicBezTo>
                  <a:cubicBezTo>
                    <a:pt x="536" y="459"/>
                    <a:pt x="533" y="468"/>
                    <a:pt x="537" y="468"/>
                  </a:cubicBezTo>
                  <a:cubicBezTo>
                    <a:pt x="535" y="471"/>
                    <a:pt x="534" y="474"/>
                    <a:pt x="531" y="476"/>
                  </a:cubicBezTo>
                  <a:cubicBezTo>
                    <a:pt x="532" y="481"/>
                    <a:pt x="531" y="486"/>
                    <a:pt x="531" y="491"/>
                  </a:cubicBezTo>
                  <a:cubicBezTo>
                    <a:pt x="532" y="493"/>
                    <a:pt x="533" y="494"/>
                    <a:pt x="533" y="496"/>
                  </a:cubicBezTo>
                  <a:cubicBezTo>
                    <a:pt x="533" y="501"/>
                    <a:pt x="535" y="506"/>
                    <a:pt x="531" y="509"/>
                  </a:cubicBezTo>
                  <a:cubicBezTo>
                    <a:pt x="531" y="512"/>
                    <a:pt x="536" y="510"/>
                    <a:pt x="537" y="511"/>
                  </a:cubicBezTo>
                  <a:cubicBezTo>
                    <a:pt x="537" y="512"/>
                    <a:pt x="535" y="514"/>
                    <a:pt x="535" y="515"/>
                  </a:cubicBezTo>
                  <a:cubicBezTo>
                    <a:pt x="535" y="514"/>
                    <a:pt x="537" y="517"/>
                    <a:pt x="537" y="517"/>
                  </a:cubicBezTo>
                  <a:cubicBezTo>
                    <a:pt x="538" y="519"/>
                    <a:pt x="540" y="517"/>
                    <a:pt x="541" y="519"/>
                  </a:cubicBezTo>
                  <a:cubicBezTo>
                    <a:pt x="541" y="519"/>
                    <a:pt x="540" y="522"/>
                    <a:pt x="541" y="522"/>
                  </a:cubicBezTo>
                  <a:cubicBezTo>
                    <a:pt x="541" y="523"/>
                    <a:pt x="542" y="522"/>
                    <a:pt x="543" y="522"/>
                  </a:cubicBezTo>
                  <a:cubicBezTo>
                    <a:pt x="543" y="523"/>
                    <a:pt x="542" y="526"/>
                    <a:pt x="543" y="526"/>
                  </a:cubicBezTo>
                  <a:cubicBezTo>
                    <a:pt x="544" y="527"/>
                    <a:pt x="548" y="530"/>
                    <a:pt x="548" y="534"/>
                  </a:cubicBezTo>
                  <a:cubicBezTo>
                    <a:pt x="563" y="535"/>
                    <a:pt x="571" y="531"/>
                    <a:pt x="578" y="534"/>
                  </a:cubicBezTo>
                  <a:cubicBezTo>
                    <a:pt x="580" y="533"/>
                    <a:pt x="580" y="531"/>
                    <a:pt x="582" y="530"/>
                  </a:cubicBezTo>
                  <a:cubicBezTo>
                    <a:pt x="583" y="528"/>
                    <a:pt x="586" y="525"/>
                    <a:pt x="587" y="521"/>
                  </a:cubicBezTo>
                  <a:cubicBezTo>
                    <a:pt x="588" y="519"/>
                    <a:pt x="590" y="517"/>
                    <a:pt x="587" y="517"/>
                  </a:cubicBezTo>
                  <a:cubicBezTo>
                    <a:pt x="592" y="511"/>
                    <a:pt x="605" y="507"/>
                    <a:pt x="615" y="511"/>
                  </a:cubicBezTo>
                  <a:cubicBezTo>
                    <a:pt x="611" y="516"/>
                    <a:pt x="610" y="523"/>
                    <a:pt x="606" y="528"/>
                  </a:cubicBezTo>
                  <a:cubicBezTo>
                    <a:pt x="604" y="533"/>
                    <a:pt x="609" y="533"/>
                    <a:pt x="608" y="537"/>
                  </a:cubicBezTo>
                  <a:cubicBezTo>
                    <a:pt x="604" y="538"/>
                    <a:pt x="602" y="542"/>
                    <a:pt x="600" y="547"/>
                  </a:cubicBezTo>
                  <a:cubicBezTo>
                    <a:pt x="600" y="548"/>
                    <a:pt x="600" y="549"/>
                    <a:pt x="598" y="548"/>
                  </a:cubicBezTo>
                  <a:cubicBezTo>
                    <a:pt x="598" y="553"/>
                    <a:pt x="607" y="547"/>
                    <a:pt x="604" y="554"/>
                  </a:cubicBezTo>
                  <a:cubicBezTo>
                    <a:pt x="608" y="554"/>
                    <a:pt x="610" y="551"/>
                    <a:pt x="615" y="552"/>
                  </a:cubicBezTo>
                  <a:cubicBezTo>
                    <a:pt x="614" y="556"/>
                    <a:pt x="619" y="555"/>
                    <a:pt x="619" y="558"/>
                  </a:cubicBezTo>
                  <a:cubicBezTo>
                    <a:pt x="629" y="554"/>
                    <a:pt x="630" y="561"/>
                    <a:pt x="641" y="560"/>
                  </a:cubicBezTo>
                  <a:cubicBezTo>
                    <a:pt x="637" y="564"/>
                    <a:pt x="644" y="570"/>
                    <a:pt x="638" y="573"/>
                  </a:cubicBezTo>
                  <a:cubicBezTo>
                    <a:pt x="641" y="577"/>
                    <a:pt x="639" y="588"/>
                    <a:pt x="638" y="593"/>
                  </a:cubicBezTo>
                  <a:cubicBezTo>
                    <a:pt x="638" y="596"/>
                    <a:pt x="641" y="597"/>
                    <a:pt x="645" y="597"/>
                  </a:cubicBezTo>
                  <a:cubicBezTo>
                    <a:pt x="644" y="601"/>
                    <a:pt x="649" y="600"/>
                    <a:pt x="649" y="603"/>
                  </a:cubicBezTo>
                  <a:cubicBezTo>
                    <a:pt x="649" y="605"/>
                    <a:pt x="655" y="603"/>
                    <a:pt x="654" y="606"/>
                  </a:cubicBezTo>
                  <a:cubicBezTo>
                    <a:pt x="661" y="601"/>
                    <a:pt x="672" y="607"/>
                    <a:pt x="677" y="604"/>
                  </a:cubicBezTo>
                  <a:cubicBezTo>
                    <a:pt x="677" y="606"/>
                    <a:pt x="677" y="607"/>
                    <a:pt x="677" y="608"/>
                  </a:cubicBezTo>
                  <a:cubicBezTo>
                    <a:pt x="680" y="608"/>
                    <a:pt x="686" y="604"/>
                    <a:pt x="686" y="610"/>
                  </a:cubicBezTo>
                  <a:cubicBezTo>
                    <a:pt x="688" y="609"/>
                    <a:pt x="689" y="608"/>
                    <a:pt x="692" y="608"/>
                  </a:cubicBezTo>
                  <a:cubicBezTo>
                    <a:pt x="693" y="607"/>
                    <a:pt x="694" y="606"/>
                    <a:pt x="695" y="604"/>
                  </a:cubicBezTo>
                  <a:cubicBezTo>
                    <a:pt x="696" y="603"/>
                    <a:pt x="697" y="605"/>
                    <a:pt x="697" y="603"/>
                  </a:cubicBezTo>
                  <a:cubicBezTo>
                    <a:pt x="697" y="600"/>
                    <a:pt x="700" y="604"/>
                    <a:pt x="701" y="601"/>
                  </a:cubicBezTo>
                  <a:cubicBezTo>
                    <a:pt x="701" y="600"/>
                    <a:pt x="701" y="597"/>
                    <a:pt x="701" y="597"/>
                  </a:cubicBezTo>
                  <a:cubicBezTo>
                    <a:pt x="702" y="596"/>
                    <a:pt x="703" y="599"/>
                    <a:pt x="703" y="599"/>
                  </a:cubicBezTo>
                  <a:cubicBezTo>
                    <a:pt x="704" y="598"/>
                    <a:pt x="705" y="596"/>
                    <a:pt x="707" y="595"/>
                  </a:cubicBezTo>
                  <a:cubicBezTo>
                    <a:pt x="708" y="594"/>
                    <a:pt x="711" y="592"/>
                    <a:pt x="714" y="589"/>
                  </a:cubicBezTo>
                  <a:cubicBezTo>
                    <a:pt x="715" y="589"/>
                    <a:pt x="716" y="588"/>
                    <a:pt x="716" y="586"/>
                  </a:cubicBezTo>
                  <a:cubicBezTo>
                    <a:pt x="718" y="588"/>
                    <a:pt x="737" y="589"/>
                    <a:pt x="727" y="591"/>
                  </a:cubicBezTo>
                  <a:cubicBezTo>
                    <a:pt x="728" y="594"/>
                    <a:pt x="732" y="593"/>
                    <a:pt x="735" y="593"/>
                  </a:cubicBezTo>
                  <a:cubicBezTo>
                    <a:pt x="736" y="593"/>
                    <a:pt x="736" y="591"/>
                    <a:pt x="736" y="589"/>
                  </a:cubicBezTo>
                  <a:cubicBezTo>
                    <a:pt x="741" y="589"/>
                    <a:pt x="746" y="589"/>
                    <a:pt x="751" y="589"/>
                  </a:cubicBezTo>
                  <a:cubicBezTo>
                    <a:pt x="749" y="595"/>
                    <a:pt x="759" y="593"/>
                    <a:pt x="764" y="595"/>
                  </a:cubicBezTo>
                  <a:cubicBezTo>
                    <a:pt x="765" y="595"/>
                    <a:pt x="764" y="597"/>
                    <a:pt x="766" y="597"/>
                  </a:cubicBezTo>
                  <a:cubicBezTo>
                    <a:pt x="768" y="597"/>
                    <a:pt x="768" y="599"/>
                    <a:pt x="770" y="599"/>
                  </a:cubicBezTo>
                  <a:cubicBezTo>
                    <a:pt x="774" y="599"/>
                    <a:pt x="775" y="597"/>
                    <a:pt x="777" y="597"/>
                  </a:cubicBezTo>
                  <a:cubicBezTo>
                    <a:pt x="787" y="596"/>
                    <a:pt x="796" y="598"/>
                    <a:pt x="805" y="599"/>
                  </a:cubicBezTo>
                  <a:cubicBezTo>
                    <a:pt x="805" y="602"/>
                    <a:pt x="807" y="606"/>
                    <a:pt x="807" y="603"/>
                  </a:cubicBezTo>
                  <a:cubicBezTo>
                    <a:pt x="809" y="603"/>
                    <a:pt x="808" y="604"/>
                    <a:pt x="807" y="604"/>
                  </a:cubicBezTo>
                  <a:cubicBezTo>
                    <a:pt x="807" y="609"/>
                    <a:pt x="812" y="605"/>
                    <a:pt x="815" y="608"/>
                  </a:cubicBezTo>
                  <a:cubicBezTo>
                    <a:pt x="815" y="609"/>
                    <a:pt x="814" y="612"/>
                    <a:pt x="815" y="612"/>
                  </a:cubicBezTo>
                  <a:cubicBezTo>
                    <a:pt x="817" y="613"/>
                    <a:pt x="820" y="611"/>
                    <a:pt x="822" y="612"/>
                  </a:cubicBezTo>
                  <a:cubicBezTo>
                    <a:pt x="821" y="616"/>
                    <a:pt x="823" y="617"/>
                    <a:pt x="826" y="619"/>
                  </a:cubicBezTo>
                  <a:cubicBezTo>
                    <a:pt x="829" y="622"/>
                    <a:pt x="832" y="624"/>
                    <a:pt x="833" y="629"/>
                  </a:cubicBezTo>
                  <a:cubicBezTo>
                    <a:pt x="845" y="628"/>
                    <a:pt x="850" y="634"/>
                    <a:pt x="859" y="630"/>
                  </a:cubicBezTo>
                  <a:cubicBezTo>
                    <a:pt x="857" y="638"/>
                    <a:pt x="870" y="630"/>
                    <a:pt x="867" y="638"/>
                  </a:cubicBezTo>
                  <a:cubicBezTo>
                    <a:pt x="873" y="635"/>
                    <a:pt x="873" y="643"/>
                    <a:pt x="878" y="644"/>
                  </a:cubicBezTo>
                  <a:cubicBezTo>
                    <a:pt x="880" y="644"/>
                    <a:pt x="880" y="649"/>
                    <a:pt x="884" y="647"/>
                  </a:cubicBezTo>
                  <a:cubicBezTo>
                    <a:pt x="878" y="652"/>
                    <a:pt x="886" y="651"/>
                    <a:pt x="885" y="657"/>
                  </a:cubicBezTo>
                  <a:cubicBezTo>
                    <a:pt x="885" y="660"/>
                    <a:pt x="889" y="659"/>
                    <a:pt x="891" y="660"/>
                  </a:cubicBezTo>
                  <a:cubicBezTo>
                    <a:pt x="892" y="661"/>
                    <a:pt x="891" y="666"/>
                    <a:pt x="895" y="664"/>
                  </a:cubicBezTo>
                  <a:cubicBezTo>
                    <a:pt x="888" y="671"/>
                    <a:pt x="904" y="673"/>
                    <a:pt x="899" y="679"/>
                  </a:cubicBezTo>
                  <a:cubicBezTo>
                    <a:pt x="902" y="678"/>
                    <a:pt x="904" y="679"/>
                    <a:pt x="904" y="683"/>
                  </a:cubicBezTo>
                  <a:cubicBezTo>
                    <a:pt x="914" y="681"/>
                    <a:pt x="926" y="684"/>
                    <a:pt x="930" y="692"/>
                  </a:cubicBezTo>
                  <a:cubicBezTo>
                    <a:pt x="939" y="692"/>
                    <a:pt x="944" y="695"/>
                    <a:pt x="954" y="694"/>
                  </a:cubicBezTo>
                  <a:cubicBezTo>
                    <a:pt x="955" y="695"/>
                    <a:pt x="951" y="696"/>
                    <a:pt x="951" y="696"/>
                  </a:cubicBezTo>
                  <a:cubicBezTo>
                    <a:pt x="953" y="699"/>
                    <a:pt x="965" y="697"/>
                    <a:pt x="971" y="698"/>
                  </a:cubicBezTo>
                  <a:cubicBezTo>
                    <a:pt x="971" y="699"/>
                    <a:pt x="974" y="699"/>
                    <a:pt x="975" y="699"/>
                  </a:cubicBezTo>
                  <a:cubicBezTo>
                    <a:pt x="975" y="703"/>
                    <a:pt x="979" y="702"/>
                    <a:pt x="981" y="703"/>
                  </a:cubicBezTo>
                  <a:cubicBezTo>
                    <a:pt x="981" y="704"/>
                    <a:pt x="980" y="706"/>
                    <a:pt x="981" y="707"/>
                  </a:cubicBezTo>
                  <a:cubicBezTo>
                    <a:pt x="981" y="708"/>
                    <a:pt x="984" y="706"/>
                    <a:pt x="984" y="707"/>
                  </a:cubicBezTo>
                  <a:cubicBezTo>
                    <a:pt x="986" y="708"/>
                    <a:pt x="984" y="712"/>
                    <a:pt x="988" y="711"/>
                  </a:cubicBezTo>
                  <a:cubicBezTo>
                    <a:pt x="988" y="730"/>
                    <a:pt x="988" y="749"/>
                    <a:pt x="988" y="768"/>
                  </a:cubicBezTo>
                  <a:cubicBezTo>
                    <a:pt x="980" y="766"/>
                    <a:pt x="988" y="779"/>
                    <a:pt x="981" y="776"/>
                  </a:cubicBezTo>
                  <a:cubicBezTo>
                    <a:pt x="980" y="782"/>
                    <a:pt x="979" y="788"/>
                    <a:pt x="979" y="795"/>
                  </a:cubicBezTo>
                  <a:cubicBezTo>
                    <a:pt x="979" y="798"/>
                    <a:pt x="982" y="805"/>
                    <a:pt x="981" y="813"/>
                  </a:cubicBezTo>
                  <a:cubicBezTo>
                    <a:pt x="981" y="813"/>
                    <a:pt x="979" y="814"/>
                    <a:pt x="979" y="815"/>
                  </a:cubicBezTo>
                  <a:cubicBezTo>
                    <a:pt x="978" y="816"/>
                    <a:pt x="979" y="818"/>
                    <a:pt x="979" y="819"/>
                  </a:cubicBezTo>
                  <a:cubicBezTo>
                    <a:pt x="978" y="820"/>
                    <a:pt x="973" y="821"/>
                    <a:pt x="975" y="828"/>
                  </a:cubicBezTo>
                  <a:cubicBezTo>
                    <a:pt x="971" y="829"/>
                    <a:pt x="969" y="832"/>
                    <a:pt x="966" y="834"/>
                  </a:cubicBezTo>
                  <a:cubicBezTo>
                    <a:pt x="965" y="835"/>
                    <a:pt x="967" y="838"/>
                    <a:pt x="966" y="839"/>
                  </a:cubicBezTo>
                  <a:cubicBezTo>
                    <a:pt x="965" y="840"/>
                    <a:pt x="962" y="839"/>
                    <a:pt x="962" y="839"/>
                  </a:cubicBezTo>
                  <a:cubicBezTo>
                    <a:pt x="961" y="840"/>
                    <a:pt x="963" y="843"/>
                    <a:pt x="962" y="843"/>
                  </a:cubicBezTo>
                  <a:cubicBezTo>
                    <a:pt x="960" y="844"/>
                    <a:pt x="955" y="843"/>
                    <a:pt x="954" y="847"/>
                  </a:cubicBezTo>
                  <a:cubicBezTo>
                    <a:pt x="954" y="849"/>
                    <a:pt x="951" y="848"/>
                    <a:pt x="947" y="850"/>
                  </a:cubicBezTo>
                  <a:cubicBezTo>
                    <a:pt x="946" y="851"/>
                    <a:pt x="944" y="854"/>
                    <a:pt x="943" y="854"/>
                  </a:cubicBezTo>
                  <a:cubicBezTo>
                    <a:pt x="942" y="854"/>
                    <a:pt x="941" y="852"/>
                    <a:pt x="940" y="852"/>
                  </a:cubicBezTo>
                  <a:cubicBezTo>
                    <a:pt x="940" y="852"/>
                    <a:pt x="939" y="854"/>
                    <a:pt x="938" y="854"/>
                  </a:cubicBezTo>
                  <a:cubicBezTo>
                    <a:pt x="935" y="854"/>
                    <a:pt x="934" y="855"/>
                    <a:pt x="934" y="858"/>
                  </a:cubicBezTo>
                  <a:cubicBezTo>
                    <a:pt x="927" y="855"/>
                    <a:pt x="923" y="863"/>
                    <a:pt x="919" y="865"/>
                  </a:cubicBezTo>
                  <a:cubicBezTo>
                    <a:pt x="918" y="866"/>
                    <a:pt x="916" y="865"/>
                    <a:pt x="915" y="865"/>
                  </a:cubicBezTo>
                  <a:cubicBezTo>
                    <a:pt x="914" y="866"/>
                    <a:pt x="912" y="868"/>
                    <a:pt x="912" y="869"/>
                  </a:cubicBezTo>
                  <a:cubicBezTo>
                    <a:pt x="911" y="870"/>
                    <a:pt x="908" y="872"/>
                    <a:pt x="908" y="873"/>
                  </a:cubicBezTo>
                  <a:cubicBezTo>
                    <a:pt x="907" y="874"/>
                    <a:pt x="911" y="878"/>
                    <a:pt x="906" y="877"/>
                  </a:cubicBezTo>
                  <a:cubicBezTo>
                    <a:pt x="907" y="885"/>
                    <a:pt x="903" y="889"/>
                    <a:pt x="904" y="897"/>
                  </a:cubicBezTo>
                  <a:cubicBezTo>
                    <a:pt x="899" y="895"/>
                    <a:pt x="902" y="901"/>
                    <a:pt x="900" y="903"/>
                  </a:cubicBezTo>
                  <a:cubicBezTo>
                    <a:pt x="900" y="903"/>
                    <a:pt x="897" y="902"/>
                    <a:pt x="897" y="903"/>
                  </a:cubicBezTo>
                  <a:cubicBezTo>
                    <a:pt x="896" y="904"/>
                    <a:pt x="900" y="906"/>
                    <a:pt x="897" y="906"/>
                  </a:cubicBezTo>
                  <a:cubicBezTo>
                    <a:pt x="894" y="906"/>
                    <a:pt x="894" y="914"/>
                    <a:pt x="889" y="914"/>
                  </a:cubicBezTo>
                  <a:cubicBezTo>
                    <a:pt x="889" y="914"/>
                    <a:pt x="886" y="917"/>
                    <a:pt x="885" y="918"/>
                  </a:cubicBezTo>
                  <a:cubicBezTo>
                    <a:pt x="883" y="920"/>
                    <a:pt x="881" y="926"/>
                    <a:pt x="876" y="929"/>
                  </a:cubicBezTo>
                  <a:cubicBezTo>
                    <a:pt x="876" y="931"/>
                    <a:pt x="876" y="934"/>
                    <a:pt x="876" y="936"/>
                  </a:cubicBezTo>
                  <a:cubicBezTo>
                    <a:pt x="873" y="938"/>
                    <a:pt x="870" y="939"/>
                    <a:pt x="871" y="944"/>
                  </a:cubicBezTo>
                  <a:cubicBezTo>
                    <a:pt x="867" y="944"/>
                    <a:pt x="864" y="944"/>
                    <a:pt x="861" y="944"/>
                  </a:cubicBezTo>
                  <a:cubicBezTo>
                    <a:pt x="861" y="945"/>
                    <a:pt x="864" y="945"/>
                    <a:pt x="865" y="946"/>
                  </a:cubicBezTo>
                  <a:cubicBezTo>
                    <a:pt x="865" y="948"/>
                    <a:pt x="862" y="947"/>
                    <a:pt x="859" y="947"/>
                  </a:cubicBezTo>
                  <a:cubicBezTo>
                    <a:pt x="857" y="949"/>
                    <a:pt x="856" y="951"/>
                    <a:pt x="856" y="955"/>
                  </a:cubicBezTo>
                  <a:cubicBezTo>
                    <a:pt x="853" y="953"/>
                    <a:pt x="852" y="953"/>
                    <a:pt x="852" y="957"/>
                  </a:cubicBezTo>
                  <a:cubicBezTo>
                    <a:pt x="850" y="957"/>
                    <a:pt x="851" y="954"/>
                    <a:pt x="850" y="953"/>
                  </a:cubicBezTo>
                  <a:cubicBezTo>
                    <a:pt x="847" y="953"/>
                    <a:pt x="845" y="953"/>
                    <a:pt x="845" y="951"/>
                  </a:cubicBezTo>
                  <a:cubicBezTo>
                    <a:pt x="843" y="952"/>
                    <a:pt x="843" y="955"/>
                    <a:pt x="839" y="955"/>
                  </a:cubicBezTo>
                  <a:cubicBezTo>
                    <a:pt x="838" y="959"/>
                    <a:pt x="842" y="960"/>
                    <a:pt x="843" y="964"/>
                  </a:cubicBezTo>
                  <a:cubicBezTo>
                    <a:pt x="843" y="969"/>
                    <a:pt x="836" y="972"/>
                    <a:pt x="841" y="975"/>
                  </a:cubicBezTo>
                  <a:cubicBezTo>
                    <a:pt x="840" y="980"/>
                    <a:pt x="831" y="975"/>
                    <a:pt x="830" y="979"/>
                  </a:cubicBezTo>
                  <a:cubicBezTo>
                    <a:pt x="827" y="979"/>
                    <a:pt x="829" y="982"/>
                    <a:pt x="828" y="983"/>
                  </a:cubicBezTo>
                  <a:cubicBezTo>
                    <a:pt x="826" y="984"/>
                    <a:pt x="819" y="983"/>
                    <a:pt x="820" y="988"/>
                  </a:cubicBezTo>
                  <a:cubicBezTo>
                    <a:pt x="816" y="985"/>
                    <a:pt x="803" y="985"/>
                    <a:pt x="802" y="990"/>
                  </a:cubicBezTo>
                  <a:cubicBezTo>
                    <a:pt x="802" y="992"/>
                    <a:pt x="804" y="991"/>
                    <a:pt x="804" y="990"/>
                  </a:cubicBezTo>
                  <a:cubicBezTo>
                    <a:pt x="808" y="990"/>
                    <a:pt x="803" y="995"/>
                    <a:pt x="800" y="994"/>
                  </a:cubicBezTo>
                  <a:cubicBezTo>
                    <a:pt x="801" y="998"/>
                    <a:pt x="794" y="1004"/>
                    <a:pt x="798" y="1005"/>
                  </a:cubicBezTo>
                  <a:cubicBezTo>
                    <a:pt x="798" y="1006"/>
                    <a:pt x="795" y="1007"/>
                    <a:pt x="794" y="1007"/>
                  </a:cubicBezTo>
                  <a:cubicBezTo>
                    <a:pt x="794" y="1007"/>
                    <a:pt x="792" y="1005"/>
                    <a:pt x="792" y="1005"/>
                  </a:cubicBezTo>
                  <a:cubicBezTo>
                    <a:pt x="791" y="1005"/>
                    <a:pt x="786" y="1010"/>
                    <a:pt x="787" y="1003"/>
                  </a:cubicBezTo>
                  <a:cubicBezTo>
                    <a:pt x="785" y="1004"/>
                    <a:pt x="784" y="1008"/>
                    <a:pt x="783" y="1005"/>
                  </a:cubicBezTo>
                  <a:cubicBezTo>
                    <a:pt x="780" y="1006"/>
                    <a:pt x="784" y="1016"/>
                    <a:pt x="785" y="1020"/>
                  </a:cubicBezTo>
                  <a:cubicBezTo>
                    <a:pt x="786" y="1025"/>
                    <a:pt x="782" y="1023"/>
                    <a:pt x="781" y="1028"/>
                  </a:cubicBezTo>
                  <a:cubicBezTo>
                    <a:pt x="781" y="1030"/>
                    <a:pt x="781" y="1034"/>
                    <a:pt x="776" y="1033"/>
                  </a:cubicBezTo>
                  <a:cubicBezTo>
                    <a:pt x="775" y="1035"/>
                    <a:pt x="779" y="1036"/>
                    <a:pt x="779" y="1037"/>
                  </a:cubicBezTo>
                  <a:cubicBezTo>
                    <a:pt x="780" y="1040"/>
                    <a:pt x="776" y="1036"/>
                    <a:pt x="776" y="1037"/>
                  </a:cubicBezTo>
                  <a:cubicBezTo>
                    <a:pt x="774" y="1038"/>
                    <a:pt x="774" y="1043"/>
                    <a:pt x="776" y="1042"/>
                  </a:cubicBezTo>
                  <a:cubicBezTo>
                    <a:pt x="775" y="1045"/>
                    <a:pt x="774" y="1043"/>
                    <a:pt x="772" y="1042"/>
                  </a:cubicBezTo>
                  <a:cubicBezTo>
                    <a:pt x="772" y="1042"/>
                    <a:pt x="771" y="1045"/>
                    <a:pt x="770" y="1044"/>
                  </a:cubicBezTo>
                  <a:cubicBezTo>
                    <a:pt x="767" y="1040"/>
                    <a:pt x="771" y="1045"/>
                    <a:pt x="768" y="1048"/>
                  </a:cubicBezTo>
                  <a:cubicBezTo>
                    <a:pt x="765" y="1051"/>
                    <a:pt x="764" y="1047"/>
                    <a:pt x="761" y="1050"/>
                  </a:cubicBezTo>
                  <a:cubicBezTo>
                    <a:pt x="758" y="1055"/>
                    <a:pt x="769" y="1054"/>
                    <a:pt x="762" y="1057"/>
                  </a:cubicBezTo>
                  <a:cubicBezTo>
                    <a:pt x="763" y="1059"/>
                    <a:pt x="766" y="1059"/>
                    <a:pt x="768" y="1059"/>
                  </a:cubicBezTo>
                  <a:cubicBezTo>
                    <a:pt x="767" y="1063"/>
                    <a:pt x="768" y="1065"/>
                    <a:pt x="772" y="1065"/>
                  </a:cubicBezTo>
                  <a:cubicBezTo>
                    <a:pt x="775" y="1069"/>
                    <a:pt x="768" y="1071"/>
                    <a:pt x="768" y="1072"/>
                  </a:cubicBezTo>
                  <a:cubicBezTo>
                    <a:pt x="768" y="1073"/>
                    <a:pt x="769" y="1075"/>
                    <a:pt x="770" y="1074"/>
                  </a:cubicBezTo>
                  <a:cubicBezTo>
                    <a:pt x="768" y="1077"/>
                    <a:pt x="769" y="1074"/>
                    <a:pt x="768" y="1074"/>
                  </a:cubicBezTo>
                  <a:cubicBezTo>
                    <a:pt x="765" y="1074"/>
                    <a:pt x="766" y="1078"/>
                    <a:pt x="761" y="1078"/>
                  </a:cubicBezTo>
                  <a:cubicBezTo>
                    <a:pt x="763" y="1081"/>
                    <a:pt x="762" y="1082"/>
                    <a:pt x="757" y="1082"/>
                  </a:cubicBezTo>
                  <a:cubicBezTo>
                    <a:pt x="758" y="1087"/>
                    <a:pt x="754" y="1086"/>
                    <a:pt x="755" y="1091"/>
                  </a:cubicBezTo>
                  <a:cubicBezTo>
                    <a:pt x="748" y="1092"/>
                    <a:pt x="756" y="1099"/>
                    <a:pt x="749" y="1095"/>
                  </a:cubicBezTo>
                  <a:cubicBezTo>
                    <a:pt x="750" y="1099"/>
                    <a:pt x="748" y="1103"/>
                    <a:pt x="749" y="1108"/>
                  </a:cubicBezTo>
                  <a:cubicBezTo>
                    <a:pt x="750" y="1109"/>
                    <a:pt x="751" y="1110"/>
                    <a:pt x="751" y="1110"/>
                  </a:cubicBezTo>
                  <a:cubicBezTo>
                    <a:pt x="751" y="1112"/>
                    <a:pt x="748" y="1113"/>
                    <a:pt x="751" y="1117"/>
                  </a:cubicBezTo>
                  <a:cubicBezTo>
                    <a:pt x="754" y="1119"/>
                    <a:pt x="751" y="1121"/>
                    <a:pt x="753" y="1126"/>
                  </a:cubicBezTo>
                  <a:cubicBezTo>
                    <a:pt x="755" y="1130"/>
                    <a:pt x="759" y="1132"/>
                    <a:pt x="761" y="1136"/>
                  </a:cubicBezTo>
                  <a:cubicBezTo>
                    <a:pt x="765" y="1139"/>
                    <a:pt x="768" y="1133"/>
                    <a:pt x="772" y="1137"/>
                  </a:cubicBezTo>
                  <a:cubicBezTo>
                    <a:pt x="773" y="1144"/>
                    <a:pt x="766" y="1140"/>
                    <a:pt x="762" y="1141"/>
                  </a:cubicBezTo>
                  <a:cubicBezTo>
                    <a:pt x="755" y="1143"/>
                    <a:pt x="746" y="1146"/>
                    <a:pt x="740" y="1145"/>
                  </a:cubicBezTo>
                  <a:cubicBezTo>
                    <a:pt x="740" y="1145"/>
                    <a:pt x="740" y="1142"/>
                    <a:pt x="740" y="1141"/>
                  </a:cubicBezTo>
                  <a:cubicBezTo>
                    <a:pt x="732" y="1143"/>
                    <a:pt x="730" y="1138"/>
                    <a:pt x="723" y="1137"/>
                  </a:cubicBezTo>
                  <a:cubicBezTo>
                    <a:pt x="723" y="1136"/>
                    <a:pt x="723" y="1134"/>
                    <a:pt x="723" y="1132"/>
                  </a:cubicBezTo>
                  <a:cubicBezTo>
                    <a:pt x="722" y="1127"/>
                    <a:pt x="716" y="1131"/>
                    <a:pt x="716" y="1126"/>
                  </a:cubicBezTo>
                  <a:cubicBezTo>
                    <a:pt x="716" y="1125"/>
                    <a:pt x="714" y="1124"/>
                    <a:pt x="714" y="1123"/>
                  </a:cubicBezTo>
                  <a:cubicBezTo>
                    <a:pt x="714" y="1121"/>
                    <a:pt x="712" y="1121"/>
                    <a:pt x="712" y="1121"/>
                  </a:cubicBezTo>
                  <a:cubicBezTo>
                    <a:pt x="712" y="1119"/>
                    <a:pt x="716" y="1115"/>
                    <a:pt x="712" y="1115"/>
                  </a:cubicBezTo>
                  <a:cubicBezTo>
                    <a:pt x="709" y="1115"/>
                    <a:pt x="712" y="1113"/>
                    <a:pt x="712" y="1111"/>
                  </a:cubicBezTo>
                  <a:cubicBezTo>
                    <a:pt x="712" y="1109"/>
                    <a:pt x="709" y="1109"/>
                    <a:pt x="708" y="1108"/>
                  </a:cubicBezTo>
                  <a:cubicBezTo>
                    <a:pt x="708" y="1106"/>
                    <a:pt x="711" y="1106"/>
                    <a:pt x="710" y="1104"/>
                  </a:cubicBezTo>
                  <a:cubicBezTo>
                    <a:pt x="710" y="1104"/>
                    <a:pt x="709" y="1103"/>
                    <a:pt x="708" y="1102"/>
                  </a:cubicBezTo>
                  <a:cubicBezTo>
                    <a:pt x="708" y="1100"/>
                    <a:pt x="707" y="1097"/>
                    <a:pt x="705" y="1096"/>
                  </a:cubicBezTo>
                  <a:cubicBezTo>
                    <a:pt x="704" y="1094"/>
                    <a:pt x="707" y="1093"/>
                    <a:pt x="707" y="1091"/>
                  </a:cubicBezTo>
                  <a:cubicBezTo>
                    <a:pt x="706" y="1090"/>
                    <a:pt x="703" y="1088"/>
                    <a:pt x="703" y="1089"/>
                  </a:cubicBezTo>
                  <a:cubicBezTo>
                    <a:pt x="703" y="1088"/>
                    <a:pt x="710" y="1085"/>
                    <a:pt x="705" y="1083"/>
                  </a:cubicBezTo>
                  <a:cubicBezTo>
                    <a:pt x="705" y="1082"/>
                    <a:pt x="707" y="1082"/>
                    <a:pt x="708" y="1082"/>
                  </a:cubicBezTo>
                  <a:cubicBezTo>
                    <a:pt x="708" y="1077"/>
                    <a:pt x="708" y="1073"/>
                    <a:pt x="708" y="1068"/>
                  </a:cubicBezTo>
                  <a:cubicBezTo>
                    <a:pt x="707" y="1067"/>
                    <a:pt x="705" y="1066"/>
                    <a:pt x="703" y="1065"/>
                  </a:cubicBezTo>
                  <a:cubicBezTo>
                    <a:pt x="705" y="1059"/>
                    <a:pt x="709" y="1054"/>
                    <a:pt x="707" y="1048"/>
                  </a:cubicBezTo>
                  <a:cubicBezTo>
                    <a:pt x="712" y="1050"/>
                    <a:pt x="711" y="1045"/>
                    <a:pt x="716" y="1046"/>
                  </a:cubicBezTo>
                  <a:cubicBezTo>
                    <a:pt x="716" y="1041"/>
                    <a:pt x="716" y="1035"/>
                    <a:pt x="716" y="1029"/>
                  </a:cubicBezTo>
                  <a:cubicBezTo>
                    <a:pt x="725" y="1030"/>
                    <a:pt x="721" y="1017"/>
                    <a:pt x="725" y="1013"/>
                  </a:cubicBezTo>
                  <a:cubicBezTo>
                    <a:pt x="724" y="1014"/>
                    <a:pt x="722" y="1015"/>
                    <a:pt x="721" y="1013"/>
                  </a:cubicBezTo>
                  <a:cubicBezTo>
                    <a:pt x="718" y="1014"/>
                    <a:pt x="716" y="1018"/>
                    <a:pt x="716" y="1024"/>
                  </a:cubicBezTo>
                  <a:cubicBezTo>
                    <a:pt x="713" y="1022"/>
                    <a:pt x="710" y="1021"/>
                    <a:pt x="710" y="1016"/>
                  </a:cubicBezTo>
                  <a:cubicBezTo>
                    <a:pt x="707" y="1014"/>
                    <a:pt x="716" y="1010"/>
                    <a:pt x="714" y="1009"/>
                  </a:cubicBezTo>
                  <a:cubicBezTo>
                    <a:pt x="710" y="1006"/>
                    <a:pt x="715" y="1010"/>
                    <a:pt x="718" y="1007"/>
                  </a:cubicBezTo>
                  <a:cubicBezTo>
                    <a:pt x="719" y="997"/>
                    <a:pt x="715" y="989"/>
                    <a:pt x="716" y="981"/>
                  </a:cubicBezTo>
                  <a:cubicBezTo>
                    <a:pt x="716" y="981"/>
                    <a:pt x="719" y="981"/>
                    <a:pt x="720" y="981"/>
                  </a:cubicBezTo>
                  <a:cubicBezTo>
                    <a:pt x="718" y="972"/>
                    <a:pt x="720" y="971"/>
                    <a:pt x="720" y="960"/>
                  </a:cubicBezTo>
                  <a:cubicBezTo>
                    <a:pt x="724" y="955"/>
                    <a:pt x="730" y="949"/>
                    <a:pt x="727" y="942"/>
                  </a:cubicBezTo>
                  <a:cubicBezTo>
                    <a:pt x="734" y="950"/>
                    <a:pt x="728" y="928"/>
                    <a:pt x="735" y="936"/>
                  </a:cubicBezTo>
                  <a:cubicBezTo>
                    <a:pt x="734" y="932"/>
                    <a:pt x="734" y="928"/>
                    <a:pt x="733" y="923"/>
                  </a:cubicBezTo>
                  <a:cubicBezTo>
                    <a:pt x="732" y="921"/>
                    <a:pt x="729" y="918"/>
                    <a:pt x="729" y="916"/>
                  </a:cubicBezTo>
                  <a:cubicBezTo>
                    <a:pt x="729" y="913"/>
                    <a:pt x="730" y="912"/>
                    <a:pt x="731" y="910"/>
                  </a:cubicBezTo>
                  <a:cubicBezTo>
                    <a:pt x="731" y="906"/>
                    <a:pt x="729" y="900"/>
                    <a:pt x="735" y="904"/>
                  </a:cubicBezTo>
                  <a:cubicBezTo>
                    <a:pt x="734" y="899"/>
                    <a:pt x="735" y="894"/>
                    <a:pt x="736" y="890"/>
                  </a:cubicBezTo>
                  <a:cubicBezTo>
                    <a:pt x="738" y="886"/>
                    <a:pt x="737" y="888"/>
                    <a:pt x="736" y="884"/>
                  </a:cubicBezTo>
                  <a:cubicBezTo>
                    <a:pt x="736" y="882"/>
                    <a:pt x="741" y="877"/>
                    <a:pt x="738" y="875"/>
                  </a:cubicBezTo>
                  <a:cubicBezTo>
                    <a:pt x="737" y="873"/>
                    <a:pt x="738" y="873"/>
                    <a:pt x="738" y="869"/>
                  </a:cubicBezTo>
                  <a:cubicBezTo>
                    <a:pt x="739" y="867"/>
                    <a:pt x="738" y="864"/>
                    <a:pt x="738" y="862"/>
                  </a:cubicBezTo>
                  <a:cubicBezTo>
                    <a:pt x="739" y="859"/>
                    <a:pt x="740" y="858"/>
                    <a:pt x="740" y="856"/>
                  </a:cubicBezTo>
                  <a:cubicBezTo>
                    <a:pt x="741" y="849"/>
                    <a:pt x="739" y="842"/>
                    <a:pt x="740" y="836"/>
                  </a:cubicBezTo>
                  <a:cubicBezTo>
                    <a:pt x="740" y="833"/>
                    <a:pt x="742" y="832"/>
                    <a:pt x="742" y="830"/>
                  </a:cubicBezTo>
                  <a:cubicBezTo>
                    <a:pt x="741" y="824"/>
                    <a:pt x="736" y="819"/>
                    <a:pt x="736" y="813"/>
                  </a:cubicBezTo>
                  <a:cubicBezTo>
                    <a:pt x="736" y="810"/>
                    <a:pt x="734" y="814"/>
                    <a:pt x="731" y="813"/>
                  </a:cubicBezTo>
                  <a:cubicBezTo>
                    <a:pt x="728" y="809"/>
                    <a:pt x="723" y="804"/>
                    <a:pt x="718" y="804"/>
                  </a:cubicBezTo>
                  <a:cubicBezTo>
                    <a:pt x="717" y="804"/>
                    <a:pt x="715" y="799"/>
                    <a:pt x="714" y="800"/>
                  </a:cubicBezTo>
                  <a:cubicBezTo>
                    <a:pt x="711" y="803"/>
                    <a:pt x="714" y="799"/>
                    <a:pt x="712" y="798"/>
                  </a:cubicBezTo>
                  <a:cubicBezTo>
                    <a:pt x="709" y="796"/>
                    <a:pt x="704" y="800"/>
                    <a:pt x="708" y="795"/>
                  </a:cubicBezTo>
                  <a:cubicBezTo>
                    <a:pt x="708" y="791"/>
                    <a:pt x="703" y="794"/>
                    <a:pt x="701" y="793"/>
                  </a:cubicBezTo>
                  <a:cubicBezTo>
                    <a:pt x="700" y="792"/>
                    <a:pt x="702" y="789"/>
                    <a:pt x="701" y="789"/>
                  </a:cubicBezTo>
                  <a:cubicBezTo>
                    <a:pt x="700" y="788"/>
                    <a:pt x="698" y="788"/>
                    <a:pt x="697" y="787"/>
                  </a:cubicBezTo>
                  <a:cubicBezTo>
                    <a:pt x="695" y="785"/>
                    <a:pt x="692" y="780"/>
                    <a:pt x="692" y="774"/>
                  </a:cubicBezTo>
                  <a:cubicBezTo>
                    <a:pt x="692" y="772"/>
                    <a:pt x="689" y="773"/>
                    <a:pt x="688" y="772"/>
                  </a:cubicBezTo>
                  <a:cubicBezTo>
                    <a:pt x="686" y="771"/>
                    <a:pt x="688" y="763"/>
                    <a:pt x="684" y="763"/>
                  </a:cubicBezTo>
                  <a:cubicBezTo>
                    <a:pt x="681" y="763"/>
                    <a:pt x="679" y="752"/>
                    <a:pt x="677" y="748"/>
                  </a:cubicBezTo>
                  <a:cubicBezTo>
                    <a:pt x="675" y="745"/>
                    <a:pt x="672" y="741"/>
                    <a:pt x="669" y="737"/>
                  </a:cubicBezTo>
                  <a:cubicBezTo>
                    <a:pt x="668" y="735"/>
                    <a:pt x="666" y="734"/>
                    <a:pt x="666" y="733"/>
                  </a:cubicBezTo>
                  <a:cubicBezTo>
                    <a:pt x="665" y="732"/>
                    <a:pt x="666" y="730"/>
                    <a:pt x="666" y="729"/>
                  </a:cubicBezTo>
                  <a:cubicBezTo>
                    <a:pt x="665" y="727"/>
                    <a:pt x="663" y="729"/>
                    <a:pt x="662" y="727"/>
                  </a:cubicBezTo>
                  <a:cubicBezTo>
                    <a:pt x="662" y="727"/>
                    <a:pt x="659" y="713"/>
                    <a:pt x="658" y="724"/>
                  </a:cubicBezTo>
                  <a:cubicBezTo>
                    <a:pt x="654" y="722"/>
                    <a:pt x="657" y="712"/>
                    <a:pt x="656" y="707"/>
                  </a:cubicBezTo>
                  <a:cubicBezTo>
                    <a:pt x="661" y="707"/>
                    <a:pt x="661" y="702"/>
                    <a:pt x="664" y="699"/>
                  </a:cubicBezTo>
                  <a:cubicBezTo>
                    <a:pt x="665" y="694"/>
                    <a:pt x="660" y="696"/>
                    <a:pt x="658" y="694"/>
                  </a:cubicBezTo>
                  <a:cubicBezTo>
                    <a:pt x="658" y="688"/>
                    <a:pt x="661" y="686"/>
                    <a:pt x="660" y="679"/>
                  </a:cubicBezTo>
                  <a:cubicBezTo>
                    <a:pt x="661" y="678"/>
                    <a:pt x="663" y="677"/>
                    <a:pt x="666" y="677"/>
                  </a:cubicBezTo>
                  <a:cubicBezTo>
                    <a:pt x="666" y="676"/>
                    <a:pt x="665" y="673"/>
                    <a:pt x="666" y="672"/>
                  </a:cubicBezTo>
                  <a:cubicBezTo>
                    <a:pt x="666" y="671"/>
                    <a:pt x="669" y="672"/>
                    <a:pt x="669" y="672"/>
                  </a:cubicBezTo>
                  <a:cubicBezTo>
                    <a:pt x="670" y="671"/>
                    <a:pt x="669" y="670"/>
                    <a:pt x="669" y="670"/>
                  </a:cubicBezTo>
                  <a:cubicBezTo>
                    <a:pt x="670" y="669"/>
                    <a:pt x="674" y="666"/>
                    <a:pt x="673" y="666"/>
                  </a:cubicBezTo>
                  <a:cubicBezTo>
                    <a:pt x="673" y="666"/>
                    <a:pt x="671" y="666"/>
                    <a:pt x="671" y="666"/>
                  </a:cubicBezTo>
                  <a:cubicBezTo>
                    <a:pt x="671" y="666"/>
                    <a:pt x="672" y="663"/>
                    <a:pt x="673" y="664"/>
                  </a:cubicBezTo>
                  <a:cubicBezTo>
                    <a:pt x="677" y="669"/>
                    <a:pt x="674" y="661"/>
                    <a:pt x="679" y="660"/>
                  </a:cubicBezTo>
                  <a:cubicBezTo>
                    <a:pt x="682" y="660"/>
                    <a:pt x="680" y="656"/>
                    <a:pt x="682" y="653"/>
                  </a:cubicBezTo>
                  <a:cubicBezTo>
                    <a:pt x="682" y="653"/>
                    <a:pt x="691" y="646"/>
                    <a:pt x="686" y="642"/>
                  </a:cubicBezTo>
                  <a:cubicBezTo>
                    <a:pt x="684" y="639"/>
                    <a:pt x="686" y="641"/>
                    <a:pt x="686" y="638"/>
                  </a:cubicBezTo>
                  <a:cubicBezTo>
                    <a:pt x="686" y="634"/>
                    <a:pt x="682" y="620"/>
                    <a:pt x="684" y="616"/>
                  </a:cubicBezTo>
                  <a:cubicBezTo>
                    <a:pt x="675" y="617"/>
                    <a:pt x="675" y="609"/>
                    <a:pt x="666" y="612"/>
                  </a:cubicBezTo>
                  <a:cubicBezTo>
                    <a:pt x="663" y="613"/>
                    <a:pt x="666" y="615"/>
                    <a:pt x="664" y="619"/>
                  </a:cubicBezTo>
                  <a:cubicBezTo>
                    <a:pt x="654" y="620"/>
                    <a:pt x="650" y="614"/>
                    <a:pt x="641" y="614"/>
                  </a:cubicBezTo>
                  <a:cubicBezTo>
                    <a:pt x="641" y="610"/>
                    <a:pt x="636" y="611"/>
                    <a:pt x="638" y="606"/>
                  </a:cubicBezTo>
                  <a:cubicBezTo>
                    <a:pt x="635" y="605"/>
                    <a:pt x="632" y="606"/>
                    <a:pt x="630" y="604"/>
                  </a:cubicBezTo>
                  <a:cubicBezTo>
                    <a:pt x="630" y="604"/>
                    <a:pt x="631" y="601"/>
                    <a:pt x="630" y="601"/>
                  </a:cubicBezTo>
                  <a:cubicBezTo>
                    <a:pt x="630" y="600"/>
                    <a:pt x="627" y="601"/>
                    <a:pt x="626" y="601"/>
                  </a:cubicBezTo>
                  <a:cubicBezTo>
                    <a:pt x="625" y="599"/>
                    <a:pt x="626" y="595"/>
                    <a:pt x="623" y="595"/>
                  </a:cubicBezTo>
                  <a:cubicBezTo>
                    <a:pt x="623" y="590"/>
                    <a:pt x="626" y="591"/>
                    <a:pt x="623" y="588"/>
                  </a:cubicBezTo>
                  <a:cubicBezTo>
                    <a:pt x="622" y="586"/>
                    <a:pt x="621" y="587"/>
                    <a:pt x="621" y="588"/>
                  </a:cubicBezTo>
                  <a:cubicBezTo>
                    <a:pt x="618" y="586"/>
                    <a:pt x="617" y="582"/>
                    <a:pt x="612" y="582"/>
                  </a:cubicBezTo>
                  <a:cubicBezTo>
                    <a:pt x="614" y="576"/>
                    <a:pt x="605" y="581"/>
                    <a:pt x="608" y="575"/>
                  </a:cubicBezTo>
                  <a:cubicBezTo>
                    <a:pt x="606" y="574"/>
                    <a:pt x="596" y="574"/>
                    <a:pt x="598" y="575"/>
                  </a:cubicBezTo>
                  <a:cubicBezTo>
                    <a:pt x="596" y="574"/>
                    <a:pt x="598" y="572"/>
                    <a:pt x="597" y="571"/>
                  </a:cubicBezTo>
                  <a:cubicBezTo>
                    <a:pt x="596" y="570"/>
                    <a:pt x="594" y="571"/>
                    <a:pt x="593" y="571"/>
                  </a:cubicBezTo>
                  <a:cubicBezTo>
                    <a:pt x="591" y="570"/>
                    <a:pt x="587" y="568"/>
                    <a:pt x="582" y="569"/>
                  </a:cubicBezTo>
                  <a:cubicBezTo>
                    <a:pt x="584" y="562"/>
                    <a:pt x="578" y="566"/>
                    <a:pt x="574" y="563"/>
                  </a:cubicBezTo>
                  <a:cubicBezTo>
                    <a:pt x="574" y="563"/>
                    <a:pt x="575" y="560"/>
                    <a:pt x="574" y="560"/>
                  </a:cubicBezTo>
                  <a:cubicBezTo>
                    <a:pt x="574" y="559"/>
                    <a:pt x="571" y="560"/>
                    <a:pt x="571" y="560"/>
                  </a:cubicBezTo>
                  <a:cubicBezTo>
                    <a:pt x="570" y="559"/>
                    <a:pt x="571" y="557"/>
                    <a:pt x="571" y="556"/>
                  </a:cubicBezTo>
                  <a:cubicBezTo>
                    <a:pt x="570" y="555"/>
                    <a:pt x="567" y="556"/>
                    <a:pt x="567" y="556"/>
                  </a:cubicBezTo>
                  <a:cubicBezTo>
                    <a:pt x="566" y="555"/>
                    <a:pt x="567" y="553"/>
                    <a:pt x="567" y="552"/>
                  </a:cubicBezTo>
                  <a:cubicBezTo>
                    <a:pt x="565" y="551"/>
                    <a:pt x="565" y="554"/>
                    <a:pt x="565" y="554"/>
                  </a:cubicBezTo>
                  <a:cubicBezTo>
                    <a:pt x="564" y="554"/>
                    <a:pt x="560" y="552"/>
                    <a:pt x="559" y="550"/>
                  </a:cubicBezTo>
                  <a:cubicBezTo>
                    <a:pt x="557" y="553"/>
                    <a:pt x="556" y="550"/>
                    <a:pt x="554" y="550"/>
                  </a:cubicBezTo>
                  <a:cubicBezTo>
                    <a:pt x="551" y="551"/>
                    <a:pt x="548" y="554"/>
                    <a:pt x="544" y="554"/>
                  </a:cubicBezTo>
                  <a:cubicBezTo>
                    <a:pt x="540" y="554"/>
                    <a:pt x="540" y="552"/>
                    <a:pt x="537" y="552"/>
                  </a:cubicBezTo>
                  <a:cubicBezTo>
                    <a:pt x="532" y="552"/>
                    <a:pt x="534" y="555"/>
                    <a:pt x="530" y="552"/>
                  </a:cubicBezTo>
                  <a:cubicBezTo>
                    <a:pt x="527" y="551"/>
                    <a:pt x="525" y="552"/>
                    <a:pt x="520" y="550"/>
                  </a:cubicBezTo>
                  <a:cubicBezTo>
                    <a:pt x="519" y="550"/>
                    <a:pt x="519" y="547"/>
                    <a:pt x="518" y="547"/>
                  </a:cubicBezTo>
                  <a:cubicBezTo>
                    <a:pt x="517" y="546"/>
                    <a:pt x="516" y="547"/>
                    <a:pt x="515" y="547"/>
                  </a:cubicBezTo>
                  <a:cubicBezTo>
                    <a:pt x="512" y="546"/>
                    <a:pt x="504" y="545"/>
                    <a:pt x="509" y="541"/>
                  </a:cubicBezTo>
                  <a:cubicBezTo>
                    <a:pt x="504" y="541"/>
                    <a:pt x="503" y="537"/>
                    <a:pt x="498" y="537"/>
                  </a:cubicBezTo>
                  <a:cubicBezTo>
                    <a:pt x="497" y="536"/>
                    <a:pt x="496" y="534"/>
                    <a:pt x="496" y="532"/>
                  </a:cubicBezTo>
                  <a:cubicBezTo>
                    <a:pt x="488" y="531"/>
                    <a:pt x="486" y="525"/>
                    <a:pt x="477" y="524"/>
                  </a:cubicBezTo>
                  <a:cubicBezTo>
                    <a:pt x="476" y="518"/>
                    <a:pt x="472" y="515"/>
                    <a:pt x="474" y="506"/>
                  </a:cubicBezTo>
                  <a:cubicBezTo>
                    <a:pt x="473" y="498"/>
                    <a:pt x="463" y="502"/>
                    <a:pt x="468" y="494"/>
                  </a:cubicBezTo>
                  <a:cubicBezTo>
                    <a:pt x="466" y="494"/>
                    <a:pt x="465" y="495"/>
                    <a:pt x="464" y="496"/>
                  </a:cubicBezTo>
                  <a:cubicBezTo>
                    <a:pt x="462" y="496"/>
                    <a:pt x="463" y="494"/>
                    <a:pt x="462" y="493"/>
                  </a:cubicBezTo>
                  <a:cubicBezTo>
                    <a:pt x="461" y="491"/>
                    <a:pt x="457" y="491"/>
                    <a:pt x="457" y="487"/>
                  </a:cubicBezTo>
                  <a:cubicBezTo>
                    <a:pt x="457" y="485"/>
                    <a:pt x="453" y="485"/>
                    <a:pt x="451" y="485"/>
                  </a:cubicBezTo>
                  <a:cubicBezTo>
                    <a:pt x="451" y="484"/>
                    <a:pt x="454" y="483"/>
                    <a:pt x="453" y="481"/>
                  </a:cubicBezTo>
                  <a:cubicBezTo>
                    <a:pt x="453" y="481"/>
                    <a:pt x="451" y="478"/>
                    <a:pt x="451" y="478"/>
                  </a:cubicBezTo>
                  <a:cubicBezTo>
                    <a:pt x="450" y="477"/>
                    <a:pt x="448" y="478"/>
                    <a:pt x="448" y="478"/>
                  </a:cubicBezTo>
                  <a:cubicBezTo>
                    <a:pt x="446" y="476"/>
                    <a:pt x="447" y="473"/>
                    <a:pt x="446" y="472"/>
                  </a:cubicBezTo>
                  <a:cubicBezTo>
                    <a:pt x="441" y="468"/>
                    <a:pt x="436" y="467"/>
                    <a:pt x="434" y="459"/>
                  </a:cubicBezTo>
                  <a:cubicBezTo>
                    <a:pt x="431" y="456"/>
                    <a:pt x="431" y="460"/>
                    <a:pt x="427" y="457"/>
                  </a:cubicBezTo>
                  <a:cubicBezTo>
                    <a:pt x="428" y="453"/>
                    <a:pt x="424" y="453"/>
                    <a:pt x="423" y="452"/>
                  </a:cubicBezTo>
                  <a:cubicBezTo>
                    <a:pt x="422" y="449"/>
                    <a:pt x="424" y="442"/>
                    <a:pt x="418" y="442"/>
                  </a:cubicBezTo>
                  <a:cubicBezTo>
                    <a:pt x="419" y="433"/>
                    <a:pt x="414" y="429"/>
                    <a:pt x="408" y="427"/>
                  </a:cubicBezTo>
                  <a:cubicBezTo>
                    <a:pt x="407" y="429"/>
                    <a:pt x="406" y="431"/>
                    <a:pt x="405" y="433"/>
                  </a:cubicBezTo>
                  <a:cubicBezTo>
                    <a:pt x="403" y="437"/>
                    <a:pt x="409" y="438"/>
                    <a:pt x="410" y="440"/>
                  </a:cubicBezTo>
                  <a:cubicBezTo>
                    <a:pt x="411" y="441"/>
                    <a:pt x="410" y="444"/>
                    <a:pt x="410" y="444"/>
                  </a:cubicBezTo>
                  <a:cubicBezTo>
                    <a:pt x="410" y="444"/>
                    <a:pt x="412" y="444"/>
                    <a:pt x="412" y="444"/>
                  </a:cubicBezTo>
                  <a:cubicBezTo>
                    <a:pt x="413" y="447"/>
                    <a:pt x="410" y="451"/>
                    <a:pt x="414" y="452"/>
                  </a:cubicBezTo>
                  <a:cubicBezTo>
                    <a:pt x="417" y="452"/>
                    <a:pt x="415" y="457"/>
                    <a:pt x="418" y="461"/>
                  </a:cubicBezTo>
                  <a:cubicBezTo>
                    <a:pt x="418" y="462"/>
                    <a:pt x="419" y="461"/>
                    <a:pt x="420" y="463"/>
                  </a:cubicBezTo>
                  <a:cubicBezTo>
                    <a:pt x="420" y="466"/>
                    <a:pt x="425" y="465"/>
                    <a:pt x="423" y="472"/>
                  </a:cubicBezTo>
                  <a:cubicBezTo>
                    <a:pt x="424" y="474"/>
                    <a:pt x="427" y="474"/>
                    <a:pt x="429" y="474"/>
                  </a:cubicBezTo>
                  <a:cubicBezTo>
                    <a:pt x="427" y="476"/>
                    <a:pt x="431" y="477"/>
                    <a:pt x="431" y="478"/>
                  </a:cubicBezTo>
                  <a:cubicBezTo>
                    <a:pt x="431" y="479"/>
                    <a:pt x="429" y="482"/>
                    <a:pt x="429" y="481"/>
                  </a:cubicBezTo>
                  <a:cubicBezTo>
                    <a:pt x="430" y="484"/>
                    <a:pt x="435" y="483"/>
                    <a:pt x="433" y="489"/>
                  </a:cubicBezTo>
                  <a:cubicBezTo>
                    <a:pt x="430" y="487"/>
                    <a:pt x="429" y="484"/>
                    <a:pt x="423" y="485"/>
                  </a:cubicBezTo>
                  <a:cubicBezTo>
                    <a:pt x="426" y="478"/>
                    <a:pt x="419" y="479"/>
                    <a:pt x="420" y="474"/>
                  </a:cubicBezTo>
                  <a:cubicBezTo>
                    <a:pt x="419" y="471"/>
                    <a:pt x="416" y="470"/>
                    <a:pt x="414" y="468"/>
                  </a:cubicBezTo>
                  <a:cubicBezTo>
                    <a:pt x="412" y="467"/>
                    <a:pt x="411" y="465"/>
                    <a:pt x="410" y="463"/>
                  </a:cubicBezTo>
                  <a:cubicBezTo>
                    <a:pt x="407" y="462"/>
                    <a:pt x="404" y="462"/>
                    <a:pt x="403" y="459"/>
                  </a:cubicBezTo>
                  <a:cubicBezTo>
                    <a:pt x="403" y="454"/>
                    <a:pt x="404" y="457"/>
                    <a:pt x="406" y="457"/>
                  </a:cubicBezTo>
                  <a:cubicBezTo>
                    <a:pt x="408" y="449"/>
                    <a:pt x="400" y="451"/>
                    <a:pt x="401" y="444"/>
                  </a:cubicBezTo>
                  <a:cubicBezTo>
                    <a:pt x="397" y="443"/>
                    <a:pt x="396" y="440"/>
                    <a:pt x="392" y="440"/>
                  </a:cubicBezTo>
                  <a:cubicBezTo>
                    <a:pt x="392" y="436"/>
                    <a:pt x="395" y="436"/>
                    <a:pt x="392" y="431"/>
                  </a:cubicBezTo>
                  <a:cubicBezTo>
                    <a:pt x="391" y="430"/>
                    <a:pt x="390" y="429"/>
                    <a:pt x="390" y="429"/>
                  </a:cubicBezTo>
                  <a:cubicBezTo>
                    <a:pt x="388" y="425"/>
                    <a:pt x="389" y="419"/>
                    <a:pt x="380" y="420"/>
                  </a:cubicBezTo>
                  <a:cubicBezTo>
                    <a:pt x="382" y="418"/>
                    <a:pt x="382" y="417"/>
                    <a:pt x="380" y="414"/>
                  </a:cubicBezTo>
                  <a:cubicBezTo>
                    <a:pt x="380" y="414"/>
                    <a:pt x="379" y="411"/>
                    <a:pt x="379" y="411"/>
                  </a:cubicBezTo>
                  <a:cubicBezTo>
                    <a:pt x="378" y="410"/>
                    <a:pt x="374" y="411"/>
                    <a:pt x="373" y="411"/>
                  </a:cubicBezTo>
                  <a:cubicBezTo>
                    <a:pt x="372" y="409"/>
                    <a:pt x="377" y="409"/>
                    <a:pt x="377" y="409"/>
                  </a:cubicBezTo>
                  <a:cubicBezTo>
                    <a:pt x="376" y="405"/>
                    <a:pt x="365" y="403"/>
                    <a:pt x="360" y="401"/>
                  </a:cubicBezTo>
                  <a:cubicBezTo>
                    <a:pt x="359" y="400"/>
                    <a:pt x="359" y="399"/>
                    <a:pt x="358" y="398"/>
                  </a:cubicBezTo>
                  <a:cubicBezTo>
                    <a:pt x="357" y="395"/>
                    <a:pt x="356" y="394"/>
                    <a:pt x="354" y="392"/>
                  </a:cubicBezTo>
                  <a:cubicBezTo>
                    <a:pt x="353" y="390"/>
                    <a:pt x="353" y="385"/>
                    <a:pt x="351" y="381"/>
                  </a:cubicBezTo>
                  <a:cubicBezTo>
                    <a:pt x="350" y="380"/>
                    <a:pt x="347" y="380"/>
                    <a:pt x="347" y="379"/>
                  </a:cubicBezTo>
                  <a:cubicBezTo>
                    <a:pt x="346" y="376"/>
                    <a:pt x="348" y="372"/>
                    <a:pt x="343" y="373"/>
                  </a:cubicBezTo>
                  <a:cubicBezTo>
                    <a:pt x="344" y="366"/>
                    <a:pt x="340" y="362"/>
                    <a:pt x="336" y="357"/>
                  </a:cubicBezTo>
                  <a:cubicBezTo>
                    <a:pt x="334" y="354"/>
                    <a:pt x="334" y="349"/>
                    <a:pt x="330" y="351"/>
                  </a:cubicBezTo>
                  <a:cubicBezTo>
                    <a:pt x="333" y="329"/>
                    <a:pt x="329" y="316"/>
                    <a:pt x="330" y="289"/>
                  </a:cubicBezTo>
                  <a:cubicBezTo>
                    <a:pt x="330" y="288"/>
                    <a:pt x="328" y="288"/>
                    <a:pt x="328" y="286"/>
                  </a:cubicBezTo>
                  <a:cubicBezTo>
                    <a:pt x="327" y="285"/>
                    <a:pt x="326" y="283"/>
                    <a:pt x="324" y="282"/>
                  </a:cubicBezTo>
                  <a:cubicBezTo>
                    <a:pt x="324" y="281"/>
                    <a:pt x="323" y="280"/>
                    <a:pt x="321" y="280"/>
                  </a:cubicBezTo>
                  <a:cubicBezTo>
                    <a:pt x="320" y="271"/>
                    <a:pt x="312" y="266"/>
                    <a:pt x="306" y="260"/>
                  </a:cubicBezTo>
                  <a:cubicBezTo>
                    <a:pt x="305" y="259"/>
                    <a:pt x="304" y="258"/>
                    <a:pt x="304" y="256"/>
                  </a:cubicBezTo>
                  <a:cubicBezTo>
                    <a:pt x="305" y="257"/>
                    <a:pt x="309" y="259"/>
                    <a:pt x="310" y="256"/>
                  </a:cubicBezTo>
                  <a:cubicBezTo>
                    <a:pt x="313" y="256"/>
                    <a:pt x="312" y="261"/>
                    <a:pt x="317" y="260"/>
                  </a:cubicBezTo>
                  <a:cubicBezTo>
                    <a:pt x="318" y="261"/>
                    <a:pt x="319" y="264"/>
                    <a:pt x="319" y="267"/>
                  </a:cubicBezTo>
                  <a:cubicBezTo>
                    <a:pt x="328" y="266"/>
                    <a:pt x="330" y="272"/>
                    <a:pt x="336" y="274"/>
                  </a:cubicBezTo>
                  <a:cubicBezTo>
                    <a:pt x="335" y="281"/>
                    <a:pt x="339" y="283"/>
                    <a:pt x="341" y="286"/>
                  </a:cubicBezTo>
                  <a:cubicBezTo>
                    <a:pt x="343" y="285"/>
                    <a:pt x="344" y="282"/>
                    <a:pt x="343" y="280"/>
                  </a:cubicBezTo>
                  <a:cubicBezTo>
                    <a:pt x="343" y="278"/>
                    <a:pt x="340" y="278"/>
                    <a:pt x="339" y="276"/>
                  </a:cubicBezTo>
                  <a:cubicBezTo>
                    <a:pt x="338" y="273"/>
                    <a:pt x="338" y="271"/>
                    <a:pt x="338" y="269"/>
                  </a:cubicBezTo>
                  <a:cubicBezTo>
                    <a:pt x="337" y="268"/>
                    <a:pt x="336" y="267"/>
                    <a:pt x="336" y="267"/>
                  </a:cubicBezTo>
                  <a:cubicBezTo>
                    <a:pt x="335" y="266"/>
                    <a:pt x="337" y="264"/>
                    <a:pt x="338" y="265"/>
                  </a:cubicBezTo>
                  <a:cubicBezTo>
                    <a:pt x="335" y="261"/>
                    <a:pt x="331" y="262"/>
                    <a:pt x="332" y="258"/>
                  </a:cubicBezTo>
                  <a:cubicBezTo>
                    <a:pt x="323" y="259"/>
                    <a:pt x="322" y="252"/>
                    <a:pt x="313" y="252"/>
                  </a:cubicBezTo>
                  <a:cubicBezTo>
                    <a:pt x="316" y="246"/>
                    <a:pt x="307" y="251"/>
                    <a:pt x="310" y="245"/>
                  </a:cubicBezTo>
                  <a:cubicBezTo>
                    <a:pt x="308" y="243"/>
                    <a:pt x="305" y="245"/>
                    <a:pt x="302" y="241"/>
                  </a:cubicBezTo>
                  <a:cubicBezTo>
                    <a:pt x="302" y="239"/>
                    <a:pt x="304" y="239"/>
                    <a:pt x="306" y="239"/>
                  </a:cubicBezTo>
                  <a:cubicBezTo>
                    <a:pt x="308" y="234"/>
                    <a:pt x="299" y="237"/>
                    <a:pt x="300" y="237"/>
                  </a:cubicBezTo>
                  <a:cubicBezTo>
                    <a:pt x="298" y="236"/>
                    <a:pt x="300" y="234"/>
                    <a:pt x="298" y="233"/>
                  </a:cubicBezTo>
                  <a:cubicBezTo>
                    <a:pt x="298" y="233"/>
                    <a:pt x="295" y="234"/>
                    <a:pt x="295" y="233"/>
                  </a:cubicBezTo>
                  <a:cubicBezTo>
                    <a:pt x="294" y="232"/>
                    <a:pt x="297" y="231"/>
                    <a:pt x="297" y="230"/>
                  </a:cubicBezTo>
                  <a:cubicBezTo>
                    <a:pt x="296" y="227"/>
                    <a:pt x="294" y="230"/>
                    <a:pt x="291" y="230"/>
                  </a:cubicBezTo>
                  <a:cubicBezTo>
                    <a:pt x="287" y="227"/>
                    <a:pt x="289" y="223"/>
                    <a:pt x="287" y="220"/>
                  </a:cubicBezTo>
                  <a:cubicBezTo>
                    <a:pt x="286" y="219"/>
                    <a:pt x="284" y="218"/>
                    <a:pt x="282" y="219"/>
                  </a:cubicBezTo>
                  <a:cubicBezTo>
                    <a:pt x="288" y="208"/>
                    <a:pt x="267" y="215"/>
                    <a:pt x="269" y="204"/>
                  </a:cubicBezTo>
                  <a:cubicBezTo>
                    <a:pt x="270" y="204"/>
                    <a:pt x="272" y="204"/>
                    <a:pt x="274" y="204"/>
                  </a:cubicBezTo>
                  <a:cubicBezTo>
                    <a:pt x="275" y="199"/>
                    <a:pt x="266" y="205"/>
                    <a:pt x="269" y="198"/>
                  </a:cubicBezTo>
                  <a:cubicBezTo>
                    <a:pt x="265" y="198"/>
                    <a:pt x="261" y="198"/>
                    <a:pt x="257" y="198"/>
                  </a:cubicBezTo>
                  <a:cubicBezTo>
                    <a:pt x="262" y="195"/>
                    <a:pt x="255" y="194"/>
                    <a:pt x="259" y="192"/>
                  </a:cubicBezTo>
                  <a:cubicBezTo>
                    <a:pt x="260" y="189"/>
                    <a:pt x="254" y="189"/>
                    <a:pt x="255" y="191"/>
                  </a:cubicBezTo>
                  <a:cubicBezTo>
                    <a:pt x="252" y="187"/>
                    <a:pt x="255" y="186"/>
                    <a:pt x="252" y="181"/>
                  </a:cubicBezTo>
                  <a:cubicBezTo>
                    <a:pt x="248" y="181"/>
                    <a:pt x="244" y="181"/>
                    <a:pt x="241" y="181"/>
                  </a:cubicBezTo>
                  <a:cubicBezTo>
                    <a:pt x="242" y="179"/>
                    <a:pt x="243" y="177"/>
                    <a:pt x="244" y="174"/>
                  </a:cubicBezTo>
                  <a:cubicBezTo>
                    <a:pt x="243" y="170"/>
                    <a:pt x="239" y="173"/>
                    <a:pt x="242" y="168"/>
                  </a:cubicBezTo>
                  <a:cubicBezTo>
                    <a:pt x="236" y="169"/>
                    <a:pt x="232" y="171"/>
                    <a:pt x="224" y="170"/>
                  </a:cubicBezTo>
                  <a:cubicBezTo>
                    <a:pt x="224" y="165"/>
                    <a:pt x="219" y="163"/>
                    <a:pt x="214" y="161"/>
                  </a:cubicBezTo>
                  <a:cubicBezTo>
                    <a:pt x="213" y="160"/>
                    <a:pt x="210" y="160"/>
                    <a:pt x="209" y="159"/>
                  </a:cubicBezTo>
                  <a:cubicBezTo>
                    <a:pt x="208" y="159"/>
                    <a:pt x="209" y="156"/>
                    <a:pt x="209" y="155"/>
                  </a:cubicBezTo>
                  <a:cubicBezTo>
                    <a:pt x="208" y="154"/>
                    <a:pt x="204" y="156"/>
                    <a:pt x="205" y="153"/>
                  </a:cubicBezTo>
                  <a:cubicBezTo>
                    <a:pt x="199" y="151"/>
                    <a:pt x="186" y="157"/>
                    <a:pt x="183" y="153"/>
                  </a:cubicBezTo>
                  <a:cubicBezTo>
                    <a:pt x="183" y="153"/>
                    <a:pt x="183" y="151"/>
                    <a:pt x="183" y="151"/>
                  </a:cubicBezTo>
                  <a:cubicBezTo>
                    <a:pt x="181" y="151"/>
                    <a:pt x="179" y="153"/>
                    <a:pt x="179" y="153"/>
                  </a:cubicBezTo>
                  <a:cubicBezTo>
                    <a:pt x="177" y="153"/>
                    <a:pt x="177" y="147"/>
                    <a:pt x="170" y="150"/>
                  </a:cubicBezTo>
                  <a:cubicBezTo>
                    <a:pt x="170" y="145"/>
                    <a:pt x="161" y="147"/>
                    <a:pt x="166" y="142"/>
                  </a:cubicBezTo>
                  <a:cubicBezTo>
                    <a:pt x="165" y="142"/>
                    <a:pt x="164" y="144"/>
                    <a:pt x="162" y="144"/>
                  </a:cubicBezTo>
                  <a:cubicBezTo>
                    <a:pt x="161" y="144"/>
                    <a:pt x="160" y="142"/>
                    <a:pt x="160" y="142"/>
                  </a:cubicBezTo>
                  <a:cubicBezTo>
                    <a:pt x="157" y="143"/>
                    <a:pt x="154" y="147"/>
                    <a:pt x="151" y="144"/>
                  </a:cubicBezTo>
                  <a:cubicBezTo>
                    <a:pt x="147" y="144"/>
                    <a:pt x="150" y="151"/>
                    <a:pt x="149" y="153"/>
                  </a:cubicBezTo>
                  <a:cubicBezTo>
                    <a:pt x="148" y="153"/>
                    <a:pt x="146" y="151"/>
                    <a:pt x="144" y="151"/>
                  </a:cubicBezTo>
                  <a:cubicBezTo>
                    <a:pt x="141" y="152"/>
                    <a:pt x="143" y="155"/>
                    <a:pt x="142" y="155"/>
                  </a:cubicBezTo>
                  <a:cubicBezTo>
                    <a:pt x="140" y="156"/>
                    <a:pt x="133" y="155"/>
                    <a:pt x="131" y="157"/>
                  </a:cubicBezTo>
                  <a:cubicBezTo>
                    <a:pt x="129" y="158"/>
                    <a:pt x="129" y="160"/>
                    <a:pt x="127" y="161"/>
                  </a:cubicBezTo>
                  <a:cubicBezTo>
                    <a:pt x="124" y="161"/>
                    <a:pt x="123" y="159"/>
                    <a:pt x="119" y="159"/>
                  </a:cubicBezTo>
                  <a:cubicBezTo>
                    <a:pt x="122" y="156"/>
                    <a:pt x="127" y="155"/>
                    <a:pt x="125" y="148"/>
                  </a:cubicBezTo>
                  <a:cubicBezTo>
                    <a:pt x="128" y="148"/>
                    <a:pt x="129" y="146"/>
                    <a:pt x="129" y="144"/>
                  </a:cubicBezTo>
                  <a:cubicBezTo>
                    <a:pt x="128" y="142"/>
                    <a:pt x="125" y="142"/>
                    <a:pt x="123" y="142"/>
                  </a:cubicBezTo>
                  <a:cubicBezTo>
                    <a:pt x="121" y="144"/>
                    <a:pt x="121" y="147"/>
                    <a:pt x="118" y="150"/>
                  </a:cubicBezTo>
                  <a:cubicBezTo>
                    <a:pt x="116" y="151"/>
                    <a:pt x="116" y="153"/>
                    <a:pt x="114" y="153"/>
                  </a:cubicBezTo>
                  <a:cubicBezTo>
                    <a:pt x="112" y="153"/>
                    <a:pt x="112" y="158"/>
                    <a:pt x="108" y="157"/>
                  </a:cubicBezTo>
                  <a:cubicBezTo>
                    <a:pt x="109" y="160"/>
                    <a:pt x="107" y="161"/>
                    <a:pt x="105" y="161"/>
                  </a:cubicBezTo>
                  <a:cubicBezTo>
                    <a:pt x="105" y="163"/>
                    <a:pt x="105" y="166"/>
                    <a:pt x="105" y="168"/>
                  </a:cubicBezTo>
                  <a:cubicBezTo>
                    <a:pt x="99" y="170"/>
                    <a:pt x="98" y="176"/>
                    <a:pt x="93" y="179"/>
                  </a:cubicBezTo>
                  <a:cubicBezTo>
                    <a:pt x="93" y="180"/>
                    <a:pt x="90" y="179"/>
                    <a:pt x="90" y="179"/>
                  </a:cubicBezTo>
                  <a:cubicBezTo>
                    <a:pt x="89" y="180"/>
                    <a:pt x="90" y="183"/>
                    <a:pt x="90" y="183"/>
                  </a:cubicBezTo>
                  <a:cubicBezTo>
                    <a:pt x="89" y="183"/>
                    <a:pt x="82" y="183"/>
                    <a:pt x="84" y="185"/>
                  </a:cubicBezTo>
                  <a:cubicBezTo>
                    <a:pt x="88" y="188"/>
                    <a:pt x="79" y="187"/>
                    <a:pt x="77" y="191"/>
                  </a:cubicBezTo>
                  <a:cubicBezTo>
                    <a:pt x="76" y="191"/>
                    <a:pt x="74" y="197"/>
                    <a:pt x="73" y="196"/>
                  </a:cubicBezTo>
                  <a:cubicBezTo>
                    <a:pt x="71" y="194"/>
                    <a:pt x="72" y="195"/>
                    <a:pt x="71" y="198"/>
                  </a:cubicBezTo>
                  <a:cubicBezTo>
                    <a:pt x="68" y="198"/>
                    <a:pt x="66" y="198"/>
                    <a:pt x="64" y="198"/>
                  </a:cubicBezTo>
                  <a:cubicBezTo>
                    <a:pt x="60" y="200"/>
                    <a:pt x="67" y="201"/>
                    <a:pt x="58" y="202"/>
                  </a:cubicBezTo>
                  <a:cubicBezTo>
                    <a:pt x="54" y="202"/>
                    <a:pt x="51" y="202"/>
                    <a:pt x="47" y="204"/>
                  </a:cubicBezTo>
                  <a:cubicBezTo>
                    <a:pt x="44" y="205"/>
                    <a:pt x="44" y="210"/>
                    <a:pt x="39" y="207"/>
                  </a:cubicBezTo>
                  <a:cubicBezTo>
                    <a:pt x="39" y="202"/>
                    <a:pt x="45" y="204"/>
                    <a:pt x="49" y="202"/>
                  </a:cubicBezTo>
                  <a:cubicBezTo>
                    <a:pt x="50" y="201"/>
                    <a:pt x="50" y="202"/>
                    <a:pt x="50" y="200"/>
                  </a:cubicBezTo>
                  <a:cubicBezTo>
                    <a:pt x="51" y="197"/>
                    <a:pt x="55" y="198"/>
                    <a:pt x="58" y="198"/>
                  </a:cubicBezTo>
                  <a:cubicBezTo>
                    <a:pt x="61" y="198"/>
                    <a:pt x="59" y="194"/>
                    <a:pt x="60" y="192"/>
                  </a:cubicBezTo>
                  <a:cubicBezTo>
                    <a:pt x="61" y="191"/>
                    <a:pt x="62" y="196"/>
                    <a:pt x="65" y="191"/>
                  </a:cubicBezTo>
                  <a:cubicBezTo>
                    <a:pt x="66" y="190"/>
                    <a:pt x="67" y="191"/>
                    <a:pt x="67" y="189"/>
                  </a:cubicBezTo>
                  <a:cubicBezTo>
                    <a:pt x="67" y="186"/>
                    <a:pt x="72" y="187"/>
                    <a:pt x="75" y="185"/>
                  </a:cubicBezTo>
                  <a:cubicBezTo>
                    <a:pt x="75" y="182"/>
                    <a:pt x="75" y="179"/>
                    <a:pt x="75" y="176"/>
                  </a:cubicBezTo>
                  <a:cubicBezTo>
                    <a:pt x="81" y="182"/>
                    <a:pt x="75" y="170"/>
                    <a:pt x="82" y="172"/>
                  </a:cubicBezTo>
                  <a:cubicBezTo>
                    <a:pt x="83" y="167"/>
                    <a:pt x="74" y="173"/>
                    <a:pt x="77" y="166"/>
                  </a:cubicBezTo>
                  <a:cubicBezTo>
                    <a:pt x="75" y="171"/>
                    <a:pt x="63" y="165"/>
                    <a:pt x="62" y="170"/>
                  </a:cubicBezTo>
                  <a:cubicBezTo>
                    <a:pt x="59" y="171"/>
                    <a:pt x="61" y="167"/>
                    <a:pt x="60" y="166"/>
                  </a:cubicBezTo>
                  <a:cubicBezTo>
                    <a:pt x="57" y="165"/>
                    <a:pt x="52" y="168"/>
                    <a:pt x="49" y="166"/>
                  </a:cubicBezTo>
                  <a:cubicBezTo>
                    <a:pt x="51" y="162"/>
                    <a:pt x="46" y="164"/>
                    <a:pt x="45" y="163"/>
                  </a:cubicBezTo>
                  <a:cubicBezTo>
                    <a:pt x="44" y="161"/>
                    <a:pt x="46" y="160"/>
                    <a:pt x="47" y="161"/>
                  </a:cubicBezTo>
                  <a:cubicBezTo>
                    <a:pt x="43" y="156"/>
                    <a:pt x="40" y="157"/>
                    <a:pt x="37" y="151"/>
                  </a:cubicBezTo>
                  <a:cubicBezTo>
                    <a:pt x="35" y="154"/>
                    <a:pt x="29" y="153"/>
                    <a:pt x="24" y="153"/>
                  </a:cubicBezTo>
                  <a:cubicBezTo>
                    <a:pt x="24" y="151"/>
                    <a:pt x="25" y="150"/>
                    <a:pt x="26" y="150"/>
                  </a:cubicBezTo>
                  <a:cubicBezTo>
                    <a:pt x="25" y="146"/>
                    <a:pt x="19" y="147"/>
                    <a:pt x="21" y="140"/>
                  </a:cubicBezTo>
                  <a:cubicBezTo>
                    <a:pt x="20" y="138"/>
                    <a:pt x="17" y="136"/>
                    <a:pt x="17" y="138"/>
                  </a:cubicBezTo>
                  <a:cubicBezTo>
                    <a:pt x="12" y="138"/>
                    <a:pt x="16" y="133"/>
                    <a:pt x="17" y="131"/>
                  </a:cubicBezTo>
                  <a:cubicBezTo>
                    <a:pt x="17" y="130"/>
                    <a:pt x="16" y="128"/>
                    <a:pt x="17" y="127"/>
                  </a:cubicBezTo>
                  <a:cubicBezTo>
                    <a:pt x="17" y="127"/>
                    <a:pt x="20" y="128"/>
                    <a:pt x="21" y="127"/>
                  </a:cubicBezTo>
                  <a:cubicBezTo>
                    <a:pt x="22" y="126"/>
                    <a:pt x="21" y="123"/>
                    <a:pt x="22" y="122"/>
                  </a:cubicBezTo>
                  <a:cubicBezTo>
                    <a:pt x="27" y="121"/>
                    <a:pt x="34" y="120"/>
                    <a:pt x="37" y="118"/>
                  </a:cubicBezTo>
                  <a:cubicBezTo>
                    <a:pt x="40" y="116"/>
                    <a:pt x="42" y="117"/>
                    <a:pt x="45" y="116"/>
                  </a:cubicBezTo>
                  <a:cubicBezTo>
                    <a:pt x="48" y="115"/>
                    <a:pt x="42" y="111"/>
                    <a:pt x="52" y="112"/>
                  </a:cubicBezTo>
                  <a:cubicBezTo>
                    <a:pt x="51" y="108"/>
                    <a:pt x="51" y="104"/>
                    <a:pt x="49" y="97"/>
                  </a:cubicBezTo>
                  <a:cubicBezTo>
                    <a:pt x="45" y="93"/>
                    <a:pt x="34" y="104"/>
                    <a:pt x="30" y="99"/>
                  </a:cubicBezTo>
                  <a:cubicBezTo>
                    <a:pt x="27" y="96"/>
                    <a:pt x="29" y="101"/>
                    <a:pt x="22" y="101"/>
                  </a:cubicBezTo>
                  <a:cubicBezTo>
                    <a:pt x="21" y="98"/>
                    <a:pt x="14" y="100"/>
                    <a:pt x="9" y="97"/>
                  </a:cubicBezTo>
                  <a:cubicBezTo>
                    <a:pt x="9" y="97"/>
                    <a:pt x="13" y="94"/>
                    <a:pt x="9" y="94"/>
                  </a:cubicBezTo>
                  <a:cubicBezTo>
                    <a:pt x="6" y="93"/>
                    <a:pt x="3" y="92"/>
                    <a:pt x="2" y="86"/>
                  </a:cubicBezTo>
                  <a:cubicBezTo>
                    <a:pt x="13" y="87"/>
                    <a:pt x="0" y="81"/>
                    <a:pt x="13" y="82"/>
                  </a:cubicBezTo>
                  <a:cubicBezTo>
                    <a:pt x="15" y="82"/>
                    <a:pt x="14" y="81"/>
                    <a:pt x="13" y="81"/>
                  </a:cubicBezTo>
                  <a:cubicBezTo>
                    <a:pt x="14" y="77"/>
                    <a:pt x="17" y="81"/>
                    <a:pt x="17" y="81"/>
                  </a:cubicBezTo>
                  <a:cubicBezTo>
                    <a:pt x="20" y="81"/>
                    <a:pt x="21" y="78"/>
                    <a:pt x="24" y="79"/>
                  </a:cubicBezTo>
                  <a:cubicBezTo>
                    <a:pt x="25" y="79"/>
                    <a:pt x="26" y="82"/>
                    <a:pt x="28" y="82"/>
                  </a:cubicBezTo>
                  <a:cubicBezTo>
                    <a:pt x="32" y="83"/>
                    <a:pt x="36" y="81"/>
                    <a:pt x="41" y="82"/>
                  </a:cubicBezTo>
                  <a:cubicBezTo>
                    <a:pt x="44" y="83"/>
                    <a:pt x="44" y="84"/>
                    <a:pt x="47" y="82"/>
                  </a:cubicBezTo>
                  <a:cubicBezTo>
                    <a:pt x="49" y="82"/>
                    <a:pt x="47" y="81"/>
                    <a:pt x="47" y="79"/>
                  </a:cubicBezTo>
                  <a:cubicBezTo>
                    <a:pt x="49" y="79"/>
                    <a:pt x="50" y="78"/>
                    <a:pt x="50" y="77"/>
                  </a:cubicBezTo>
                  <a:cubicBezTo>
                    <a:pt x="51" y="72"/>
                    <a:pt x="42" y="78"/>
                    <a:pt x="45" y="71"/>
                  </a:cubicBezTo>
                  <a:cubicBezTo>
                    <a:pt x="40" y="70"/>
                    <a:pt x="35" y="69"/>
                    <a:pt x="30" y="68"/>
                  </a:cubicBezTo>
                  <a:cubicBezTo>
                    <a:pt x="32" y="64"/>
                    <a:pt x="32" y="65"/>
                    <a:pt x="28" y="62"/>
                  </a:cubicBezTo>
                  <a:cubicBezTo>
                    <a:pt x="27" y="62"/>
                    <a:pt x="27" y="60"/>
                    <a:pt x="26" y="60"/>
                  </a:cubicBezTo>
                  <a:cubicBezTo>
                    <a:pt x="25" y="59"/>
                    <a:pt x="21" y="60"/>
                    <a:pt x="19" y="58"/>
                  </a:cubicBezTo>
                  <a:cubicBezTo>
                    <a:pt x="19" y="58"/>
                    <a:pt x="22" y="52"/>
                    <a:pt x="19" y="53"/>
                  </a:cubicBezTo>
                  <a:cubicBezTo>
                    <a:pt x="18" y="53"/>
                    <a:pt x="19" y="55"/>
                    <a:pt x="17" y="55"/>
                  </a:cubicBezTo>
                  <a:cubicBezTo>
                    <a:pt x="15" y="54"/>
                    <a:pt x="14" y="52"/>
                    <a:pt x="11" y="53"/>
                  </a:cubicBezTo>
                  <a:cubicBezTo>
                    <a:pt x="15" y="47"/>
                    <a:pt x="23" y="46"/>
                    <a:pt x="30" y="43"/>
                  </a:cubicBezTo>
                  <a:cubicBezTo>
                    <a:pt x="28" y="37"/>
                    <a:pt x="35" y="37"/>
                    <a:pt x="37" y="34"/>
                  </a:cubicBezTo>
                  <a:cubicBezTo>
                    <a:pt x="39" y="32"/>
                    <a:pt x="37" y="28"/>
                    <a:pt x="39" y="27"/>
                  </a:cubicBezTo>
                  <a:cubicBezTo>
                    <a:pt x="44" y="31"/>
                    <a:pt x="44" y="28"/>
                    <a:pt x="52" y="28"/>
                  </a:cubicBezTo>
                  <a:cubicBezTo>
                    <a:pt x="56" y="23"/>
                    <a:pt x="62" y="19"/>
                    <a:pt x="73" y="21"/>
                  </a:cubicBezTo>
                  <a:cubicBezTo>
                    <a:pt x="75" y="22"/>
                    <a:pt x="74" y="18"/>
                    <a:pt x="75" y="17"/>
                  </a:cubicBezTo>
                  <a:cubicBezTo>
                    <a:pt x="78" y="15"/>
                    <a:pt x="85" y="19"/>
                    <a:pt x="86" y="14"/>
                  </a:cubicBezTo>
                  <a:cubicBezTo>
                    <a:pt x="88" y="13"/>
                    <a:pt x="89" y="17"/>
                    <a:pt x="90" y="17"/>
                  </a:cubicBezTo>
                  <a:cubicBezTo>
                    <a:pt x="93" y="18"/>
                    <a:pt x="96" y="16"/>
                    <a:pt x="95" y="21"/>
                  </a:cubicBezTo>
                  <a:cubicBezTo>
                    <a:pt x="103" y="21"/>
                    <a:pt x="111" y="21"/>
                    <a:pt x="119" y="21"/>
                  </a:cubicBezTo>
                  <a:cubicBezTo>
                    <a:pt x="111" y="29"/>
                    <a:pt x="132" y="18"/>
                    <a:pt x="125" y="27"/>
                  </a:cubicBezTo>
                  <a:cubicBezTo>
                    <a:pt x="129" y="27"/>
                    <a:pt x="132" y="26"/>
                    <a:pt x="132" y="23"/>
                  </a:cubicBezTo>
                  <a:cubicBezTo>
                    <a:pt x="136" y="27"/>
                    <a:pt x="144" y="25"/>
                    <a:pt x="149" y="27"/>
                  </a:cubicBezTo>
                  <a:cubicBezTo>
                    <a:pt x="150" y="27"/>
                    <a:pt x="149" y="28"/>
                    <a:pt x="151" y="28"/>
                  </a:cubicBezTo>
                  <a:cubicBezTo>
                    <a:pt x="153" y="28"/>
                    <a:pt x="153" y="30"/>
                    <a:pt x="155" y="30"/>
                  </a:cubicBezTo>
                  <a:cubicBezTo>
                    <a:pt x="160" y="31"/>
                    <a:pt x="161" y="27"/>
                    <a:pt x="164" y="30"/>
                  </a:cubicBezTo>
                  <a:cubicBezTo>
                    <a:pt x="165" y="31"/>
                    <a:pt x="186" y="31"/>
                    <a:pt x="188" y="32"/>
                  </a:cubicBezTo>
                  <a:cubicBezTo>
                    <a:pt x="191" y="34"/>
                    <a:pt x="202" y="35"/>
                    <a:pt x="209" y="36"/>
                  </a:cubicBezTo>
                  <a:cubicBezTo>
                    <a:pt x="211" y="38"/>
                    <a:pt x="214" y="40"/>
                    <a:pt x="214" y="43"/>
                  </a:cubicBezTo>
                  <a:cubicBezTo>
                    <a:pt x="221" y="44"/>
                    <a:pt x="224" y="48"/>
                    <a:pt x="229" y="45"/>
                  </a:cubicBezTo>
                  <a:cubicBezTo>
                    <a:pt x="230" y="51"/>
                    <a:pt x="239" y="48"/>
                    <a:pt x="244" y="49"/>
                  </a:cubicBezTo>
                  <a:cubicBezTo>
                    <a:pt x="244" y="47"/>
                    <a:pt x="242" y="47"/>
                    <a:pt x="241" y="47"/>
                  </a:cubicBezTo>
                  <a:cubicBezTo>
                    <a:pt x="244" y="43"/>
                    <a:pt x="249" y="39"/>
                    <a:pt x="255" y="38"/>
                  </a:cubicBezTo>
                  <a:cubicBezTo>
                    <a:pt x="255" y="41"/>
                    <a:pt x="257" y="42"/>
                    <a:pt x="257" y="40"/>
                  </a:cubicBezTo>
                  <a:cubicBezTo>
                    <a:pt x="259" y="40"/>
                    <a:pt x="259" y="43"/>
                    <a:pt x="261" y="43"/>
                  </a:cubicBezTo>
                  <a:cubicBezTo>
                    <a:pt x="265" y="44"/>
                    <a:pt x="265" y="41"/>
                    <a:pt x="265" y="38"/>
                  </a:cubicBezTo>
                  <a:cubicBezTo>
                    <a:pt x="269" y="37"/>
                    <a:pt x="270" y="39"/>
                    <a:pt x="272" y="40"/>
                  </a:cubicBezTo>
                  <a:cubicBezTo>
                    <a:pt x="274" y="38"/>
                    <a:pt x="272" y="35"/>
                    <a:pt x="276" y="32"/>
                  </a:cubicBezTo>
                  <a:cubicBezTo>
                    <a:pt x="279" y="32"/>
                    <a:pt x="281" y="35"/>
                    <a:pt x="282" y="32"/>
                  </a:cubicBezTo>
                  <a:cubicBezTo>
                    <a:pt x="285" y="33"/>
                    <a:pt x="283" y="36"/>
                    <a:pt x="280" y="36"/>
                  </a:cubicBezTo>
                  <a:cubicBezTo>
                    <a:pt x="282" y="41"/>
                    <a:pt x="295" y="31"/>
                    <a:pt x="298" y="38"/>
                  </a:cubicBezTo>
                  <a:cubicBezTo>
                    <a:pt x="304" y="38"/>
                    <a:pt x="294" y="32"/>
                    <a:pt x="300" y="32"/>
                  </a:cubicBezTo>
                  <a:cubicBezTo>
                    <a:pt x="301" y="30"/>
                    <a:pt x="303" y="28"/>
                    <a:pt x="306" y="28"/>
                  </a:cubicBezTo>
                  <a:cubicBezTo>
                    <a:pt x="306" y="30"/>
                    <a:pt x="306" y="32"/>
                    <a:pt x="306" y="34"/>
                  </a:cubicBezTo>
                  <a:cubicBezTo>
                    <a:pt x="310" y="30"/>
                    <a:pt x="311" y="37"/>
                    <a:pt x="315" y="38"/>
                  </a:cubicBezTo>
                  <a:cubicBezTo>
                    <a:pt x="321" y="38"/>
                    <a:pt x="325" y="37"/>
                    <a:pt x="326" y="34"/>
                  </a:cubicBezTo>
                  <a:cubicBezTo>
                    <a:pt x="329" y="36"/>
                    <a:pt x="334" y="36"/>
                    <a:pt x="332" y="41"/>
                  </a:cubicBezTo>
                  <a:cubicBezTo>
                    <a:pt x="336" y="40"/>
                    <a:pt x="341" y="39"/>
                    <a:pt x="341" y="34"/>
                  </a:cubicBezTo>
                  <a:cubicBezTo>
                    <a:pt x="346" y="37"/>
                    <a:pt x="348" y="33"/>
                    <a:pt x="352" y="38"/>
                  </a:cubicBezTo>
                  <a:cubicBezTo>
                    <a:pt x="357" y="38"/>
                    <a:pt x="361" y="38"/>
                    <a:pt x="365" y="38"/>
                  </a:cubicBezTo>
                  <a:cubicBezTo>
                    <a:pt x="366" y="38"/>
                    <a:pt x="363" y="41"/>
                    <a:pt x="364" y="41"/>
                  </a:cubicBezTo>
                  <a:cubicBezTo>
                    <a:pt x="363" y="41"/>
                    <a:pt x="369" y="43"/>
                    <a:pt x="367" y="43"/>
                  </a:cubicBezTo>
                  <a:cubicBezTo>
                    <a:pt x="369" y="44"/>
                    <a:pt x="370" y="41"/>
                    <a:pt x="373" y="41"/>
                  </a:cubicBezTo>
                  <a:cubicBezTo>
                    <a:pt x="373" y="42"/>
                    <a:pt x="373" y="45"/>
                    <a:pt x="373" y="45"/>
                  </a:cubicBezTo>
                  <a:cubicBezTo>
                    <a:pt x="378" y="48"/>
                    <a:pt x="386" y="44"/>
                    <a:pt x="392" y="45"/>
                  </a:cubicBezTo>
                  <a:cubicBezTo>
                    <a:pt x="392" y="47"/>
                    <a:pt x="395" y="47"/>
                    <a:pt x="397" y="47"/>
                  </a:cubicBezTo>
                  <a:cubicBezTo>
                    <a:pt x="394" y="54"/>
                    <a:pt x="404" y="48"/>
                    <a:pt x="403" y="53"/>
                  </a:cubicBezTo>
                  <a:cubicBezTo>
                    <a:pt x="404" y="57"/>
                    <a:pt x="399" y="55"/>
                    <a:pt x="399" y="58"/>
                  </a:cubicBezTo>
                  <a:cubicBezTo>
                    <a:pt x="398" y="61"/>
                    <a:pt x="401" y="62"/>
                    <a:pt x="401" y="64"/>
                  </a:cubicBezTo>
                  <a:cubicBezTo>
                    <a:pt x="421" y="62"/>
                    <a:pt x="438" y="61"/>
                    <a:pt x="453" y="68"/>
                  </a:cubicBezTo>
                  <a:cubicBezTo>
                    <a:pt x="452" y="69"/>
                    <a:pt x="451" y="71"/>
                    <a:pt x="451" y="73"/>
                  </a:cubicBezTo>
                  <a:cubicBezTo>
                    <a:pt x="455" y="73"/>
                    <a:pt x="455" y="71"/>
                    <a:pt x="459" y="71"/>
                  </a:cubicBezTo>
                  <a:cubicBezTo>
                    <a:pt x="457" y="65"/>
                    <a:pt x="458" y="67"/>
                    <a:pt x="457" y="60"/>
                  </a:cubicBezTo>
                  <a:cubicBezTo>
                    <a:pt x="458" y="57"/>
                    <a:pt x="472" y="57"/>
                    <a:pt x="468" y="55"/>
                  </a:cubicBezTo>
                  <a:cubicBezTo>
                    <a:pt x="469" y="51"/>
                    <a:pt x="471" y="54"/>
                    <a:pt x="474" y="55"/>
                  </a:cubicBezTo>
                  <a:cubicBezTo>
                    <a:pt x="474" y="57"/>
                    <a:pt x="477" y="56"/>
                    <a:pt x="477" y="58"/>
                  </a:cubicBezTo>
                  <a:cubicBezTo>
                    <a:pt x="485" y="60"/>
                    <a:pt x="490" y="57"/>
                    <a:pt x="496" y="58"/>
                  </a:cubicBezTo>
                  <a:cubicBezTo>
                    <a:pt x="496" y="58"/>
                    <a:pt x="496" y="60"/>
                    <a:pt x="498" y="60"/>
                  </a:cubicBezTo>
                  <a:cubicBezTo>
                    <a:pt x="499" y="60"/>
                    <a:pt x="500" y="62"/>
                    <a:pt x="502" y="62"/>
                  </a:cubicBezTo>
                  <a:cubicBezTo>
                    <a:pt x="508" y="62"/>
                    <a:pt x="514" y="58"/>
                    <a:pt x="524" y="60"/>
                  </a:cubicBezTo>
                  <a:cubicBezTo>
                    <a:pt x="529" y="56"/>
                    <a:pt x="528" y="53"/>
                    <a:pt x="530" y="49"/>
                  </a:cubicBezTo>
                  <a:cubicBezTo>
                    <a:pt x="528" y="43"/>
                    <a:pt x="523" y="45"/>
                    <a:pt x="522" y="43"/>
                  </a:cubicBezTo>
                  <a:cubicBezTo>
                    <a:pt x="523" y="34"/>
                    <a:pt x="540" y="39"/>
                    <a:pt x="544" y="41"/>
                  </a:cubicBezTo>
                  <a:cubicBezTo>
                    <a:pt x="544" y="44"/>
                    <a:pt x="542" y="45"/>
                    <a:pt x="539" y="45"/>
                  </a:cubicBezTo>
                  <a:cubicBezTo>
                    <a:pt x="543" y="49"/>
                    <a:pt x="539" y="50"/>
                    <a:pt x="537" y="53"/>
                  </a:cubicBezTo>
                  <a:cubicBezTo>
                    <a:pt x="536" y="57"/>
                    <a:pt x="540" y="56"/>
                    <a:pt x="543" y="56"/>
                  </a:cubicBezTo>
                  <a:cubicBezTo>
                    <a:pt x="540" y="62"/>
                    <a:pt x="544" y="63"/>
                    <a:pt x="541" y="68"/>
                  </a:cubicBezTo>
                  <a:cubicBezTo>
                    <a:pt x="546" y="71"/>
                    <a:pt x="550" y="59"/>
                    <a:pt x="548" y="60"/>
                  </a:cubicBezTo>
                  <a:cubicBezTo>
                    <a:pt x="549" y="59"/>
                    <a:pt x="554" y="65"/>
                    <a:pt x="552" y="56"/>
                  </a:cubicBezTo>
                  <a:cubicBezTo>
                    <a:pt x="560" y="58"/>
                    <a:pt x="558" y="49"/>
                    <a:pt x="563" y="47"/>
                  </a:cubicBezTo>
                  <a:cubicBezTo>
                    <a:pt x="561" y="42"/>
                    <a:pt x="558" y="38"/>
                    <a:pt x="550" y="38"/>
                  </a:cubicBezTo>
                  <a:cubicBezTo>
                    <a:pt x="554" y="35"/>
                    <a:pt x="546" y="30"/>
                    <a:pt x="541" y="28"/>
                  </a:cubicBezTo>
                  <a:cubicBezTo>
                    <a:pt x="541" y="26"/>
                    <a:pt x="541" y="23"/>
                    <a:pt x="539" y="23"/>
                  </a:cubicBezTo>
                  <a:cubicBezTo>
                    <a:pt x="539" y="19"/>
                    <a:pt x="544" y="17"/>
                    <a:pt x="544" y="14"/>
                  </a:cubicBezTo>
                  <a:cubicBezTo>
                    <a:pt x="544" y="13"/>
                    <a:pt x="549" y="11"/>
                    <a:pt x="548" y="10"/>
                  </a:cubicBezTo>
                  <a:cubicBezTo>
                    <a:pt x="543" y="5"/>
                    <a:pt x="555" y="11"/>
                    <a:pt x="550" y="6"/>
                  </a:cubicBezTo>
                  <a:cubicBezTo>
                    <a:pt x="550" y="0"/>
                    <a:pt x="555" y="8"/>
                    <a:pt x="556" y="8"/>
                  </a:cubicBezTo>
                  <a:cubicBezTo>
                    <a:pt x="558" y="9"/>
                    <a:pt x="561" y="7"/>
                    <a:pt x="563" y="8"/>
                  </a:cubicBezTo>
                  <a:cubicBezTo>
                    <a:pt x="564" y="8"/>
                    <a:pt x="560" y="11"/>
                    <a:pt x="561" y="12"/>
                  </a:cubicBezTo>
                  <a:cubicBezTo>
                    <a:pt x="562" y="12"/>
                    <a:pt x="566" y="11"/>
                    <a:pt x="567" y="12"/>
                  </a:cubicBezTo>
                  <a:cubicBezTo>
                    <a:pt x="568" y="13"/>
                    <a:pt x="566" y="16"/>
                    <a:pt x="567" y="17"/>
                  </a:cubicBezTo>
                  <a:cubicBezTo>
                    <a:pt x="567" y="18"/>
                    <a:pt x="570" y="17"/>
                    <a:pt x="571" y="17"/>
                  </a:cubicBezTo>
                  <a:cubicBezTo>
                    <a:pt x="572" y="22"/>
                    <a:pt x="567" y="20"/>
                    <a:pt x="571" y="25"/>
                  </a:cubicBezTo>
                  <a:cubicBezTo>
                    <a:pt x="571" y="26"/>
                    <a:pt x="573" y="26"/>
                    <a:pt x="572" y="28"/>
                  </a:cubicBezTo>
                  <a:cubicBezTo>
                    <a:pt x="572" y="28"/>
                    <a:pt x="571" y="29"/>
                    <a:pt x="571" y="30"/>
                  </a:cubicBezTo>
                  <a:cubicBezTo>
                    <a:pt x="570" y="33"/>
                    <a:pt x="569" y="34"/>
                    <a:pt x="569" y="36"/>
                  </a:cubicBezTo>
                  <a:cubicBezTo>
                    <a:pt x="568" y="39"/>
                    <a:pt x="581" y="40"/>
                    <a:pt x="578" y="34"/>
                  </a:cubicBezTo>
                  <a:cubicBezTo>
                    <a:pt x="582" y="34"/>
                    <a:pt x="580" y="39"/>
                    <a:pt x="585" y="38"/>
                  </a:cubicBezTo>
                  <a:cubicBezTo>
                    <a:pt x="582" y="41"/>
                    <a:pt x="587" y="41"/>
                    <a:pt x="585" y="47"/>
                  </a:cubicBezTo>
                  <a:cubicBezTo>
                    <a:pt x="594" y="48"/>
                    <a:pt x="592" y="41"/>
                    <a:pt x="598" y="45"/>
                  </a:cubicBezTo>
                  <a:cubicBezTo>
                    <a:pt x="600" y="46"/>
                    <a:pt x="600" y="44"/>
                    <a:pt x="600" y="43"/>
                  </a:cubicBezTo>
                  <a:cubicBezTo>
                    <a:pt x="605" y="45"/>
                    <a:pt x="598" y="45"/>
                    <a:pt x="602" y="49"/>
                  </a:cubicBezTo>
                  <a:cubicBezTo>
                    <a:pt x="602" y="49"/>
                    <a:pt x="606" y="51"/>
                    <a:pt x="606" y="51"/>
                  </a:cubicBezTo>
                  <a:cubicBezTo>
                    <a:pt x="606" y="54"/>
                    <a:pt x="599" y="56"/>
                    <a:pt x="602" y="62"/>
                  </a:cubicBezTo>
                  <a:close/>
                  <a:moveTo>
                    <a:pt x="380" y="82"/>
                  </a:moveTo>
                  <a:cubicBezTo>
                    <a:pt x="380" y="79"/>
                    <a:pt x="383" y="78"/>
                    <a:pt x="380" y="77"/>
                  </a:cubicBezTo>
                  <a:cubicBezTo>
                    <a:pt x="380" y="78"/>
                    <a:pt x="380" y="79"/>
                    <a:pt x="379" y="79"/>
                  </a:cubicBezTo>
                  <a:cubicBezTo>
                    <a:pt x="378" y="77"/>
                    <a:pt x="379" y="73"/>
                    <a:pt x="377" y="73"/>
                  </a:cubicBezTo>
                  <a:cubicBezTo>
                    <a:pt x="374" y="76"/>
                    <a:pt x="366" y="82"/>
                    <a:pt x="362" y="77"/>
                  </a:cubicBezTo>
                  <a:cubicBezTo>
                    <a:pt x="361" y="72"/>
                    <a:pt x="370" y="78"/>
                    <a:pt x="367" y="71"/>
                  </a:cubicBezTo>
                  <a:cubicBezTo>
                    <a:pt x="366" y="71"/>
                    <a:pt x="364" y="71"/>
                    <a:pt x="364" y="69"/>
                  </a:cubicBezTo>
                  <a:cubicBezTo>
                    <a:pt x="360" y="68"/>
                    <a:pt x="359" y="72"/>
                    <a:pt x="356" y="73"/>
                  </a:cubicBezTo>
                  <a:cubicBezTo>
                    <a:pt x="352" y="74"/>
                    <a:pt x="348" y="74"/>
                    <a:pt x="343" y="75"/>
                  </a:cubicBezTo>
                  <a:cubicBezTo>
                    <a:pt x="343" y="75"/>
                    <a:pt x="343" y="77"/>
                    <a:pt x="341" y="77"/>
                  </a:cubicBezTo>
                  <a:cubicBezTo>
                    <a:pt x="335" y="79"/>
                    <a:pt x="329" y="79"/>
                    <a:pt x="323" y="79"/>
                  </a:cubicBezTo>
                  <a:cubicBezTo>
                    <a:pt x="323" y="82"/>
                    <a:pt x="320" y="84"/>
                    <a:pt x="323" y="84"/>
                  </a:cubicBezTo>
                  <a:cubicBezTo>
                    <a:pt x="323" y="82"/>
                    <a:pt x="325" y="83"/>
                    <a:pt x="324" y="86"/>
                  </a:cubicBezTo>
                  <a:cubicBezTo>
                    <a:pt x="333" y="87"/>
                    <a:pt x="344" y="79"/>
                    <a:pt x="347" y="86"/>
                  </a:cubicBezTo>
                  <a:cubicBezTo>
                    <a:pt x="343" y="82"/>
                    <a:pt x="345" y="87"/>
                    <a:pt x="341" y="88"/>
                  </a:cubicBezTo>
                  <a:cubicBezTo>
                    <a:pt x="338" y="88"/>
                    <a:pt x="335" y="89"/>
                    <a:pt x="334" y="92"/>
                  </a:cubicBezTo>
                  <a:cubicBezTo>
                    <a:pt x="344" y="93"/>
                    <a:pt x="349" y="90"/>
                    <a:pt x="358" y="90"/>
                  </a:cubicBezTo>
                  <a:cubicBezTo>
                    <a:pt x="358" y="92"/>
                    <a:pt x="358" y="95"/>
                    <a:pt x="360" y="96"/>
                  </a:cubicBezTo>
                  <a:cubicBezTo>
                    <a:pt x="360" y="93"/>
                    <a:pt x="363" y="94"/>
                    <a:pt x="365" y="94"/>
                  </a:cubicBezTo>
                  <a:cubicBezTo>
                    <a:pt x="366" y="90"/>
                    <a:pt x="367" y="87"/>
                    <a:pt x="369" y="86"/>
                  </a:cubicBezTo>
                  <a:cubicBezTo>
                    <a:pt x="373" y="83"/>
                    <a:pt x="372" y="86"/>
                    <a:pt x="377" y="86"/>
                  </a:cubicBezTo>
                  <a:cubicBezTo>
                    <a:pt x="377" y="84"/>
                    <a:pt x="377" y="82"/>
                    <a:pt x="380" y="82"/>
                  </a:cubicBezTo>
                  <a:close/>
                  <a:moveTo>
                    <a:pt x="393" y="146"/>
                  </a:moveTo>
                  <a:cubicBezTo>
                    <a:pt x="395" y="141"/>
                    <a:pt x="401" y="143"/>
                    <a:pt x="403" y="140"/>
                  </a:cubicBezTo>
                  <a:cubicBezTo>
                    <a:pt x="403" y="140"/>
                    <a:pt x="406" y="141"/>
                    <a:pt x="406" y="140"/>
                  </a:cubicBezTo>
                  <a:cubicBezTo>
                    <a:pt x="409" y="139"/>
                    <a:pt x="413" y="140"/>
                    <a:pt x="416" y="138"/>
                  </a:cubicBezTo>
                  <a:cubicBezTo>
                    <a:pt x="416" y="138"/>
                    <a:pt x="417" y="135"/>
                    <a:pt x="418" y="135"/>
                  </a:cubicBezTo>
                  <a:cubicBezTo>
                    <a:pt x="422" y="131"/>
                    <a:pt x="426" y="136"/>
                    <a:pt x="427" y="133"/>
                  </a:cubicBezTo>
                  <a:cubicBezTo>
                    <a:pt x="426" y="133"/>
                    <a:pt x="425" y="131"/>
                    <a:pt x="427" y="131"/>
                  </a:cubicBezTo>
                  <a:cubicBezTo>
                    <a:pt x="431" y="131"/>
                    <a:pt x="431" y="129"/>
                    <a:pt x="433" y="131"/>
                  </a:cubicBezTo>
                  <a:cubicBezTo>
                    <a:pt x="434" y="132"/>
                    <a:pt x="435" y="129"/>
                    <a:pt x="434" y="129"/>
                  </a:cubicBezTo>
                  <a:cubicBezTo>
                    <a:pt x="431" y="130"/>
                    <a:pt x="435" y="125"/>
                    <a:pt x="438" y="129"/>
                  </a:cubicBezTo>
                  <a:cubicBezTo>
                    <a:pt x="439" y="126"/>
                    <a:pt x="442" y="124"/>
                    <a:pt x="442" y="120"/>
                  </a:cubicBezTo>
                  <a:cubicBezTo>
                    <a:pt x="435" y="118"/>
                    <a:pt x="434" y="123"/>
                    <a:pt x="427" y="122"/>
                  </a:cubicBezTo>
                  <a:cubicBezTo>
                    <a:pt x="427" y="125"/>
                    <a:pt x="425" y="126"/>
                    <a:pt x="423" y="127"/>
                  </a:cubicBezTo>
                  <a:cubicBezTo>
                    <a:pt x="417" y="130"/>
                    <a:pt x="419" y="126"/>
                    <a:pt x="414" y="127"/>
                  </a:cubicBezTo>
                  <a:cubicBezTo>
                    <a:pt x="413" y="127"/>
                    <a:pt x="413" y="129"/>
                    <a:pt x="410" y="129"/>
                  </a:cubicBezTo>
                  <a:cubicBezTo>
                    <a:pt x="408" y="129"/>
                    <a:pt x="407" y="126"/>
                    <a:pt x="403" y="127"/>
                  </a:cubicBezTo>
                  <a:cubicBezTo>
                    <a:pt x="402" y="126"/>
                    <a:pt x="403" y="124"/>
                    <a:pt x="401" y="123"/>
                  </a:cubicBezTo>
                  <a:cubicBezTo>
                    <a:pt x="401" y="126"/>
                    <a:pt x="400" y="128"/>
                    <a:pt x="399" y="129"/>
                  </a:cubicBezTo>
                  <a:cubicBezTo>
                    <a:pt x="399" y="132"/>
                    <a:pt x="402" y="131"/>
                    <a:pt x="403" y="133"/>
                  </a:cubicBezTo>
                  <a:cubicBezTo>
                    <a:pt x="397" y="131"/>
                    <a:pt x="397" y="135"/>
                    <a:pt x="395" y="137"/>
                  </a:cubicBezTo>
                  <a:cubicBezTo>
                    <a:pt x="393" y="139"/>
                    <a:pt x="388" y="137"/>
                    <a:pt x="388" y="140"/>
                  </a:cubicBezTo>
                  <a:cubicBezTo>
                    <a:pt x="388" y="145"/>
                    <a:pt x="379" y="139"/>
                    <a:pt x="382" y="146"/>
                  </a:cubicBezTo>
                  <a:cubicBezTo>
                    <a:pt x="386" y="146"/>
                    <a:pt x="390" y="146"/>
                    <a:pt x="393" y="146"/>
                  </a:cubicBezTo>
                  <a:close/>
                  <a:moveTo>
                    <a:pt x="530" y="219"/>
                  </a:moveTo>
                  <a:cubicBezTo>
                    <a:pt x="528" y="219"/>
                    <a:pt x="528" y="220"/>
                    <a:pt x="528" y="220"/>
                  </a:cubicBezTo>
                  <a:cubicBezTo>
                    <a:pt x="527" y="221"/>
                    <a:pt x="522" y="222"/>
                    <a:pt x="522" y="222"/>
                  </a:cubicBezTo>
                  <a:cubicBezTo>
                    <a:pt x="521" y="224"/>
                    <a:pt x="524" y="230"/>
                    <a:pt x="520" y="230"/>
                  </a:cubicBezTo>
                  <a:cubicBezTo>
                    <a:pt x="520" y="228"/>
                    <a:pt x="521" y="224"/>
                    <a:pt x="518" y="224"/>
                  </a:cubicBezTo>
                  <a:cubicBezTo>
                    <a:pt x="518" y="227"/>
                    <a:pt x="518" y="229"/>
                    <a:pt x="518" y="232"/>
                  </a:cubicBezTo>
                  <a:cubicBezTo>
                    <a:pt x="521" y="232"/>
                    <a:pt x="525" y="232"/>
                    <a:pt x="528" y="232"/>
                  </a:cubicBezTo>
                  <a:cubicBezTo>
                    <a:pt x="526" y="234"/>
                    <a:pt x="531" y="237"/>
                    <a:pt x="531" y="239"/>
                  </a:cubicBezTo>
                  <a:cubicBezTo>
                    <a:pt x="533" y="245"/>
                    <a:pt x="534" y="243"/>
                    <a:pt x="537" y="247"/>
                  </a:cubicBezTo>
                  <a:cubicBezTo>
                    <a:pt x="535" y="247"/>
                    <a:pt x="533" y="247"/>
                    <a:pt x="533" y="250"/>
                  </a:cubicBezTo>
                  <a:cubicBezTo>
                    <a:pt x="533" y="253"/>
                    <a:pt x="536" y="253"/>
                    <a:pt x="535" y="256"/>
                  </a:cubicBezTo>
                  <a:cubicBezTo>
                    <a:pt x="538" y="256"/>
                    <a:pt x="540" y="256"/>
                    <a:pt x="543" y="256"/>
                  </a:cubicBezTo>
                  <a:cubicBezTo>
                    <a:pt x="545" y="254"/>
                    <a:pt x="545" y="249"/>
                    <a:pt x="544" y="245"/>
                  </a:cubicBezTo>
                  <a:cubicBezTo>
                    <a:pt x="542" y="244"/>
                    <a:pt x="540" y="243"/>
                    <a:pt x="539" y="241"/>
                  </a:cubicBezTo>
                  <a:cubicBezTo>
                    <a:pt x="542" y="231"/>
                    <a:pt x="539" y="236"/>
                    <a:pt x="537" y="233"/>
                  </a:cubicBezTo>
                  <a:cubicBezTo>
                    <a:pt x="534" y="230"/>
                    <a:pt x="535" y="223"/>
                    <a:pt x="533" y="219"/>
                  </a:cubicBezTo>
                  <a:cubicBezTo>
                    <a:pt x="532" y="219"/>
                    <a:pt x="531" y="218"/>
                    <a:pt x="530" y="219"/>
                  </a:cubicBezTo>
                  <a:close/>
                  <a:moveTo>
                    <a:pt x="602" y="276"/>
                  </a:moveTo>
                  <a:cubicBezTo>
                    <a:pt x="596" y="274"/>
                    <a:pt x="598" y="279"/>
                    <a:pt x="595" y="280"/>
                  </a:cubicBezTo>
                  <a:cubicBezTo>
                    <a:pt x="594" y="279"/>
                    <a:pt x="593" y="278"/>
                    <a:pt x="591" y="278"/>
                  </a:cubicBezTo>
                  <a:cubicBezTo>
                    <a:pt x="591" y="285"/>
                    <a:pt x="584" y="281"/>
                    <a:pt x="582" y="284"/>
                  </a:cubicBezTo>
                  <a:cubicBezTo>
                    <a:pt x="580" y="285"/>
                    <a:pt x="582" y="286"/>
                    <a:pt x="580" y="288"/>
                  </a:cubicBezTo>
                  <a:cubicBezTo>
                    <a:pt x="579" y="288"/>
                    <a:pt x="576" y="287"/>
                    <a:pt x="576" y="289"/>
                  </a:cubicBezTo>
                  <a:cubicBezTo>
                    <a:pt x="579" y="290"/>
                    <a:pt x="576" y="292"/>
                    <a:pt x="576" y="295"/>
                  </a:cubicBezTo>
                  <a:cubicBezTo>
                    <a:pt x="580" y="298"/>
                    <a:pt x="581" y="292"/>
                    <a:pt x="584" y="291"/>
                  </a:cubicBezTo>
                  <a:cubicBezTo>
                    <a:pt x="587" y="290"/>
                    <a:pt x="591" y="292"/>
                    <a:pt x="595" y="291"/>
                  </a:cubicBezTo>
                  <a:cubicBezTo>
                    <a:pt x="597" y="291"/>
                    <a:pt x="597" y="290"/>
                    <a:pt x="600" y="289"/>
                  </a:cubicBezTo>
                  <a:cubicBezTo>
                    <a:pt x="605" y="289"/>
                    <a:pt x="610" y="291"/>
                    <a:pt x="612" y="293"/>
                  </a:cubicBezTo>
                  <a:cubicBezTo>
                    <a:pt x="610" y="294"/>
                    <a:pt x="608" y="293"/>
                    <a:pt x="608" y="295"/>
                  </a:cubicBezTo>
                  <a:cubicBezTo>
                    <a:pt x="609" y="294"/>
                    <a:pt x="610" y="297"/>
                    <a:pt x="610" y="297"/>
                  </a:cubicBezTo>
                  <a:cubicBezTo>
                    <a:pt x="611" y="297"/>
                    <a:pt x="612" y="295"/>
                    <a:pt x="612" y="295"/>
                  </a:cubicBezTo>
                  <a:cubicBezTo>
                    <a:pt x="619" y="296"/>
                    <a:pt x="616" y="296"/>
                    <a:pt x="621" y="293"/>
                  </a:cubicBezTo>
                  <a:cubicBezTo>
                    <a:pt x="627" y="290"/>
                    <a:pt x="630" y="295"/>
                    <a:pt x="634" y="291"/>
                  </a:cubicBezTo>
                  <a:cubicBezTo>
                    <a:pt x="629" y="290"/>
                    <a:pt x="635" y="283"/>
                    <a:pt x="630" y="288"/>
                  </a:cubicBezTo>
                  <a:cubicBezTo>
                    <a:pt x="627" y="291"/>
                    <a:pt x="626" y="280"/>
                    <a:pt x="626" y="280"/>
                  </a:cubicBezTo>
                  <a:cubicBezTo>
                    <a:pt x="626" y="279"/>
                    <a:pt x="621" y="280"/>
                    <a:pt x="623" y="276"/>
                  </a:cubicBezTo>
                  <a:cubicBezTo>
                    <a:pt x="620" y="276"/>
                    <a:pt x="616" y="276"/>
                    <a:pt x="613" y="276"/>
                  </a:cubicBezTo>
                  <a:cubicBezTo>
                    <a:pt x="614" y="274"/>
                    <a:pt x="616" y="273"/>
                    <a:pt x="613" y="271"/>
                  </a:cubicBezTo>
                  <a:cubicBezTo>
                    <a:pt x="607" y="273"/>
                    <a:pt x="609" y="271"/>
                    <a:pt x="602" y="271"/>
                  </a:cubicBezTo>
                  <a:cubicBezTo>
                    <a:pt x="601" y="273"/>
                    <a:pt x="600" y="274"/>
                    <a:pt x="602" y="276"/>
                  </a:cubicBezTo>
                  <a:close/>
                  <a:moveTo>
                    <a:pt x="653" y="323"/>
                  </a:moveTo>
                  <a:cubicBezTo>
                    <a:pt x="651" y="323"/>
                    <a:pt x="650" y="323"/>
                    <a:pt x="651" y="321"/>
                  </a:cubicBezTo>
                  <a:cubicBezTo>
                    <a:pt x="659" y="323"/>
                    <a:pt x="651" y="309"/>
                    <a:pt x="658" y="310"/>
                  </a:cubicBezTo>
                  <a:cubicBezTo>
                    <a:pt x="662" y="314"/>
                    <a:pt x="663" y="309"/>
                    <a:pt x="669" y="310"/>
                  </a:cubicBezTo>
                  <a:cubicBezTo>
                    <a:pt x="666" y="299"/>
                    <a:pt x="653" y="297"/>
                    <a:pt x="641" y="299"/>
                  </a:cubicBezTo>
                  <a:cubicBezTo>
                    <a:pt x="640" y="298"/>
                    <a:pt x="639" y="297"/>
                    <a:pt x="639" y="295"/>
                  </a:cubicBezTo>
                  <a:cubicBezTo>
                    <a:pt x="635" y="294"/>
                    <a:pt x="634" y="299"/>
                    <a:pt x="630" y="299"/>
                  </a:cubicBezTo>
                  <a:cubicBezTo>
                    <a:pt x="628" y="299"/>
                    <a:pt x="627" y="296"/>
                    <a:pt x="625" y="297"/>
                  </a:cubicBezTo>
                  <a:cubicBezTo>
                    <a:pt x="622" y="298"/>
                    <a:pt x="621" y="300"/>
                    <a:pt x="619" y="301"/>
                  </a:cubicBezTo>
                  <a:cubicBezTo>
                    <a:pt x="616" y="302"/>
                    <a:pt x="614" y="301"/>
                    <a:pt x="612" y="302"/>
                  </a:cubicBezTo>
                  <a:cubicBezTo>
                    <a:pt x="612" y="306"/>
                    <a:pt x="610" y="307"/>
                    <a:pt x="608" y="308"/>
                  </a:cubicBezTo>
                  <a:cubicBezTo>
                    <a:pt x="608" y="323"/>
                    <a:pt x="605" y="324"/>
                    <a:pt x="606" y="340"/>
                  </a:cubicBezTo>
                  <a:cubicBezTo>
                    <a:pt x="613" y="342"/>
                    <a:pt x="609" y="335"/>
                    <a:pt x="615" y="336"/>
                  </a:cubicBezTo>
                  <a:cubicBezTo>
                    <a:pt x="615" y="333"/>
                    <a:pt x="616" y="330"/>
                    <a:pt x="617" y="329"/>
                  </a:cubicBezTo>
                  <a:cubicBezTo>
                    <a:pt x="620" y="324"/>
                    <a:pt x="618" y="319"/>
                    <a:pt x="619" y="314"/>
                  </a:cubicBezTo>
                  <a:cubicBezTo>
                    <a:pt x="619" y="313"/>
                    <a:pt x="622" y="311"/>
                    <a:pt x="623" y="310"/>
                  </a:cubicBezTo>
                  <a:cubicBezTo>
                    <a:pt x="624" y="308"/>
                    <a:pt x="622" y="304"/>
                    <a:pt x="625" y="304"/>
                  </a:cubicBezTo>
                  <a:cubicBezTo>
                    <a:pt x="628" y="304"/>
                    <a:pt x="630" y="304"/>
                    <a:pt x="632" y="302"/>
                  </a:cubicBezTo>
                  <a:cubicBezTo>
                    <a:pt x="629" y="309"/>
                    <a:pt x="638" y="304"/>
                    <a:pt x="638" y="308"/>
                  </a:cubicBezTo>
                  <a:cubicBezTo>
                    <a:pt x="639" y="314"/>
                    <a:pt x="639" y="312"/>
                    <a:pt x="638" y="317"/>
                  </a:cubicBezTo>
                  <a:cubicBezTo>
                    <a:pt x="639" y="318"/>
                    <a:pt x="641" y="317"/>
                    <a:pt x="641" y="319"/>
                  </a:cubicBezTo>
                  <a:cubicBezTo>
                    <a:pt x="640" y="320"/>
                    <a:pt x="638" y="319"/>
                    <a:pt x="638" y="321"/>
                  </a:cubicBezTo>
                  <a:cubicBezTo>
                    <a:pt x="644" y="319"/>
                    <a:pt x="650" y="327"/>
                    <a:pt x="653" y="323"/>
                  </a:cubicBezTo>
                  <a:close/>
                  <a:moveTo>
                    <a:pt x="686" y="315"/>
                  </a:moveTo>
                  <a:cubicBezTo>
                    <a:pt x="686" y="315"/>
                    <a:pt x="686" y="319"/>
                    <a:pt x="686" y="319"/>
                  </a:cubicBezTo>
                  <a:cubicBezTo>
                    <a:pt x="683" y="322"/>
                    <a:pt x="675" y="314"/>
                    <a:pt x="671" y="317"/>
                  </a:cubicBezTo>
                  <a:cubicBezTo>
                    <a:pt x="672" y="321"/>
                    <a:pt x="669" y="321"/>
                    <a:pt x="667" y="323"/>
                  </a:cubicBezTo>
                  <a:cubicBezTo>
                    <a:pt x="672" y="328"/>
                    <a:pt x="673" y="325"/>
                    <a:pt x="679" y="325"/>
                  </a:cubicBezTo>
                  <a:cubicBezTo>
                    <a:pt x="683" y="325"/>
                    <a:pt x="689" y="326"/>
                    <a:pt x="692" y="323"/>
                  </a:cubicBezTo>
                  <a:cubicBezTo>
                    <a:pt x="691" y="323"/>
                    <a:pt x="690" y="321"/>
                    <a:pt x="692" y="321"/>
                  </a:cubicBezTo>
                  <a:cubicBezTo>
                    <a:pt x="693" y="321"/>
                    <a:pt x="695" y="321"/>
                    <a:pt x="695" y="319"/>
                  </a:cubicBezTo>
                  <a:cubicBezTo>
                    <a:pt x="691" y="319"/>
                    <a:pt x="689" y="316"/>
                    <a:pt x="686" y="315"/>
                  </a:cubicBezTo>
                  <a:close/>
                  <a:moveTo>
                    <a:pt x="660" y="330"/>
                  </a:moveTo>
                  <a:cubicBezTo>
                    <a:pt x="659" y="330"/>
                    <a:pt x="659" y="327"/>
                    <a:pt x="656" y="329"/>
                  </a:cubicBezTo>
                  <a:cubicBezTo>
                    <a:pt x="656" y="329"/>
                    <a:pt x="657" y="332"/>
                    <a:pt x="656" y="332"/>
                  </a:cubicBezTo>
                  <a:cubicBezTo>
                    <a:pt x="653" y="332"/>
                    <a:pt x="650" y="332"/>
                    <a:pt x="647" y="332"/>
                  </a:cubicBezTo>
                  <a:cubicBezTo>
                    <a:pt x="650" y="339"/>
                    <a:pt x="641" y="333"/>
                    <a:pt x="641" y="338"/>
                  </a:cubicBezTo>
                  <a:cubicBezTo>
                    <a:pt x="643" y="338"/>
                    <a:pt x="645" y="338"/>
                    <a:pt x="647" y="338"/>
                  </a:cubicBezTo>
                  <a:cubicBezTo>
                    <a:pt x="647" y="340"/>
                    <a:pt x="645" y="340"/>
                    <a:pt x="645" y="342"/>
                  </a:cubicBezTo>
                  <a:cubicBezTo>
                    <a:pt x="650" y="343"/>
                    <a:pt x="649" y="338"/>
                    <a:pt x="653" y="338"/>
                  </a:cubicBezTo>
                  <a:cubicBezTo>
                    <a:pt x="655" y="339"/>
                    <a:pt x="658" y="340"/>
                    <a:pt x="662" y="340"/>
                  </a:cubicBezTo>
                  <a:cubicBezTo>
                    <a:pt x="661" y="332"/>
                    <a:pt x="674" y="338"/>
                    <a:pt x="671" y="329"/>
                  </a:cubicBezTo>
                  <a:cubicBezTo>
                    <a:pt x="665" y="327"/>
                    <a:pt x="662" y="331"/>
                    <a:pt x="660" y="330"/>
                  </a:cubicBezTo>
                  <a:close/>
                </a:path>
              </a:pathLst>
            </a:custGeom>
            <a:grpFill/>
            <a:ln>
              <a:noFill/>
            </a:ln>
          </p:spPr>
          <p:txBody>
            <a:bodyPr anchor="ctr"/>
            <a:lstStyle/>
            <a:p>
              <a:pPr algn="ctr"/>
              <a:endParaRPr dirty="0"/>
            </a:p>
          </p:txBody>
        </p:sp>
        <p:sp>
          <p:nvSpPr>
            <p:cNvPr id="97" name="ïṥļiďê">
              <a:extLst>
                <a:ext uri="{FF2B5EF4-FFF2-40B4-BE49-F238E27FC236}">
                  <a16:creationId xmlns:a16="http://schemas.microsoft.com/office/drawing/2014/main" id="{576DCA30-777C-48FE-B406-341E2FD1771E}"/>
                </a:ext>
              </a:extLst>
            </p:cNvPr>
            <p:cNvSpPr/>
            <p:nvPr/>
          </p:nvSpPr>
          <p:spPr bwMode="auto">
            <a:xfrm>
              <a:off x="5559321" y="1164304"/>
              <a:ext cx="126070" cy="191908"/>
            </a:xfrm>
            <a:custGeom>
              <a:avLst/>
              <a:gdLst>
                <a:gd name="T0" fmla="*/ 16 w 60"/>
                <a:gd name="T1" fmla="*/ 9 h 92"/>
                <a:gd name="T2" fmla="*/ 30 w 60"/>
                <a:gd name="T3" fmla="*/ 7 h 92"/>
                <a:gd name="T4" fmla="*/ 31 w 60"/>
                <a:gd name="T5" fmla="*/ 19 h 92"/>
                <a:gd name="T6" fmla="*/ 22 w 60"/>
                <a:gd name="T7" fmla="*/ 24 h 92"/>
                <a:gd name="T8" fmla="*/ 33 w 60"/>
                <a:gd name="T9" fmla="*/ 30 h 92"/>
                <a:gd name="T10" fmla="*/ 39 w 60"/>
                <a:gd name="T11" fmla="*/ 43 h 92"/>
                <a:gd name="T12" fmla="*/ 43 w 60"/>
                <a:gd name="T13" fmla="*/ 47 h 92"/>
                <a:gd name="T14" fmla="*/ 50 w 60"/>
                <a:gd name="T15" fmla="*/ 50 h 92"/>
                <a:gd name="T16" fmla="*/ 46 w 60"/>
                <a:gd name="T17" fmla="*/ 58 h 92"/>
                <a:gd name="T18" fmla="*/ 58 w 60"/>
                <a:gd name="T19" fmla="*/ 60 h 92"/>
                <a:gd name="T20" fmla="*/ 58 w 60"/>
                <a:gd name="T21" fmla="*/ 71 h 92"/>
                <a:gd name="T22" fmla="*/ 54 w 60"/>
                <a:gd name="T23" fmla="*/ 71 h 92"/>
                <a:gd name="T24" fmla="*/ 58 w 60"/>
                <a:gd name="T25" fmla="*/ 73 h 92"/>
                <a:gd name="T26" fmla="*/ 54 w 60"/>
                <a:gd name="T27" fmla="*/ 78 h 92"/>
                <a:gd name="T28" fmla="*/ 48 w 60"/>
                <a:gd name="T29" fmla="*/ 82 h 92"/>
                <a:gd name="T30" fmla="*/ 30 w 60"/>
                <a:gd name="T31" fmla="*/ 80 h 92"/>
                <a:gd name="T32" fmla="*/ 22 w 60"/>
                <a:gd name="T33" fmla="*/ 82 h 92"/>
                <a:gd name="T34" fmla="*/ 9 w 60"/>
                <a:gd name="T35" fmla="*/ 82 h 92"/>
                <a:gd name="T36" fmla="*/ 13 w 60"/>
                <a:gd name="T37" fmla="*/ 80 h 92"/>
                <a:gd name="T38" fmla="*/ 15 w 60"/>
                <a:gd name="T39" fmla="*/ 82 h 92"/>
                <a:gd name="T40" fmla="*/ 16 w 60"/>
                <a:gd name="T41" fmla="*/ 78 h 92"/>
                <a:gd name="T42" fmla="*/ 28 w 60"/>
                <a:gd name="T43" fmla="*/ 76 h 92"/>
                <a:gd name="T44" fmla="*/ 13 w 60"/>
                <a:gd name="T45" fmla="*/ 71 h 92"/>
                <a:gd name="T46" fmla="*/ 13 w 60"/>
                <a:gd name="T47" fmla="*/ 60 h 92"/>
                <a:gd name="T48" fmla="*/ 16 w 60"/>
                <a:gd name="T49" fmla="*/ 58 h 92"/>
                <a:gd name="T50" fmla="*/ 24 w 60"/>
                <a:gd name="T51" fmla="*/ 58 h 92"/>
                <a:gd name="T52" fmla="*/ 26 w 60"/>
                <a:gd name="T53" fmla="*/ 47 h 92"/>
                <a:gd name="T54" fmla="*/ 20 w 60"/>
                <a:gd name="T55" fmla="*/ 39 h 92"/>
                <a:gd name="T56" fmla="*/ 13 w 60"/>
                <a:gd name="T57" fmla="*/ 41 h 92"/>
                <a:gd name="T58" fmla="*/ 13 w 60"/>
                <a:gd name="T59" fmla="*/ 32 h 92"/>
                <a:gd name="T60" fmla="*/ 5 w 60"/>
                <a:gd name="T61" fmla="*/ 28 h 92"/>
                <a:gd name="T62" fmla="*/ 0 w 60"/>
                <a:gd name="T63" fmla="*/ 9 h 92"/>
                <a:gd name="T64" fmla="*/ 9 w 60"/>
                <a:gd name="T65" fmla="*/ 0 h 92"/>
                <a:gd name="T66" fmla="*/ 26 w 60"/>
                <a:gd name="T67" fmla="*/ 0 h 92"/>
                <a:gd name="T68" fmla="*/ 16 w 60"/>
                <a:gd name="T69" fmla="*/ 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92">
                  <a:moveTo>
                    <a:pt x="16" y="9"/>
                  </a:moveTo>
                  <a:cubicBezTo>
                    <a:pt x="18" y="13"/>
                    <a:pt x="26" y="7"/>
                    <a:pt x="30" y="7"/>
                  </a:cubicBezTo>
                  <a:cubicBezTo>
                    <a:pt x="32" y="10"/>
                    <a:pt x="32" y="14"/>
                    <a:pt x="31" y="19"/>
                  </a:cubicBezTo>
                  <a:cubicBezTo>
                    <a:pt x="27" y="19"/>
                    <a:pt x="23" y="21"/>
                    <a:pt x="22" y="24"/>
                  </a:cubicBezTo>
                  <a:cubicBezTo>
                    <a:pt x="24" y="28"/>
                    <a:pt x="28" y="30"/>
                    <a:pt x="33" y="30"/>
                  </a:cubicBezTo>
                  <a:cubicBezTo>
                    <a:pt x="33" y="37"/>
                    <a:pt x="41" y="35"/>
                    <a:pt x="39" y="43"/>
                  </a:cubicBezTo>
                  <a:cubicBezTo>
                    <a:pt x="39" y="45"/>
                    <a:pt x="43" y="44"/>
                    <a:pt x="43" y="47"/>
                  </a:cubicBezTo>
                  <a:cubicBezTo>
                    <a:pt x="43" y="50"/>
                    <a:pt x="49" y="48"/>
                    <a:pt x="50" y="50"/>
                  </a:cubicBezTo>
                  <a:cubicBezTo>
                    <a:pt x="49" y="53"/>
                    <a:pt x="47" y="55"/>
                    <a:pt x="46" y="58"/>
                  </a:cubicBezTo>
                  <a:cubicBezTo>
                    <a:pt x="51" y="57"/>
                    <a:pt x="55" y="57"/>
                    <a:pt x="58" y="60"/>
                  </a:cubicBezTo>
                  <a:cubicBezTo>
                    <a:pt x="55" y="62"/>
                    <a:pt x="60" y="68"/>
                    <a:pt x="58" y="71"/>
                  </a:cubicBezTo>
                  <a:cubicBezTo>
                    <a:pt x="57" y="71"/>
                    <a:pt x="54" y="70"/>
                    <a:pt x="54" y="71"/>
                  </a:cubicBezTo>
                  <a:cubicBezTo>
                    <a:pt x="53" y="73"/>
                    <a:pt x="56" y="72"/>
                    <a:pt x="58" y="73"/>
                  </a:cubicBezTo>
                  <a:cubicBezTo>
                    <a:pt x="56" y="75"/>
                    <a:pt x="53" y="75"/>
                    <a:pt x="54" y="78"/>
                  </a:cubicBezTo>
                  <a:cubicBezTo>
                    <a:pt x="51" y="79"/>
                    <a:pt x="51" y="82"/>
                    <a:pt x="48" y="82"/>
                  </a:cubicBezTo>
                  <a:cubicBezTo>
                    <a:pt x="42" y="81"/>
                    <a:pt x="38" y="79"/>
                    <a:pt x="30" y="80"/>
                  </a:cubicBezTo>
                  <a:cubicBezTo>
                    <a:pt x="26" y="84"/>
                    <a:pt x="28" y="84"/>
                    <a:pt x="22" y="82"/>
                  </a:cubicBezTo>
                  <a:cubicBezTo>
                    <a:pt x="20" y="86"/>
                    <a:pt x="9" y="92"/>
                    <a:pt x="9" y="82"/>
                  </a:cubicBezTo>
                  <a:cubicBezTo>
                    <a:pt x="11" y="83"/>
                    <a:pt x="12" y="80"/>
                    <a:pt x="13" y="80"/>
                  </a:cubicBezTo>
                  <a:cubicBezTo>
                    <a:pt x="14" y="80"/>
                    <a:pt x="15" y="82"/>
                    <a:pt x="15" y="82"/>
                  </a:cubicBezTo>
                  <a:cubicBezTo>
                    <a:pt x="17" y="81"/>
                    <a:pt x="15" y="79"/>
                    <a:pt x="16" y="78"/>
                  </a:cubicBezTo>
                  <a:cubicBezTo>
                    <a:pt x="19" y="76"/>
                    <a:pt x="23" y="78"/>
                    <a:pt x="28" y="76"/>
                  </a:cubicBezTo>
                  <a:cubicBezTo>
                    <a:pt x="26" y="67"/>
                    <a:pt x="18" y="74"/>
                    <a:pt x="13" y="71"/>
                  </a:cubicBezTo>
                  <a:cubicBezTo>
                    <a:pt x="13" y="67"/>
                    <a:pt x="13" y="63"/>
                    <a:pt x="13" y="60"/>
                  </a:cubicBezTo>
                  <a:cubicBezTo>
                    <a:pt x="16" y="60"/>
                    <a:pt x="20" y="58"/>
                    <a:pt x="16" y="58"/>
                  </a:cubicBezTo>
                  <a:cubicBezTo>
                    <a:pt x="18" y="52"/>
                    <a:pt x="21" y="60"/>
                    <a:pt x="24" y="58"/>
                  </a:cubicBezTo>
                  <a:cubicBezTo>
                    <a:pt x="28" y="58"/>
                    <a:pt x="21" y="50"/>
                    <a:pt x="26" y="47"/>
                  </a:cubicBezTo>
                  <a:cubicBezTo>
                    <a:pt x="25" y="43"/>
                    <a:pt x="19" y="45"/>
                    <a:pt x="20" y="39"/>
                  </a:cubicBezTo>
                  <a:cubicBezTo>
                    <a:pt x="19" y="41"/>
                    <a:pt x="16" y="41"/>
                    <a:pt x="13" y="41"/>
                  </a:cubicBezTo>
                  <a:cubicBezTo>
                    <a:pt x="13" y="38"/>
                    <a:pt x="13" y="35"/>
                    <a:pt x="13" y="32"/>
                  </a:cubicBezTo>
                  <a:cubicBezTo>
                    <a:pt x="13" y="28"/>
                    <a:pt x="6" y="31"/>
                    <a:pt x="5" y="28"/>
                  </a:cubicBezTo>
                  <a:cubicBezTo>
                    <a:pt x="9" y="21"/>
                    <a:pt x="8" y="10"/>
                    <a:pt x="0" y="9"/>
                  </a:cubicBezTo>
                  <a:cubicBezTo>
                    <a:pt x="3" y="6"/>
                    <a:pt x="8" y="5"/>
                    <a:pt x="9" y="0"/>
                  </a:cubicBezTo>
                  <a:cubicBezTo>
                    <a:pt x="15" y="0"/>
                    <a:pt x="20" y="0"/>
                    <a:pt x="26" y="0"/>
                  </a:cubicBezTo>
                  <a:cubicBezTo>
                    <a:pt x="22" y="3"/>
                    <a:pt x="19" y="6"/>
                    <a:pt x="16" y="9"/>
                  </a:cubicBezTo>
                  <a:close/>
                </a:path>
              </a:pathLst>
            </a:custGeom>
            <a:grpFill/>
            <a:ln>
              <a:noFill/>
            </a:ln>
          </p:spPr>
          <p:txBody>
            <a:bodyPr anchor="ctr"/>
            <a:lstStyle/>
            <a:p>
              <a:pPr algn="ctr"/>
              <a:endParaRPr dirty="0"/>
            </a:p>
          </p:txBody>
        </p:sp>
        <p:sp>
          <p:nvSpPr>
            <p:cNvPr id="98" name="iṧľîḋê">
              <a:extLst>
                <a:ext uri="{FF2B5EF4-FFF2-40B4-BE49-F238E27FC236}">
                  <a16:creationId xmlns:a16="http://schemas.microsoft.com/office/drawing/2014/main" id="{AD543725-0D2C-4DD6-9D67-E810E1A51669}"/>
                </a:ext>
              </a:extLst>
            </p:cNvPr>
            <p:cNvSpPr/>
            <p:nvPr/>
          </p:nvSpPr>
          <p:spPr bwMode="auto">
            <a:xfrm>
              <a:off x="3213011" y="1172709"/>
              <a:ext cx="35020" cy="28016"/>
            </a:xfrm>
            <a:custGeom>
              <a:avLst/>
              <a:gdLst>
                <a:gd name="T0" fmla="*/ 15 w 17"/>
                <a:gd name="T1" fmla="*/ 2 h 13"/>
                <a:gd name="T2" fmla="*/ 17 w 17"/>
                <a:gd name="T3" fmla="*/ 9 h 13"/>
                <a:gd name="T4" fmla="*/ 8 w 17"/>
                <a:gd name="T5" fmla="*/ 13 h 13"/>
                <a:gd name="T6" fmla="*/ 8 w 17"/>
                <a:gd name="T7" fmla="*/ 9 h 13"/>
                <a:gd name="T8" fmla="*/ 4 w 17"/>
                <a:gd name="T9" fmla="*/ 11 h 13"/>
                <a:gd name="T10" fmla="*/ 6 w 17"/>
                <a:gd name="T11" fmla="*/ 9 h 13"/>
                <a:gd name="T12" fmla="*/ 15 w 17"/>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15" y="2"/>
                  </a:moveTo>
                  <a:cubicBezTo>
                    <a:pt x="13" y="4"/>
                    <a:pt x="14" y="7"/>
                    <a:pt x="17" y="9"/>
                  </a:cubicBezTo>
                  <a:cubicBezTo>
                    <a:pt x="15" y="12"/>
                    <a:pt x="11" y="12"/>
                    <a:pt x="8" y="13"/>
                  </a:cubicBezTo>
                  <a:cubicBezTo>
                    <a:pt x="8" y="12"/>
                    <a:pt x="8" y="10"/>
                    <a:pt x="8" y="9"/>
                  </a:cubicBezTo>
                  <a:cubicBezTo>
                    <a:pt x="6" y="9"/>
                    <a:pt x="6" y="11"/>
                    <a:pt x="4" y="11"/>
                  </a:cubicBezTo>
                  <a:cubicBezTo>
                    <a:pt x="0" y="9"/>
                    <a:pt x="5" y="10"/>
                    <a:pt x="6" y="9"/>
                  </a:cubicBezTo>
                  <a:cubicBezTo>
                    <a:pt x="7" y="8"/>
                    <a:pt x="11" y="0"/>
                    <a:pt x="15" y="2"/>
                  </a:cubicBezTo>
                  <a:close/>
                </a:path>
              </a:pathLst>
            </a:custGeom>
            <a:grpFill/>
            <a:ln>
              <a:noFill/>
            </a:ln>
          </p:spPr>
          <p:txBody>
            <a:bodyPr anchor="ctr"/>
            <a:lstStyle/>
            <a:p>
              <a:pPr algn="ctr"/>
              <a:endParaRPr dirty="0"/>
            </a:p>
          </p:txBody>
        </p:sp>
        <p:sp>
          <p:nvSpPr>
            <p:cNvPr id="99" name="íṩḷïďe">
              <a:extLst>
                <a:ext uri="{FF2B5EF4-FFF2-40B4-BE49-F238E27FC236}">
                  <a16:creationId xmlns:a16="http://schemas.microsoft.com/office/drawing/2014/main" id="{E620001C-FCA5-41BE-864B-5E0B9BADB094}"/>
                </a:ext>
              </a:extLst>
            </p:cNvPr>
            <p:cNvSpPr/>
            <p:nvPr/>
          </p:nvSpPr>
          <p:spPr bwMode="auto">
            <a:xfrm>
              <a:off x="7869210" y="1485083"/>
              <a:ext cx="21012" cy="22413"/>
            </a:xfrm>
            <a:custGeom>
              <a:avLst/>
              <a:gdLst>
                <a:gd name="T0" fmla="*/ 3 w 10"/>
                <a:gd name="T1" fmla="*/ 3 h 11"/>
                <a:gd name="T2" fmla="*/ 10 w 10"/>
                <a:gd name="T3" fmla="*/ 1 h 11"/>
                <a:gd name="T4" fmla="*/ 1 w 10"/>
                <a:gd name="T5" fmla="*/ 10 h 11"/>
                <a:gd name="T6" fmla="*/ 3 w 10"/>
                <a:gd name="T7" fmla="*/ 3 h 11"/>
              </a:gdLst>
              <a:ahLst/>
              <a:cxnLst>
                <a:cxn ang="0">
                  <a:pos x="T0" y="T1"/>
                </a:cxn>
                <a:cxn ang="0">
                  <a:pos x="T2" y="T3"/>
                </a:cxn>
                <a:cxn ang="0">
                  <a:pos x="T4" y="T5"/>
                </a:cxn>
                <a:cxn ang="0">
                  <a:pos x="T6" y="T7"/>
                </a:cxn>
              </a:cxnLst>
              <a:rect l="0" t="0" r="r" b="b"/>
              <a:pathLst>
                <a:path w="10" h="11">
                  <a:moveTo>
                    <a:pt x="3" y="3"/>
                  </a:moveTo>
                  <a:cubicBezTo>
                    <a:pt x="4" y="0"/>
                    <a:pt x="5" y="3"/>
                    <a:pt x="10" y="1"/>
                  </a:cubicBezTo>
                  <a:cubicBezTo>
                    <a:pt x="8" y="5"/>
                    <a:pt x="8" y="11"/>
                    <a:pt x="1" y="10"/>
                  </a:cubicBezTo>
                  <a:cubicBezTo>
                    <a:pt x="0" y="8"/>
                    <a:pt x="8" y="4"/>
                    <a:pt x="3" y="3"/>
                  </a:cubicBezTo>
                  <a:close/>
                </a:path>
              </a:pathLst>
            </a:custGeom>
            <a:grpFill/>
            <a:ln>
              <a:noFill/>
            </a:ln>
          </p:spPr>
          <p:txBody>
            <a:bodyPr anchor="ctr"/>
            <a:lstStyle/>
            <a:p>
              <a:pPr algn="ctr"/>
              <a:endParaRPr dirty="0"/>
            </a:p>
          </p:txBody>
        </p:sp>
        <p:sp>
          <p:nvSpPr>
            <p:cNvPr id="100" name="ïṥlíḑè">
              <a:extLst>
                <a:ext uri="{FF2B5EF4-FFF2-40B4-BE49-F238E27FC236}">
                  <a16:creationId xmlns:a16="http://schemas.microsoft.com/office/drawing/2014/main" id="{F96B1C98-3142-4409-B4B3-853BB7FA942F}"/>
                </a:ext>
              </a:extLst>
            </p:cNvPr>
            <p:cNvSpPr/>
            <p:nvPr/>
          </p:nvSpPr>
          <p:spPr bwMode="auto">
            <a:xfrm>
              <a:off x="7380337" y="2095825"/>
              <a:ext cx="155487" cy="180701"/>
            </a:xfrm>
            <a:custGeom>
              <a:avLst/>
              <a:gdLst>
                <a:gd name="T0" fmla="*/ 60 w 75"/>
                <a:gd name="T1" fmla="*/ 5 h 87"/>
                <a:gd name="T2" fmla="*/ 68 w 75"/>
                <a:gd name="T3" fmla="*/ 9 h 87"/>
                <a:gd name="T4" fmla="*/ 75 w 75"/>
                <a:gd name="T5" fmla="*/ 14 h 87"/>
                <a:gd name="T6" fmla="*/ 68 w 75"/>
                <a:gd name="T7" fmla="*/ 24 h 87"/>
                <a:gd name="T8" fmla="*/ 66 w 75"/>
                <a:gd name="T9" fmla="*/ 35 h 87"/>
                <a:gd name="T10" fmla="*/ 70 w 75"/>
                <a:gd name="T11" fmla="*/ 38 h 87"/>
                <a:gd name="T12" fmla="*/ 70 w 75"/>
                <a:gd name="T13" fmla="*/ 44 h 87"/>
                <a:gd name="T14" fmla="*/ 73 w 75"/>
                <a:gd name="T15" fmla="*/ 48 h 87"/>
                <a:gd name="T16" fmla="*/ 64 w 75"/>
                <a:gd name="T17" fmla="*/ 53 h 87"/>
                <a:gd name="T18" fmla="*/ 62 w 75"/>
                <a:gd name="T19" fmla="*/ 63 h 87"/>
                <a:gd name="T20" fmla="*/ 62 w 75"/>
                <a:gd name="T21" fmla="*/ 66 h 87"/>
                <a:gd name="T22" fmla="*/ 59 w 75"/>
                <a:gd name="T23" fmla="*/ 66 h 87"/>
                <a:gd name="T24" fmla="*/ 53 w 75"/>
                <a:gd name="T25" fmla="*/ 74 h 87"/>
                <a:gd name="T26" fmla="*/ 53 w 75"/>
                <a:gd name="T27" fmla="*/ 85 h 87"/>
                <a:gd name="T28" fmla="*/ 34 w 75"/>
                <a:gd name="T29" fmla="*/ 79 h 87"/>
                <a:gd name="T30" fmla="*/ 32 w 75"/>
                <a:gd name="T31" fmla="*/ 83 h 87"/>
                <a:gd name="T32" fmla="*/ 27 w 75"/>
                <a:gd name="T33" fmla="*/ 79 h 87"/>
                <a:gd name="T34" fmla="*/ 18 w 75"/>
                <a:gd name="T35" fmla="*/ 79 h 87"/>
                <a:gd name="T36" fmla="*/ 12 w 75"/>
                <a:gd name="T37" fmla="*/ 78 h 87"/>
                <a:gd name="T38" fmla="*/ 4 w 75"/>
                <a:gd name="T39" fmla="*/ 66 h 87"/>
                <a:gd name="T40" fmla="*/ 6 w 75"/>
                <a:gd name="T41" fmla="*/ 59 h 87"/>
                <a:gd name="T42" fmla="*/ 4 w 75"/>
                <a:gd name="T43" fmla="*/ 59 h 87"/>
                <a:gd name="T44" fmla="*/ 3 w 75"/>
                <a:gd name="T45" fmla="*/ 44 h 87"/>
                <a:gd name="T46" fmla="*/ 21 w 75"/>
                <a:gd name="T47" fmla="*/ 42 h 87"/>
                <a:gd name="T48" fmla="*/ 21 w 75"/>
                <a:gd name="T49" fmla="*/ 37 h 87"/>
                <a:gd name="T50" fmla="*/ 34 w 75"/>
                <a:gd name="T51" fmla="*/ 27 h 87"/>
                <a:gd name="T52" fmla="*/ 46 w 75"/>
                <a:gd name="T53" fmla="*/ 24 h 87"/>
                <a:gd name="T54" fmla="*/ 47 w 75"/>
                <a:gd name="T55" fmla="*/ 18 h 87"/>
                <a:gd name="T56" fmla="*/ 51 w 75"/>
                <a:gd name="T57" fmla="*/ 18 h 87"/>
                <a:gd name="T58" fmla="*/ 55 w 75"/>
                <a:gd name="T59" fmla="*/ 14 h 87"/>
                <a:gd name="T60" fmla="*/ 62 w 75"/>
                <a:gd name="T61" fmla="*/ 5 h 87"/>
                <a:gd name="T62" fmla="*/ 60 w 75"/>
                <a:gd name="T6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87">
                  <a:moveTo>
                    <a:pt x="60" y="5"/>
                  </a:moveTo>
                  <a:cubicBezTo>
                    <a:pt x="62" y="0"/>
                    <a:pt x="65" y="9"/>
                    <a:pt x="68" y="9"/>
                  </a:cubicBezTo>
                  <a:cubicBezTo>
                    <a:pt x="70" y="10"/>
                    <a:pt x="72" y="14"/>
                    <a:pt x="75" y="14"/>
                  </a:cubicBezTo>
                  <a:cubicBezTo>
                    <a:pt x="74" y="19"/>
                    <a:pt x="74" y="24"/>
                    <a:pt x="68" y="24"/>
                  </a:cubicBezTo>
                  <a:cubicBezTo>
                    <a:pt x="67" y="27"/>
                    <a:pt x="70" y="35"/>
                    <a:pt x="66" y="35"/>
                  </a:cubicBezTo>
                  <a:cubicBezTo>
                    <a:pt x="66" y="37"/>
                    <a:pt x="69" y="37"/>
                    <a:pt x="70" y="38"/>
                  </a:cubicBezTo>
                  <a:cubicBezTo>
                    <a:pt x="70" y="40"/>
                    <a:pt x="69" y="43"/>
                    <a:pt x="70" y="44"/>
                  </a:cubicBezTo>
                  <a:cubicBezTo>
                    <a:pt x="71" y="46"/>
                    <a:pt x="73" y="46"/>
                    <a:pt x="73" y="48"/>
                  </a:cubicBezTo>
                  <a:cubicBezTo>
                    <a:pt x="73" y="52"/>
                    <a:pt x="67" y="56"/>
                    <a:pt x="64" y="53"/>
                  </a:cubicBezTo>
                  <a:cubicBezTo>
                    <a:pt x="65" y="58"/>
                    <a:pt x="67" y="59"/>
                    <a:pt x="62" y="63"/>
                  </a:cubicBezTo>
                  <a:cubicBezTo>
                    <a:pt x="62" y="63"/>
                    <a:pt x="63" y="66"/>
                    <a:pt x="62" y="66"/>
                  </a:cubicBezTo>
                  <a:cubicBezTo>
                    <a:pt x="62" y="67"/>
                    <a:pt x="59" y="66"/>
                    <a:pt x="59" y="66"/>
                  </a:cubicBezTo>
                  <a:cubicBezTo>
                    <a:pt x="57" y="69"/>
                    <a:pt x="58" y="76"/>
                    <a:pt x="53" y="74"/>
                  </a:cubicBezTo>
                  <a:cubicBezTo>
                    <a:pt x="56" y="77"/>
                    <a:pt x="51" y="79"/>
                    <a:pt x="53" y="85"/>
                  </a:cubicBezTo>
                  <a:cubicBezTo>
                    <a:pt x="43" y="87"/>
                    <a:pt x="41" y="81"/>
                    <a:pt x="34" y="79"/>
                  </a:cubicBezTo>
                  <a:cubicBezTo>
                    <a:pt x="33" y="79"/>
                    <a:pt x="33" y="82"/>
                    <a:pt x="32" y="83"/>
                  </a:cubicBezTo>
                  <a:cubicBezTo>
                    <a:pt x="29" y="85"/>
                    <a:pt x="28" y="80"/>
                    <a:pt x="27" y="79"/>
                  </a:cubicBezTo>
                  <a:cubicBezTo>
                    <a:pt x="24" y="79"/>
                    <a:pt x="20" y="81"/>
                    <a:pt x="18" y="79"/>
                  </a:cubicBezTo>
                  <a:cubicBezTo>
                    <a:pt x="16" y="79"/>
                    <a:pt x="18" y="74"/>
                    <a:pt x="12" y="78"/>
                  </a:cubicBezTo>
                  <a:cubicBezTo>
                    <a:pt x="10" y="73"/>
                    <a:pt x="10" y="67"/>
                    <a:pt x="4" y="66"/>
                  </a:cubicBezTo>
                  <a:cubicBezTo>
                    <a:pt x="4" y="63"/>
                    <a:pt x="7" y="62"/>
                    <a:pt x="6" y="59"/>
                  </a:cubicBezTo>
                  <a:cubicBezTo>
                    <a:pt x="6" y="56"/>
                    <a:pt x="4" y="59"/>
                    <a:pt x="4" y="59"/>
                  </a:cubicBezTo>
                  <a:cubicBezTo>
                    <a:pt x="0" y="56"/>
                    <a:pt x="4" y="51"/>
                    <a:pt x="3" y="44"/>
                  </a:cubicBezTo>
                  <a:cubicBezTo>
                    <a:pt x="10" y="44"/>
                    <a:pt x="16" y="44"/>
                    <a:pt x="21" y="42"/>
                  </a:cubicBezTo>
                  <a:cubicBezTo>
                    <a:pt x="21" y="39"/>
                    <a:pt x="24" y="37"/>
                    <a:pt x="21" y="37"/>
                  </a:cubicBezTo>
                  <a:cubicBezTo>
                    <a:pt x="23" y="34"/>
                    <a:pt x="38" y="30"/>
                    <a:pt x="34" y="27"/>
                  </a:cubicBezTo>
                  <a:cubicBezTo>
                    <a:pt x="37" y="25"/>
                    <a:pt x="41" y="24"/>
                    <a:pt x="46" y="24"/>
                  </a:cubicBezTo>
                  <a:cubicBezTo>
                    <a:pt x="48" y="24"/>
                    <a:pt x="46" y="20"/>
                    <a:pt x="47" y="18"/>
                  </a:cubicBezTo>
                  <a:cubicBezTo>
                    <a:pt x="48" y="17"/>
                    <a:pt x="51" y="18"/>
                    <a:pt x="51" y="18"/>
                  </a:cubicBezTo>
                  <a:cubicBezTo>
                    <a:pt x="52" y="16"/>
                    <a:pt x="51" y="13"/>
                    <a:pt x="55" y="14"/>
                  </a:cubicBezTo>
                  <a:cubicBezTo>
                    <a:pt x="52" y="6"/>
                    <a:pt x="60" y="8"/>
                    <a:pt x="62" y="5"/>
                  </a:cubicBezTo>
                  <a:cubicBezTo>
                    <a:pt x="62" y="5"/>
                    <a:pt x="61" y="5"/>
                    <a:pt x="60" y="5"/>
                  </a:cubicBezTo>
                  <a:close/>
                </a:path>
              </a:pathLst>
            </a:custGeom>
            <a:grpFill/>
            <a:ln>
              <a:noFill/>
            </a:ln>
          </p:spPr>
          <p:txBody>
            <a:bodyPr anchor="ctr"/>
            <a:lstStyle/>
            <a:p>
              <a:pPr algn="ctr"/>
              <a:endParaRPr dirty="0"/>
            </a:p>
          </p:txBody>
        </p:sp>
        <p:sp>
          <p:nvSpPr>
            <p:cNvPr id="101" name="íśľiḓé">
              <a:extLst>
                <a:ext uri="{FF2B5EF4-FFF2-40B4-BE49-F238E27FC236}">
                  <a16:creationId xmlns:a16="http://schemas.microsoft.com/office/drawing/2014/main" id="{31CB0801-8357-4B39-9ABD-0212E0ED27FB}"/>
                </a:ext>
              </a:extLst>
            </p:cNvPr>
            <p:cNvSpPr/>
            <p:nvPr/>
          </p:nvSpPr>
          <p:spPr bwMode="auto">
            <a:xfrm>
              <a:off x="7540027" y="2224696"/>
              <a:ext cx="71440" cy="81245"/>
            </a:xfrm>
            <a:custGeom>
              <a:avLst/>
              <a:gdLst>
                <a:gd name="T0" fmla="*/ 30 w 34"/>
                <a:gd name="T1" fmla="*/ 1 h 39"/>
                <a:gd name="T2" fmla="*/ 24 w 34"/>
                <a:gd name="T3" fmla="*/ 8 h 39"/>
                <a:gd name="T4" fmla="*/ 23 w 34"/>
                <a:gd name="T5" fmla="*/ 8 h 39"/>
                <a:gd name="T6" fmla="*/ 24 w 34"/>
                <a:gd name="T7" fmla="*/ 14 h 39"/>
                <a:gd name="T8" fmla="*/ 28 w 34"/>
                <a:gd name="T9" fmla="*/ 17 h 39"/>
                <a:gd name="T10" fmla="*/ 30 w 34"/>
                <a:gd name="T11" fmla="*/ 34 h 39"/>
                <a:gd name="T12" fmla="*/ 23 w 34"/>
                <a:gd name="T13" fmla="*/ 34 h 39"/>
                <a:gd name="T14" fmla="*/ 17 w 34"/>
                <a:gd name="T15" fmla="*/ 16 h 39"/>
                <a:gd name="T16" fmla="*/ 10 w 34"/>
                <a:gd name="T17" fmla="*/ 21 h 39"/>
                <a:gd name="T18" fmla="*/ 10 w 34"/>
                <a:gd name="T19" fmla="*/ 32 h 39"/>
                <a:gd name="T20" fmla="*/ 4 w 34"/>
                <a:gd name="T21" fmla="*/ 38 h 39"/>
                <a:gd name="T22" fmla="*/ 2 w 34"/>
                <a:gd name="T23" fmla="*/ 29 h 39"/>
                <a:gd name="T24" fmla="*/ 4 w 34"/>
                <a:gd name="T25" fmla="*/ 27 h 39"/>
                <a:gd name="T26" fmla="*/ 2 w 34"/>
                <a:gd name="T27" fmla="*/ 25 h 39"/>
                <a:gd name="T28" fmla="*/ 4 w 34"/>
                <a:gd name="T29" fmla="*/ 17 h 39"/>
                <a:gd name="T30" fmla="*/ 0 w 34"/>
                <a:gd name="T31" fmla="*/ 14 h 39"/>
                <a:gd name="T32" fmla="*/ 15 w 34"/>
                <a:gd name="T33" fmla="*/ 1 h 39"/>
                <a:gd name="T34" fmla="*/ 30 w 34"/>
                <a:gd name="T3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9">
                  <a:moveTo>
                    <a:pt x="30" y="1"/>
                  </a:moveTo>
                  <a:cubicBezTo>
                    <a:pt x="34" y="9"/>
                    <a:pt x="21" y="5"/>
                    <a:pt x="24" y="8"/>
                  </a:cubicBezTo>
                  <a:cubicBezTo>
                    <a:pt x="27" y="11"/>
                    <a:pt x="25" y="9"/>
                    <a:pt x="23" y="8"/>
                  </a:cubicBezTo>
                  <a:cubicBezTo>
                    <a:pt x="23" y="11"/>
                    <a:pt x="23" y="12"/>
                    <a:pt x="24" y="14"/>
                  </a:cubicBezTo>
                  <a:cubicBezTo>
                    <a:pt x="25" y="15"/>
                    <a:pt x="28" y="17"/>
                    <a:pt x="28" y="17"/>
                  </a:cubicBezTo>
                  <a:cubicBezTo>
                    <a:pt x="30" y="22"/>
                    <a:pt x="28" y="28"/>
                    <a:pt x="30" y="34"/>
                  </a:cubicBezTo>
                  <a:cubicBezTo>
                    <a:pt x="28" y="34"/>
                    <a:pt x="25" y="34"/>
                    <a:pt x="23" y="34"/>
                  </a:cubicBezTo>
                  <a:cubicBezTo>
                    <a:pt x="20" y="28"/>
                    <a:pt x="17" y="23"/>
                    <a:pt x="17" y="16"/>
                  </a:cubicBezTo>
                  <a:cubicBezTo>
                    <a:pt x="13" y="16"/>
                    <a:pt x="16" y="23"/>
                    <a:pt x="10" y="21"/>
                  </a:cubicBezTo>
                  <a:cubicBezTo>
                    <a:pt x="10" y="25"/>
                    <a:pt x="10" y="29"/>
                    <a:pt x="10" y="32"/>
                  </a:cubicBezTo>
                  <a:cubicBezTo>
                    <a:pt x="10" y="37"/>
                    <a:pt x="4" y="34"/>
                    <a:pt x="4" y="38"/>
                  </a:cubicBezTo>
                  <a:cubicBezTo>
                    <a:pt x="1" y="39"/>
                    <a:pt x="1" y="32"/>
                    <a:pt x="2" y="29"/>
                  </a:cubicBezTo>
                  <a:cubicBezTo>
                    <a:pt x="2" y="28"/>
                    <a:pt x="4" y="27"/>
                    <a:pt x="4" y="27"/>
                  </a:cubicBezTo>
                  <a:cubicBezTo>
                    <a:pt x="4" y="25"/>
                    <a:pt x="2" y="26"/>
                    <a:pt x="2" y="25"/>
                  </a:cubicBezTo>
                  <a:cubicBezTo>
                    <a:pt x="2" y="24"/>
                    <a:pt x="5" y="20"/>
                    <a:pt x="4" y="17"/>
                  </a:cubicBezTo>
                  <a:cubicBezTo>
                    <a:pt x="5" y="14"/>
                    <a:pt x="2" y="14"/>
                    <a:pt x="0" y="14"/>
                  </a:cubicBezTo>
                  <a:cubicBezTo>
                    <a:pt x="2" y="7"/>
                    <a:pt x="5" y="0"/>
                    <a:pt x="15" y="1"/>
                  </a:cubicBezTo>
                  <a:cubicBezTo>
                    <a:pt x="9" y="7"/>
                    <a:pt x="26" y="1"/>
                    <a:pt x="30" y="1"/>
                  </a:cubicBezTo>
                  <a:close/>
                </a:path>
              </a:pathLst>
            </a:custGeom>
            <a:grpFill/>
            <a:ln>
              <a:noFill/>
            </a:ln>
          </p:spPr>
          <p:txBody>
            <a:bodyPr anchor="ctr"/>
            <a:lstStyle/>
            <a:p>
              <a:pPr algn="ctr"/>
              <a:endParaRPr dirty="0"/>
            </a:p>
          </p:txBody>
        </p:sp>
        <p:sp>
          <p:nvSpPr>
            <p:cNvPr id="102" name="îśļïḋé">
              <a:extLst>
                <a:ext uri="{FF2B5EF4-FFF2-40B4-BE49-F238E27FC236}">
                  <a16:creationId xmlns:a16="http://schemas.microsoft.com/office/drawing/2014/main" id="{C4FD8999-8104-4D1C-89F9-AE4F29B111E8}"/>
                </a:ext>
              </a:extLst>
            </p:cNvPr>
            <p:cNvSpPr/>
            <p:nvPr/>
          </p:nvSpPr>
          <p:spPr bwMode="auto">
            <a:xfrm>
              <a:off x="7328508" y="2304541"/>
              <a:ext cx="163892" cy="47627"/>
            </a:xfrm>
            <a:custGeom>
              <a:avLst/>
              <a:gdLst>
                <a:gd name="T0" fmla="*/ 2 w 79"/>
                <a:gd name="T1" fmla="*/ 7 h 23"/>
                <a:gd name="T2" fmla="*/ 9 w 79"/>
                <a:gd name="T3" fmla="*/ 2 h 23"/>
                <a:gd name="T4" fmla="*/ 13 w 79"/>
                <a:gd name="T5" fmla="*/ 6 h 23"/>
                <a:gd name="T6" fmla="*/ 16 w 79"/>
                <a:gd name="T7" fmla="*/ 7 h 23"/>
                <a:gd name="T8" fmla="*/ 35 w 79"/>
                <a:gd name="T9" fmla="*/ 11 h 23"/>
                <a:gd name="T10" fmla="*/ 54 w 79"/>
                <a:gd name="T11" fmla="*/ 9 h 23"/>
                <a:gd name="T12" fmla="*/ 57 w 79"/>
                <a:gd name="T13" fmla="*/ 13 h 23"/>
                <a:gd name="T14" fmla="*/ 63 w 79"/>
                <a:gd name="T15" fmla="*/ 15 h 23"/>
                <a:gd name="T16" fmla="*/ 72 w 79"/>
                <a:gd name="T17" fmla="*/ 15 h 23"/>
                <a:gd name="T18" fmla="*/ 74 w 79"/>
                <a:gd name="T19" fmla="*/ 20 h 23"/>
                <a:gd name="T20" fmla="*/ 71 w 79"/>
                <a:gd name="T21" fmla="*/ 20 h 23"/>
                <a:gd name="T22" fmla="*/ 33 w 79"/>
                <a:gd name="T23" fmla="*/ 15 h 23"/>
                <a:gd name="T24" fmla="*/ 24 w 79"/>
                <a:gd name="T25" fmla="*/ 15 h 23"/>
                <a:gd name="T26" fmla="*/ 11 w 79"/>
                <a:gd name="T27" fmla="*/ 11 h 23"/>
                <a:gd name="T28" fmla="*/ 2 w 79"/>
                <a:gd name="T2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3">
                  <a:moveTo>
                    <a:pt x="2" y="7"/>
                  </a:moveTo>
                  <a:cubicBezTo>
                    <a:pt x="0" y="1"/>
                    <a:pt x="8" y="5"/>
                    <a:pt x="9" y="2"/>
                  </a:cubicBezTo>
                  <a:cubicBezTo>
                    <a:pt x="13" y="0"/>
                    <a:pt x="11" y="4"/>
                    <a:pt x="13" y="6"/>
                  </a:cubicBezTo>
                  <a:cubicBezTo>
                    <a:pt x="14" y="6"/>
                    <a:pt x="17" y="5"/>
                    <a:pt x="16" y="7"/>
                  </a:cubicBezTo>
                  <a:cubicBezTo>
                    <a:pt x="25" y="5"/>
                    <a:pt x="28" y="6"/>
                    <a:pt x="35" y="11"/>
                  </a:cubicBezTo>
                  <a:cubicBezTo>
                    <a:pt x="42" y="7"/>
                    <a:pt x="44" y="9"/>
                    <a:pt x="54" y="9"/>
                  </a:cubicBezTo>
                  <a:cubicBezTo>
                    <a:pt x="57" y="9"/>
                    <a:pt x="57" y="11"/>
                    <a:pt x="57" y="13"/>
                  </a:cubicBezTo>
                  <a:cubicBezTo>
                    <a:pt x="60" y="13"/>
                    <a:pt x="63" y="13"/>
                    <a:pt x="63" y="15"/>
                  </a:cubicBezTo>
                  <a:cubicBezTo>
                    <a:pt x="68" y="12"/>
                    <a:pt x="72" y="19"/>
                    <a:pt x="72" y="15"/>
                  </a:cubicBezTo>
                  <a:cubicBezTo>
                    <a:pt x="79" y="15"/>
                    <a:pt x="68" y="21"/>
                    <a:pt x="74" y="20"/>
                  </a:cubicBezTo>
                  <a:cubicBezTo>
                    <a:pt x="73" y="23"/>
                    <a:pt x="73" y="20"/>
                    <a:pt x="71" y="20"/>
                  </a:cubicBezTo>
                  <a:cubicBezTo>
                    <a:pt x="56" y="23"/>
                    <a:pt x="45" y="17"/>
                    <a:pt x="33" y="15"/>
                  </a:cubicBezTo>
                  <a:cubicBezTo>
                    <a:pt x="30" y="14"/>
                    <a:pt x="27" y="15"/>
                    <a:pt x="24" y="15"/>
                  </a:cubicBezTo>
                  <a:cubicBezTo>
                    <a:pt x="19" y="14"/>
                    <a:pt x="15" y="12"/>
                    <a:pt x="11" y="11"/>
                  </a:cubicBezTo>
                  <a:cubicBezTo>
                    <a:pt x="7" y="10"/>
                    <a:pt x="2" y="12"/>
                    <a:pt x="2" y="7"/>
                  </a:cubicBezTo>
                  <a:close/>
                </a:path>
              </a:pathLst>
            </a:custGeom>
            <a:grpFill/>
            <a:ln>
              <a:noFill/>
            </a:ln>
          </p:spPr>
          <p:txBody>
            <a:bodyPr anchor="ctr"/>
            <a:lstStyle/>
            <a:p>
              <a:pPr algn="ctr"/>
              <a:endParaRPr dirty="0"/>
            </a:p>
          </p:txBody>
        </p:sp>
        <p:sp>
          <p:nvSpPr>
            <p:cNvPr id="103" name="iṣ1ïďè">
              <a:extLst>
                <a:ext uri="{FF2B5EF4-FFF2-40B4-BE49-F238E27FC236}">
                  <a16:creationId xmlns:a16="http://schemas.microsoft.com/office/drawing/2014/main" id="{A903949D-3A5F-4C86-AEAF-389C4C3EC7B9}"/>
                </a:ext>
              </a:extLst>
            </p:cNvPr>
            <p:cNvSpPr/>
            <p:nvPr/>
          </p:nvSpPr>
          <p:spPr bwMode="auto">
            <a:xfrm>
              <a:off x="7547030" y="2360572"/>
              <a:ext cx="25214" cy="9806"/>
            </a:xfrm>
            <a:custGeom>
              <a:avLst/>
              <a:gdLst>
                <a:gd name="T0" fmla="*/ 5 w 12"/>
                <a:gd name="T1" fmla="*/ 3 h 5"/>
                <a:gd name="T2" fmla="*/ 12 w 12"/>
                <a:gd name="T3" fmla="*/ 5 h 5"/>
                <a:gd name="T4" fmla="*/ 5 w 12"/>
                <a:gd name="T5" fmla="*/ 5 h 5"/>
                <a:gd name="T6" fmla="*/ 3 w 12"/>
                <a:gd name="T7" fmla="*/ 3 h 5"/>
                <a:gd name="T8" fmla="*/ 5 w 12"/>
                <a:gd name="T9" fmla="*/ 3 h 5"/>
              </a:gdLst>
              <a:ahLst/>
              <a:cxnLst>
                <a:cxn ang="0">
                  <a:pos x="T0" y="T1"/>
                </a:cxn>
                <a:cxn ang="0">
                  <a:pos x="T2" y="T3"/>
                </a:cxn>
                <a:cxn ang="0">
                  <a:pos x="T4" y="T5"/>
                </a:cxn>
                <a:cxn ang="0">
                  <a:pos x="T6" y="T7"/>
                </a:cxn>
                <a:cxn ang="0">
                  <a:pos x="T8" y="T9"/>
                </a:cxn>
              </a:cxnLst>
              <a:rect l="0" t="0" r="r" b="b"/>
              <a:pathLst>
                <a:path w="12" h="5">
                  <a:moveTo>
                    <a:pt x="5" y="3"/>
                  </a:moveTo>
                  <a:cubicBezTo>
                    <a:pt x="8" y="3"/>
                    <a:pt x="12" y="2"/>
                    <a:pt x="12" y="5"/>
                  </a:cubicBezTo>
                  <a:cubicBezTo>
                    <a:pt x="10" y="5"/>
                    <a:pt x="7" y="5"/>
                    <a:pt x="5" y="5"/>
                  </a:cubicBezTo>
                  <a:cubicBezTo>
                    <a:pt x="5" y="3"/>
                    <a:pt x="3" y="3"/>
                    <a:pt x="3" y="3"/>
                  </a:cubicBezTo>
                  <a:cubicBezTo>
                    <a:pt x="0" y="0"/>
                    <a:pt x="4" y="1"/>
                    <a:pt x="5" y="3"/>
                  </a:cubicBezTo>
                  <a:close/>
                </a:path>
              </a:pathLst>
            </a:custGeom>
            <a:grpFill/>
            <a:ln>
              <a:noFill/>
            </a:ln>
          </p:spPr>
          <p:txBody>
            <a:bodyPr anchor="ctr"/>
            <a:lstStyle/>
            <a:p>
              <a:pPr algn="ctr"/>
              <a:endParaRPr dirty="0"/>
            </a:p>
          </p:txBody>
        </p:sp>
        <p:sp>
          <p:nvSpPr>
            <p:cNvPr id="104" name="iṡḷíḓe">
              <a:extLst>
                <a:ext uri="{FF2B5EF4-FFF2-40B4-BE49-F238E27FC236}">
                  <a16:creationId xmlns:a16="http://schemas.microsoft.com/office/drawing/2014/main" id="{05E038D4-27CC-4222-856F-D0F0B8A37778}"/>
                </a:ext>
              </a:extLst>
            </p:cNvPr>
            <p:cNvSpPr/>
            <p:nvPr/>
          </p:nvSpPr>
          <p:spPr bwMode="auto">
            <a:xfrm>
              <a:off x="8288045" y="2892868"/>
              <a:ext cx="120467" cy="121868"/>
            </a:xfrm>
            <a:custGeom>
              <a:avLst/>
              <a:gdLst>
                <a:gd name="T0" fmla="*/ 1 w 58"/>
                <a:gd name="T1" fmla="*/ 51 h 59"/>
                <a:gd name="T2" fmla="*/ 5 w 58"/>
                <a:gd name="T3" fmla="*/ 43 h 59"/>
                <a:gd name="T4" fmla="*/ 8 w 58"/>
                <a:gd name="T5" fmla="*/ 41 h 59"/>
                <a:gd name="T6" fmla="*/ 8 w 58"/>
                <a:gd name="T7" fmla="*/ 38 h 59"/>
                <a:gd name="T8" fmla="*/ 12 w 58"/>
                <a:gd name="T9" fmla="*/ 38 h 59"/>
                <a:gd name="T10" fmla="*/ 14 w 58"/>
                <a:gd name="T11" fmla="*/ 34 h 59"/>
                <a:gd name="T12" fmla="*/ 21 w 58"/>
                <a:gd name="T13" fmla="*/ 32 h 59"/>
                <a:gd name="T14" fmla="*/ 25 w 58"/>
                <a:gd name="T15" fmla="*/ 28 h 59"/>
                <a:gd name="T16" fmla="*/ 29 w 58"/>
                <a:gd name="T17" fmla="*/ 23 h 59"/>
                <a:gd name="T18" fmla="*/ 33 w 58"/>
                <a:gd name="T19" fmla="*/ 19 h 59"/>
                <a:gd name="T20" fmla="*/ 38 w 58"/>
                <a:gd name="T21" fmla="*/ 21 h 59"/>
                <a:gd name="T22" fmla="*/ 36 w 58"/>
                <a:gd name="T23" fmla="*/ 13 h 59"/>
                <a:gd name="T24" fmla="*/ 44 w 58"/>
                <a:gd name="T25" fmla="*/ 4 h 59"/>
                <a:gd name="T26" fmla="*/ 49 w 58"/>
                <a:gd name="T27" fmla="*/ 0 h 59"/>
                <a:gd name="T28" fmla="*/ 55 w 58"/>
                <a:gd name="T29" fmla="*/ 4 h 59"/>
                <a:gd name="T30" fmla="*/ 57 w 58"/>
                <a:gd name="T31" fmla="*/ 13 h 59"/>
                <a:gd name="T32" fmla="*/ 55 w 58"/>
                <a:gd name="T33" fmla="*/ 19 h 59"/>
                <a:gd name="T34" fmla="*/ 51 w 58"/>
                <a:gd name="T35" fmla="*/ 19 h 59"/>
                <a:gd name="T36" fmla="*/ 49 w 58"/>
                <a:gd name="T37" fmla="*/ 28 h 59"/>
                <a:gd name="T38" fmla="*/ 42 w 58"/>
                <a:gd name="T39" fmla="*/ 30 h 59"/>
                <a:gd name="T40" fmla="*/ 36 w 58"/>
                <a:gd name="T41" fmla="*/ 43 h 59"/>
                <a:gd name="T42" fmla="*/ 33 w 58"/>
                <a:gd name="T43" fmla="*/ 51 h 59"/>
                <a:gd name="T44" fmla="*/ 29 w 58"/>
                <a:gd name="T45" fmla="*/ 54 h 59"/>
                <a:gd name="T46" fmla="*/ 14 w 58"/>
                <a:gd name="T47" fmla="*/ 49 h 59"/>
                <a:gd name="T48" fmla="*/ 7 w 58"/>
                <a:gd name="T49" fmla="*/ 51 h 59"/>
                <a:gd name="T50" fmla="*/ 5 w 58"/>
                <a:gd name="T51" fmla="*/ 47 h 59"/>
                <a:gd name="T52" fmla="*/ 1 w 58"/>
                <a:gd name="T53"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9">
                  <a:moveTo>
                    <a:pt x="1" y="51"/>
                  </a:moveTo>
                  <a:cubicBezTo>
                    <a:pt x="0" y="48"/>
                    <a:pt x="3" y="45"/>
                    <a:pt x="5" y="43"/>
                  </a:cubicBezTo>
                  <a:cubicBezTo>
                    <a:pt x="5" y="43"/>
                    <a:pt x="8" y="42"/>
                    <a:pt x="8" y="41"/>
                  </a:cubicBezTo>
                  <a:cubicBezTo>
                    <a:pt x="9" y="41"/>
                    <a:pt x="8" y="38"/>
                    <a:pt x="8" y="38"/>
                  </a:cubicBezTo>
                  <a:cubicBezTo>
                    <a:pt x="9" y="37"/>
                    <a:pt x="12" y="38"/>
                    <a:pt x="12" y="38"/>
                  </a:cubicBezTo>
                  <a:cubicBezTo>
                    <a:pt x="13" y="37"/>
                    <a:pt x="13" y="34"/>
                    <a:pt x="14" y="34"/>
                  </a:cubicBezTo>
                  <a:cubicBezTo>
                    <a:pt x="16" y="33"/>
                    <a:pt x="20" y="34"/>
                    <a:pt x="21" y="32"/>
                  </a:cubicBezTo>
                  <a:cubicBezTo>
                    <a:pt x="23" y="29"/>
                    <a:pt x="21" y="29"/>
                    <a:pt x="25" y="28"/>
                  </a:cubicBezTo>
                  <a:cubicBezTo>
                    <a:pt x="29" y="28"/>
                    <a:pt x="27" y="25"/>
                    <a:pt x="29" y="23"/>
                  </a:cubicBezTo>
                  <a:cubicBezTo>
                    <a:pt x="29" y="22"/>
                    <a:pt x="35" y="27"/>
                    <a:pt x="33" y="19"/>
                  </a:cubicBezTo>
                  <a:cubicBezTo>
                    <a:pt x="36" y="18"/>
                    <a:pt x="36" y="21"/>
                    <a:pt x="38" y="21"/>
                  </a:cubicBezTo>
                  <a:cubicBezTo>
                    <a:pt x="38" y="17"/>
                    <a:pt x="36" y="17"/>
                    <a:pt x="36" y="13"/>
                  </a:cubicBezTo>
                  <a:cubicBezTo>
                    <a:pt x="43" y="15"/>
                    <a:pt x="42" y="7"/>
                    <a:pt x="44" y="4"/>
                  </a:cubicBezTo>
                  <a:cubicBezTo>
                    <a:pt x="45" y="2"/>
                    <a:pt x="50" y="4"/>
                    <a:pt x="49" y="0"/>
                  </a:cubicBezTo>
                  <a:cubicBezTo>
                    <a:pt x="51" y="1"/>
                    <a:pt x="51" y="5"/>
                    <a:pt x="55" y="4"/>
                  </a:cubicBezTo>
                  <a:cubicBezTo>
                    <a:pt x="53" y="9"/>
                    <a:pt x="58" y="9"/>
                    <a:pt x="57" y="13"/>
                  </a:cubicBezTo>
                  <a:cubicBezTo>
                    <a:pt x="54" y="13"/>
                    <a:pt x="56" y="17"/>
                    <a:pt x="55" y="19"/>
                  </a:cubicBezTo>
                  <a:cubicBezTo>
                    <a:pt x="55" y="19"/>
                    <a:pt x="52" y="18"/>
                    <a:pt x="51" y="19"/>
                  </a:cubicBezTo>
                  <a:cubicBezTo>
                    <a:pt x="50" y="20"/>
                    <a:pt x="50" y="24"/>
                    <a:pt x="49" y="28"/>
                  </a:cubicBezTo>
                  <a:cubicBezTo>
                    <a:pt x="46" y="31"/>
                    <a:pt x="46" y="27"/>
                    <a:pt x="42" y="30"/>
                  </a:cubicBezTo>
                  <a:cubicBezTo>
                    <a:pt x="37" y="33"/>
                    <a:pt x="38" y="39"/>
                    <a:pt x="36" y="43"/>
                  </a:cubicBezTo>
                  <a:cubicBezTo>
                    <a:pt x="36" y="44"/>
                    <a:pt x="31" y="45"/>
                    <a:pt x="33" y="51"/>
                  </a:cubicBezTo>
                  <a:cubicBezTo>
                    <a:pt x="29" y="50"/>
                    <a:pt x="29" y="52"/>
                    <a:pt x="29" y="54"/>
                  </a:cubicBezTo>
                  <a:cubicBezTo>
                    <a:pt x="24" y="49"/>
                    <a:pt x="15" y="59"/>
                    <a:pt x="14" y="49"/>
                  </a:cubicBezTo>
                  <a:cubicBezTo>
                    <a:pt x="13" y="49"/>
                    <a:pt x="9" y="52"/>
                    <a:pt x="7" y="51"/>
                  </a:cubicBezTo>
                  <a:cubicBezTo>
                    <a:pt x="6" y="51"/>
                    <a:pt x="4" y="47"/>
                    <a:pt x="5" y="47"/>
                  </a:cubicBezTo>
                  <a:cubicBezTo>
                    <a:pt x="1" y="47"/>
                    <a:pt x="9" y="54"/>
                    <a:pt x="1" y="51"/>
                  </a:cubicBezTo>
                  <a:close/>
                </a:path>
              </a:pathLst>
            </a:custGeom>
            <a:grpFill/>
            <a:ln>
              <a:noFill/>
            </a:ln>
          </p:spPr>
          <p:txBody>
            <a:bodyPr anchor="ctr"/>
            <a:lstStyle/>
            <a:p>
              <a:pPr algn="ctr"/>
              <a:endParaRPr dirty="0"/>
            </a:p>
          </p:txBody>
        </p:sp>
        <p:sp>
          <p:nvSpPr>
            <p:cNvPr id="105" name="îśľîḋé">
              <a:extLst>
                <a:ext uri="{FF2B5EF4-FFF2-40B4-BE49-F238E27FC236}">
                  <a16:creationId xmlns:a16="http://schemas.microsoft.com/office/drawing/2014/main" id="{3A45ABDA-4F80-4698-8E34-FA14B4647F34}"/>
                </a:ext>
              </a:extLst>
            </p:cNvPr>
            <p:cNvSpPr/>
            <p:nvPr/>
          </p:nvSpPr>
          <p:spPr bwMode="auto">
            <a:xfrm>
              <a:off x="4137528" y="505936"/>
              <a:ext cx="169495" cy="126070"/>
            </a:xfrm>
            <a:custGeom>
              <a:avLst/>
              <a:gdLst>
                <a:gd name="T0" fmla="*/ 22 w 82"/>
                <a:gd name="T1" fmla="*/ 0 h 61"/>
                <a:gd name="T2" fmla="*/ 31 w 82"/>
                <a:gd name="T3" fmla="*/ 8 h 61"/>
                <a:gd name="T4" fmla="*/ 37 w 82"/>
                <a:gd name="T5" fmla="*/ 9 h 61"/>
                <a:gd name="T6" fmla="*/ 41 w 82"/>
                <a:gd name="T7" fmla="*/ 9 h 61"/>
                <a:gd name="T8" fmla="*/ 43 w 82"/>
                <a:gd name="T9" fmla="*/ 11 h 61"/>
                <a:gd name="T10" fmla="*/ 48 w 82"/>
                <a:gd name="T11" fmla="*/ 15 h 61"/>
                <a:gd name="T12" fmla="*/ 54 w 82"/>
                <a:gd name="T13" fmla="*/ 15 h 61"/>
                <a:gd name="T14" fmla="*/ 65 w 82"/>
                <a:gd name="T15" fmla="*/ 19 h 61"/>
                <a:gd name="T16" fmla="*/ 65 w 82"/>
                <a:gd name="T17" fmla="*/ 24 h 61"/>
                <a:gd name="T18" fmla="*/ 71 w 82"/>
                <a:gd name="T19" fmla="*/ 24 h 61"/>
                <a:gd name="T20" fmla="*/ 71 w 82"/>
                <a:gd name="T21" fmla="*/ 28 h 61"/>
                <a:gd name="T22" fmla="*/ 82 w 82"/>
                <a:gd name="T23" fmla="*/ 36 h 61"/>
                <a:gd name="T24" fmla="*/ 80 w 82"/>
                <a:gd name="T25" fmla="*/ 41 h 61"/>
                <a:gd name="T26" fmla="*/ 76 w 82"/>
                <a:gd name="T27" fmla="*/ 39 h 61"/>
                <a:gd name="T28" fmla="*/ 67 w 82"/>
                <a:gd name="T29" fmla="*/ 45 h 61"/>
                <a:gd name="T30" fmla="*/ 65 w 82"/>
                <a:gd name="T31" fmla="*/ 49 h 61"/>
                <a:gd name="T32" fmla="*/ 61 w 82"/>
                <a:gd name="T33" fmla="*/ 52 h 61"/>
                <a:gd name="T34" fmla="*/ 50 w 82"/>
                <a:gd name="T35" fmla="*/ 52 h 61"/>
                <a:gd name="T36" fmla="*/ 50 w 82"/>
                <a:gd name="T37" fmla="*/ 54 h 61"/>
                <a:gd name="T38" fmla="*/ 43 w 82"/>
                <a:gd name="T39" fmla="*/ 56 h 61"/>
                <a:gd name="T40" fmla="*/ 41 w 82"/>
                <a:gd name="T41" fmla="*/ 52 h 61"/>
                <a:gd name="T42" fmla="*/ 30 w 82"/>
                <a:gd name="T43" fmla="*/ 52 h 61"/>
                <a:gd name="T44" fmla="*/ 26 w 82"/>
                <a:gd name="T45" fmla="*/ 49 h 61"/>
                <a:gd name="T46" fmla="*/ 31 w 82"/>
                <a:gd name="T47" fmla="*/ 45 h 61"/>
                <a:gd name="T48" fmla="*/ 22 w 82"/>
                <a:gd name="T49" fmla="*/ 43 h 61"/>
                <a:gd name="T50" fmla="*/ 28 w 82"/>
                <a:gd name="T51" fmla="*/ 39 h 61"/>
                <a:gd name="T52" fmla="*/ 31 w 82"/>
                <a:gd name="T53" fmla="*/ 36 h 61"/>
                <a:gd name="T54" fmla="*/ 37 w 82"/>
                <a:gd name="T55" fmla="*/ 37 h 61"/>
                <a:gd name="T56" fmla="*/ 35 w 82"/>
                <a:gd name="T57" fmla="*/ 32 h 61"/>
                <a:gd name="T58" fmla="*/ 18 w 82"/>
                <a:gd name="T59" fmla="*/ 36 h 61"/>
                <a:gd name="T60" fmla="*/ 13 w 82"/>
                <a:gd name="T61" fmla="*/ 34 h 61"/>
                <a:gd name="T62" fmla="*/ 9 w 82"/>
                <a:gd name="T63" fmla="*/ 30 h 61"/>
                <a:gd name="T64" fmla="*/ 2 w 82"/>
                <a:gd name="T65" fmla="*/ 26 h 61"/>
                <a:gd name="T66" fmla="*/ 0 w 82"/>
                <a:gd name="T67" fmla="*/ 21 h 61"/>
                <a:gd name="T68" fmla="*/ 5 w 82"/>
                <a:gd name="T69" fmla="*/ 17 h 61"/>
                <a:gd name="T70" fmla="*/ 9 w 82"/>
                <a:gd name="T71" fmla="*/ 13 h 61"/>
                <a:gd name="T72" fmla="*/ 11 w 82"/>
                <a:gd name="T73" fmla="*/ 8 h 61"/>
                <a:gd name="T74" fmla="*/ 15 w 82"/>
                <a:gd name="T75" fmla="*/ 8 h 61"/>
                <a:gd name="T76" fmla="*/ 18 w 82"/>
                <a:gd name="T77" fmla="*/ 4 h 61"/>
                <a:gd name="T78" fmla="*/ 22 w 82"/>
                <a:gd name="T7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1">
                  <a:moveTo>
                    <a:pt x="22" y="0"/>
                  </a:moveTo>
                  <a:cubicBezTo>
                    <a:pt x="25" y="3"/>
                    <a:pt x="30" y="3"/>
                    <a:pt x="31" y="8"/>
                  </a:cubicBezTo>
                  <a:cubicBezTo>
                    <a:pt x="35" y="6"/>
                    <a:pt x="36" y="9"/>
                    <a:pt x="37" y="9"/>
                  </a:cubicBezTo>
                  <a:cubicBezTo>
                    <a:pt x="38" y="10"/>
                    <a:pt x="40" y="9"/>
                    <a:pt x="41" y="9"/>
                  </a:cubicBezTo>
                  <a:cubicBezTo>
                    <a:pt x="41" y="10"/>
                    <a:pt x="41" y="13"/>
                    <a:pt x="43" y="11"/>
                  </a:cubicBezTo>
                  <a:cubicBezTo>
                    <a:pt x="46" y="8"/>
                    <a:pt x="45" y="13"/>
                    <a:pt x="48" y="15"/>
                  </a:cubicBezTo>
                  <a:cubicBezTo>
                    <a:pt x="49" y="16"/>
                    <a:pt x="52" y="14"/>
                    <a:pt x="54" y="15"/>
                  </a:cubicBezTo>
                  <a:cubicBezTo>
                    <a:pt x="55" y="16"/>
                    <a:pt x="58" y="21"/>
                    <a:pt x="65" y="19"/>
                  </a:cubicBezTo>
                  <a:cubicBezTo>
                    <a:pt x="65" y="21"/>
                    <a:pt x="65" y="22"/>
                    <a:pt x="65" y="24"/>
                  </a:cubicBezTo>
                  <a:cubicBezTo>
                    <a:pt x="66" y="25"/>
                    <a:pt x="69" y="23"/>
                    <a:pt x="71" y="24"/>
                  </a:cubicBezTo>
                  <a:cubicBezTo>
                    <a:pt x="71" y="25"/>
                    <a:pt x="70" y="28"/>
                    <a:pt x="71" y="28"/>
                  </a:cubicBezTo>
                  <a:cubicBezTo>
                    <a:pt x="73" y="30"/>
                    <a:pt x="78" y="32"/>
                    <a:pt x="82" y="36"/>
                  </a:cubicBezTo>
                  <a:cubicBezTo>
                    <a:pt x="82" y="37"/>
                    <a:pt x="81" y="41"/>
                    <a:pt x="80" y="41"/>
                  </a:cubicBezTo>
                  <a:cubicBezTo>
                    <a:pt x="78" y="42"/>
                    <a:pt x="76" y="39"/>
                    <a:pt x="76" y="39"/>
                  </a:cubicBezTo>
                  <a:cubicBezTo>
                    <a:pt x="73" y="41"/>
                    <a:pt x="71" y="44"/>
                    <a:pt x="67" y="45"/>
                  </a:cubicBezTo>
                  <a:cubicBezTo>
                    <a:pt x="65" y="45"/>
                    <a:pt x="65" y="47"/>
                    <a:pt x="65" y="49"/>
                  </a:cubicBezTo>
                  <a:cubicBezTo>
                    <a:pt x="62" y="48"/>
                    <a:pt x="61" y="50"/>
                    <a:pt x="61" y="52"/>
                  </a:cubicBezTo>
                  <a:cubicBezTo>
                    <a:pt x="55" y="53"/>
                    <a:pt x="54" y="48"/>
                    <a:pt x="50" y="52"/>
                  </a:cubicBezTo>
                  <a:cubicBezTo>
                    <a:pt x="48" y="53"/>
                    <a:pt x="49" y="54"/>
                    <a:pt x="50" y="54"/>
                  </a:cubicBezTo>
                  <a:cubicBezTo>
                    <a:pt x="49" y="61"/>
                    <a:pt x="43" y="49"/>
                    <a:pt x="43" y="56"/>
                  </a:cubicBezTo>
                  <a:cubicBezTo>
                    <a:pt x="41" y="56"/>
                    <a:pt x="41" y="54"/>
                    <a:pt x="41" y="52"/>
                  </a:cubicBezTo>
                  <a:cubicBezTo>
                    <a:pt x="37" y="56"/>
                    <a:pt x="35" y="51"/>
                    <a:pt x="30" y="52"/>
                  </a:cubicBezTo>
                  <a:cubicBezTo>
                    <a:pt x="30" y="49"/>
                    <a:pt x="28" y="49"/>
                    <a:pt x="26" y="49"/>
                  </a:cubicBezTo>
                  <a:cubicBezTo>
                    <a:pt x="26" y="46"/>
                    <a:pt x="31" y="48"/>
                    <a:pt x="31" y="45"/>
                  </a:cubicBezTo>
                  <a:cubicBezTo>
                    <a:pt x="32" y="41"/>
                    <a:pt x="25" y="44"/>
                    <a:pt x="22" y="43"/>
                  </a:cubicBezTo>
                  <a:cubicBezTo>
                    <a:pt x="21" y="38"/>
                    <a:pt x="25" y="40"/>
                    <a:pt x="28" y="39"/>
                  </a:cubicBezTo>
                  <a:cubicBezTo>
                    <a:pt x="28" y="39"/>
                    <a:pt x="31" y="36"/>
                    <a:pt x="31" y="36"/>
                  </a:cubicBezTo>
                  <a:cubicBezTo>
                    <a:pt x="33" y="35"/>
                    <a:pt x="34" y="38"/>
                    <a:pt x="37" y="37"/>
                  </a:cubicBezTo>
                  <a:cubicBezTo>
                    <a:pt x="37" y="34"/>
                    <a:pt x="35" y="34"/>
                    <a:pt x="35" y="32"/>
                  </a:cubicBezTo>
                  <a:cubicBezTo>
                    <a:pt x="33" y="33"/>
                    <a:pt x="22" y="32"/>
                    <a:pt x="18" y="36"/>
                  </a:cubicBezTo>
                  <a:cubicBezTo>
                    <a:pt x="15" y="39"/>
                    <a:pt x="18" y="35"/>
                    <a:pt x="13" y="34"/>
                  </a:cubicBezTo>
                  <a:cubicBezTo>
                    <a:pt x="7" y="32"/>
                    <a:pt x="3" y="35"/>
                    <a:pt x="9" y="30"/>
                  </a:cubicBezTo>
                  <a:cubicBezTo>
                    <a:pt x="9" y="26"/>
                    <a:pt x="3" y="29"/>
                    <a:pt x="2" y="26"/>
                  </a:cubicBezTo>
                  <a:cubicBezTo>
                    <a:pt x="4" y="22"/>
                    <a:pt x="8" y="17"/>
                    <a:pt x="0" y="21"/>
                  </a:cubicBezTo>
                  <a:cubicBezTo>
                    <a:pt x="0" y="18"/>
                    <a:pt x="2" y="17"/>
                    <a:pt x="5" y="17"/>
                  </a:cubicBezTo>
                  <a:cubicBezTo>
                    <a:pt x="7" y="16"/>
                    <a:pt x="7" y="13"/>
                    <a:pt x="9" y="13"/>
                  </a:cubicBezTo>
                  <a:cubicBezTo>
                    <a:pt x="12" y="13"/>
                    <a:pt x="9" y="9"/>
                    <a:pt x="11" y="8"/>
                  </a:cubicBezTo>
                  <a:cubicBezTo>
                    <a:pt x="11" y="7"/>
                    <a:pt x="14" y="8"/>
                    <a:pt x="15" y="8"/>
                  </a:cubicBezTo>
                  <a:cubicBezTo>
                    <a:pt x="17" y="7"/>
                    <a:pt x="16" y="4"/>
                    <a:pt x="18" y="4"/>
                  </a:cubicBezTo>
                  <a:cubicBezTo>
                    <a:pt x="19" y="2"/>
                    <a:pt x="22" y="3"/>
                    <a:pt x="22" y="0"/>
                  </a:cubicBezTo>
                  <a:close/>
                </a:path>
              </a:pathLst>
            </a:custGeom>
            <a:grpFill/>
            <a:ln>
              <a:noFill/>
            </a:ln>
          </p:spPr>
          <p:txBody>
            <a:bodyPr anchor="ctr"/>
            <a:lstStyle/>
            <a:p>
              <a:pPr algn="ctr"/>
              <a:endParaRPr dirty="0"/>
            </a:p>
          </p:txBody>
        </p:sp>
        <p:sp>
          <p:nvSpPr>
            <p:cNvPr id="106" name="îṥḻíďé">
              <a:extLst>
                <a:ext uri="{FF2B5EF4-FFF2-40B4-BE49-F238E27FC236}">
                  <a16:creationId xmlns:a16="http://schemas.microsoft.com/office/drawing/2014/main" id="{FBB68E28-F5CB-4863-8AF6-3BB2ED1257DC}"/>
                </a:ext>
              </a:extLst>
            </p:cNvPr>
            <p:cNvSpPr/>
            <p:nvPr/>
          </p:nvSpPr>
          <p:spPr bwMode="auto">
            <a:xfrm>
              <a:off x="5831073" y="552163"/>
              <a:ext cx="225526" cy="113464"/>
            </a:xfrm>
            <a:custGeom>
              <a:avLst/>
              <a:gdLst>
                <a:gd name="T0" fmla="*/ 37 w 109"/>
                <a:gd name="T1" fmla="*/ 38 h 55"/>
                <a:gd name="T2" fmla="*/ 34 w 109"/>
                <a:gd name="T3" fmla="*/ 40 h 55"/>
                <a:gd name="T4" fmla="*/ 24 w 109"/>
                <a:gd name="T5" fmla="*/ 38 h 55"/>
                <a:gd name="T6" fmla="*/ 30 w 109"/>
                <a:gd name="T7" fmla="*/ 34 h 55"/>
                <a:gd name="T8" fmla="*/ 41 w 109"/>
                <a:gd name="T9" fmla="*/ 27 h 55"/>
                <a:gd name="T10" fmla="*/ 37 w 109"/>
                <a:gd name="T11" fmla="*/ 21 h 55"/>
                <a:gd name="T12" fmla="*/ 28 w 109"/>
                <a:gd name="T13" fmla="*/ 21 h 55"/>
                <a:gd name="T14" fmla="*/ 19 w 109"/>
                <a:gd name="T15" fmla="*/ 28 h 55"/>
                <a:gd name="T16" fmla="*/ 6 w 109"/>
                <a:gd name="T17" fmla="*/ 27 h 55"/>
                <a:gd name="T18" fmla="*/ 8 w 109"/>
                <a:gd name="T19" fmla="*/ 14 h 55"/>
                <a:gd name="T20" fmla="*/ 4 w 109"/>
                <a:gd name="T21" fmla="*/ 15 h 55"/>
                <a:gd name="T22" fmla="*/ 2 w 109"/>
                <a:gd name="T23" fmla="*/ 6 h 55"/>
                <a:gd name="T24" fmla="*/ 6 w 109"/>
                <a:gd name="T25" fmla="*/ 8 h 55"/>
                <a:gd name="T26" fmla="*/ 17 w 109"/>
                <a:gd name="T27" fmla="*/ 4 h 55"/>
                <a:gd name="T28" fmla="*/ 19 w 109"/>
                <a:gd name="T29" fmla="*/ 10 h 55"/>
                <a:gd name="T30" fmla="*/ 34 w 109"/>
                <a:gd name="T31" fmla="*/ 12 h 55"/>
                <a:gd name="T32" fmla="*/ 39 w 109"/>
                <a:gd name="T33" fmla="*/ 4 h 55"/>
                <a:gd name="T34" fmla="*/ 58 w 109"/>
                <a:gd name="T35" fmla="*/ 6 h 55"/>
                <a:gd name="T36" fmla="*/ 60 w 109"/>
                <a:gd name="T37" fmla="*/ 6 h 55"/>
                <a:gd name="T38" fmla="*/ 67 w 109"/>
                <a:gd name="T39" fmla="*/ 12 h 55"/>
                <a:gd name="T40" fmla="*/ 65 w 109"/>
                <a:gd name="T41" fmla="*/ 15 h 55"/>
                <a:gd name="T42" fmla="*/ 75 w 109"/>
                <a:gd name="T43" fmla="*/ 14 h 55"/>
                <a:gd name="T44" fmla="*/ 86 w 109"/>
                <a:gd name="T45" fmla="*/ 17 h 55"/>
                <a:gd name="T46" fmla="*/ 88 w 109"/>
                <a:gd name="T47" fmla="*/ 21 h 55"/>
                <a:gd name="T48" fmla="*/ 90 w 109"/>
                <a:gd name="T49" fmla="*/ 23 h 55"/>
                <a:gd name="T50" fmla="*/ 92 w 109"/>
                <a:gd name="T51" fmla="*/ 27 h 55"/>
                <a:gd name="T52" fmla="*/ 95 w 109"/>
                <a:gd name="T53" fmla="*/ 27 h 55"/>
                <a:gd name="T54" fmla="*/ 95 w 109"/>
                <a:gd name="T55" fmla="*/ 30 h 55"/>
                <a:gd name="T56" fmla="*/ 99 w 109"/>
                <a:gd name="T57" fmla="*/ 30 h 55"/>
                <a:gd name="T58" fmla="*/ 101 w 109"/>
                <a:gd name="T59" fmla="*/ 36 h 55"/>
                <a:gd name="T60" fmla="*/ 106 w 109"/>
                <a:gd name="T61" fmla="*/ 36 h 55"/>
                <a:gd name="T62" fmla="*/ 101 w 109"/>
                <a:gd name="T63" fmla="*/ 40 h 55"/>
                <a:gd name="T64" fmla="*/ 101 w 109"/>
                <a:gd name="T65" fmla="*/ 41 h 55"/>
                <a:gd name="T66" fmla="*/ 82 w 109"/>
                <a:gd name="T67" fmla="*/ 41 h 55"/>
                <a:gd name="T68" fmla="*/ 82 w 109"/>
                <a:gd name="T69" fmla="*/ 30 h 55"/>
                <a:gd name="T70" fmla="*/ 64 w 109"/>
                <a:gd name="T71" fmla="*/ 28 h 55"/>
                <a:gd name="T72" fmla="*/ 62 w 109"/>
                <a:gd name="T73" fmla="*/ 34 h 55"/>
                <a:gd name="T74" fmla="*/ 58 w 109"/>
                <a:gd name="T75" fmla="*/ 34 h 55"/>
                <a:gd name="T76" fmla="*/ 54 w 109"/>
                <a:gd name="T77" fmla="*/ 38 h 55"/>
                <a:gd name="T78" fmla="*/ 56 w 109"/>
                <a:gd name="T79" fmla="*/ 40 h 55"/>
                <a:gd name="T80" fmla="*/ 51 w 109"/>
                <a:gd name="T81" fmla="*/ 41 h 55"/>
                <a:gd name="T82" fmla="*/ 51 w 109"/>
                <a:gd name="T83" fmla="*/ 53 h 55"/>
                <a:gd name="T84" fmla="*/ 26 w 109"/>
                <a:gd name="T85" fmla="*/ 45 h 55"/>
                <a:gd name="T86" fmla="*/ 32 w 109"/>
                <a:gd name="T87" fmla="*/ 41 h 55"/>
                <a:gd name="T88" fmla="*/ 39 w 109"/>
                <a:gd name="T89" fmla="*/ 41 h 55"/>
                <a:gd name="T90" fmla="*/ 37 w 109"/>
                <a:gd name="T91"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55">
                  <a:moveTo>
                    <a:pt x="37" y="38"/>
                  </a:moveTo>
                  <a:cubicBezTo>
                    <a:pt x="37" y="34"/>
                    <a:pt x="34" y="40"/>
                    <a:pt x="34" y="40"/>
                  </a:cubicBezTo>
                  <a:cubicBezTo>
                    <a:pt x="31" y="40"/>
                    <a:pt x="29" y="36"/>
                    <a:pt x="24" y="38"/>
                  </a:cubicBezTo>
                  <a:cubicBezTo>
                    <a:pt x="25" y="34"/>
                    <a:pt x="28" y="35"/>
                    <a:pt x="30" y="34"/>
                  </a:cubicBezTo>
                  <a:cubicBezTo>
                    <a:pt x="34" y="32"/>
                    <a:pt x="36" y="27"/>
                    <a:pt x="41" y="27"/>
                  </a:cubicBezTo>
                  <a:cubicBezTo>
                    <a:pt x="40" y="25"/>
                    <a:pt x="37" y="25"/>
                    <a:pt x="37" y="21"/>
                  </a:cubicBezTo>
                  <a:cubicBezTo>
                    <a:pt x="34" y="20"/>
                    <a:pt x="30" y="26"/>
                    <a:pt x="28" y="21"/>
                  </a:cubicBezTo>
                  <a:cubicBezTo>
                    <a:pt x="25" y="24"/>
                    <a:pt x="23" y="27"/>
                    <a:pt x="19" y="28"/>
                  </a:cubicBezTo>
                  <a:cubicBezTo>
                    <a:pt x="13" y="29"/>
                    <a:pt x="12" y="25"/>
                    <a:pt x="6" y="27"/>
                  </a:cubicBezTo>
                  <a:cubicBezTo>
                    <a:pt x="10" y="23"/>
                    <a:pt x="10" y="19"/>
                    <a:pt x="8" y="14"/>
                  </a:cubicBezTo>
                  <a:cubicBezTo>
                    <a:pt x="5" y="13"/>
                    <a:pt x="4" y="14"/>
                    <a:pt x="4" y="15"/>
                  </a:cubicBezTo>
                  <a:cubicBezTo>
                    <a:pt x="0" y="16"/>
                    <a:pt x="3" y="9"/>
                    <a:pt x="2" y="6"/>
                  </a:cubicBezTo>
                  <a:cubicBezTo>
                    <a:pt x="4" y="6"/>
                    <a:pt x="5" y="6"/>
                    <a:pt x="6" y="8"/>
                  </a:cubicBezTo>
                  <a:cubicBezTo>
                    <a:pt x="7" y="4"/>
                    <a:pt x="16" y="8"/>
                    <a:pt x="17" y="4"/>
                  </a:cubicBezTo>
                  <a:cubicBezTo>
                    <a:pt x="19" y="4"/>
                    <a:pt x="19" y="8"/>
                    <a:pt x="19" y="10"/>
                  </a:cubicBezTo>
                  <a:cubicBezTo>
                    <a:pt x="26" y="11"/>
                    <a:pt x="33" y="0"/>
                    <a:pt x="34" y="12"/>
                  </a:cubicBezTo>
                  <a:cubicBezTo>
                    <a:pt x="39" y="12"/>
                    <a:pt x="40" y="9"/>
                    <a:pt x="39" y="4"/>
                  </a:cubicBezTo>
                  <a:cubicBezTo>
                    <a:pt x="44" y="6"/>
                    <a:pt x="51" y="5"/>
                    <a:pt x="58" y="6"/>
                  </a:cubicBezTo>
                  <a:cubicBezTo>
                    <a:pt x="59" y="6"/>
                    <a:pt x="60" y="9"/>
                    <a:pt x="60" y="6"/>
                  </a:cubicBezTo>
                  <a:cubicBezTo>
                    <a:pt x="63" y="7"/>
                    <a:pt x="60" y="15"/>
                    <a:pt x="67" y="12"/>
                  </a:cubicBezTo>
                  <a:cubicBezTo>
                    <a:pt x="67" y="13"/>
                    <a:pt x="65" y="13"/>
                    <a:pt x="65" y="15"/>
                  </a:cubicBezTo>
                  <a:cubicBezTo>
                    <a:pt x="68" y="14"/>
                    <a:pt x="75" y="18"/>
                    <a:pt x="75" y="14"/>
                  </a:cubicBezTo>
                  <a:cubicBezTo>
                    <a:pt x="76" y="15"/>
                    <a:pt x="78" y="19"/>
                    <a:pt x="86" y="17"/>
                  </a:cubicBezTo>
                  <a:cubicBezTo>
                    <a:pt x="83" y="21"/>
                    <a:pt x="85" y="20"/>
                    <a:pt x="88" y="21"/>
                  </a:cubicBezTo>
                  <a:cubicBezTo>
                    <a:pt x="89" y="21"/>
                    <a:pt x="88" y="23"/>
                    <a:pt x="90" y="23"/>
                  </a:cubicBezTo>
                  <a:cubicBezTo>
                    <a:pt x="92" y="23"/>
                    <a:pt x="90" y="25"/>
                    <a:pt x="92" y="27"/>
                  </a:cubicBezTo>
                  <a:cubicBezTo>
                    <a:pt x="92" y="27"/>
                    <a:pt x="95" y="26"/>
                    <a:pt x="95" y="27"/>
                  </a:cubicBezTo>
                  <a:cubicBezTo>
                    <a:pt x="96" y="27"/>
                    <a:pt x="95" y="30"/>
                    <a:pt x="95" y="30"/>
                  </a:cubicBezTo>
                  <a:cubicBezTo>
                    <a:pt x="96" y="31"/>
                    <a:pt x="99" y="30"/>
                    <a:pt x="99" y="30"/>
                  </a:cubicBezTo>
                  <a:cubicBezTo>
                    <a:pt x="100" y="32"/>
                    <a:pt x="99" y="35"/>
                    <a:pt x="101" y="36"/>
                  </a:cubicBezTo>
                  <a:cubicBezTo>
                    <a:pt x="104" y="36"/>
                    <a:pt x="106" y="33"/>
                    <a:pt x="106" y="36"/>
                  </a:cubicBezTo>
                  <a:cubicBezTo>
                    <a:pt x="109" y="41"/>
                    <a:pt x="102" y="38"/>
                    <a:pt x="101" y="40"/>
                  </a:cubicBezTo>
                  <a:cubicBezTo>
                    <a:pt x="101" y="40"/>
                    <a:pt x="101" y="41"/>
                    <a:pt x="101" y="41"/>
                  </a:cubicBezTo>
                  <a:cubicBezTo>
                    <a:pt x="96" y="43"/>
                    <a:pt x="88" y="40"/>
                    <a:pt x="82" y="41"/>
                  </a:cubicBezTo>
                  <a:cubicBezTo>
                    <a:pt x="80" y="36"/>
                    <a:pt x="82" y="37"/>
                    <a:pt x="82" y="30"/>
                  </a:cubicBezTo>
                  <a:cubicBezTo>
                    <a:pt x="80" y="25"/>
                    <a:pt x="68" y="25"/>
                    <a:pt x="64" y="28"/>
                  </a:cubicBezTo>
                  <a:cubicBezTo>
                    <a:pt x="61" y="28"/>
                    <a:pt x="63" y="32"/>
                    <a:pt x="62" y="34"/>
                  </a:cubicBezTo>
                  <a:cubicBezTo>
                    <a:pt x="61" y="35"/>
                    <a:pt x="58" y="33"/>
                    <a:pt x="58" y="34"/>
                  </a:cubicBezTo>
                  <a:cubicBezTo>
                    <a:pt x="57" y="36"/>
                    <a:pt x="58" y="39"/>
                    <a:pt x="54" y="38"/>
                  </a:cubicBezTo>
                  <a:cubicBezTo>
                    <a:pt x="54" y="39"/>
                    <a:pt x="55" y="40"/>
                    <a:pt x="56" y="40"/>
                  </a:cubicBezTo>
                  <a:cubicBezTo>
                    <a:pt x="56" y="42"/>
                    <a:pt x="53" y="41"/>
                    <a:pt x="51" y="41"/>
                  </a:cubicBezTo>
                  <a:cubicBezTo>
                    <a:pt x="48" y="47"/>
                    <a:pt x="50" y="46"/>
                    <a:pt x="51" y="53"/>
                  </a:cubicBezTo>
                  <a:cubicBezTo>
                    <a:pt x="44" y="54"/>
                    <a:pt x="27" y="55"/>
                    <a:pt x="26" y="45"/>
                  </a:cubicBezTo>
                  <a:cubicBezTo>
                    <a:pt x="30" y="45"/>
                    <a:pt x="31" y="44"/>
                    <a:pt x="32" y="41"/>
                  </a:cubicBezTo>
                  <a:cubicBezTo>
                    <a:pt x="37" y="41"/>
                    <a:pt x="36" y="45"/>
                    <a:pt x="39" y="41"/>
                  </a:cubicBezTo>
                  <a:cubicBezTo>
                    <a:pt x="38" y="40"/>
                    <a:pt x="34" y="39"/>
                    <a:pt x="37" y="38"/>
                  </a:cubicBezTo>
                  <a:close/>
                </a:path>
              </a:pathLst>
            </a:custGeom>
            <a:grpFill/>
            <a:ln>
              <a:noFill/>
            </a:ln>
          </p:spPr>
          <p:txBody>
            <a:bodyPr anchor="ctr"/>
            <a:lstStyle/>
            <a:p>
              <a:pPr algn="ctr"/>
              <a:endParaRPr dirty="0"/>
            </a:p>
          </p:txBody>
        </p:sp>
        <p:sp>
          <p:nvSpPr>
            <p:cNvPr id="107" name="îs1îḓe">
              <a:extLst>
                <a:ext uri="{FF2B5EF4-FFF2-40B4-BE49-F238E27FC236}">
                  <a16:creationId xmlns:a16="http://schemas.microsoft.com/office/drawing/2014/main" id="{332B18BF-7900-43D3-94B9-B0DF909ADEE7}"/>
                </a:ext>
              </a:extLst>
            </p:cNvPr>
            <p:cNvSpPr/>
            <p:nvPr/>
          </p:nvSpPr>
          <p:spPr bwMode="auto">
            <a:xfrm>
              <a:off x="3721494" y="640411"/>
              <a:ext cx="105059" cy="56031"/>
            </a:xfrm>
            <a:custGeom>
              <a:avLst/>
              <a:gdLst>
                <a:gd name="T0" fmla="*/ 51 w 51"/>
                <a:gd name="T1" fmla="*/ 4 h 27"/>
                <a:gd name="T2" fmla="*/ 51 w 51"/>
                <a:gd name="T3" fmla="*/ 10 h 27"/>
                <a:gd name="T4" fmla="*/ 47 w 51"/>
                <a:gd name="T5" fmla="*/ 10 h 27"/>
                <a:gd name="T6" fmla="*/ 47 w 51"/>
                <a:gd name="T7" fmla="*/ 15 h 27"/>
                <a:gd name="T8" fmla="*/ 41 w 51"/>
                <a:gd name="T9" fmla="*/ 19 h 27"/>
                <a:gd name="T10" fmla="*/ 36 w 51"/>
                <a:gd name="T11" fmla="*/ 13 h 27"/>
                <a:gd name="T12" fmla="*/ 30 w 51"/>
                <a:gd name="T13" fmla="*/ 17 h 27"/>
                <a:gd name="T14" fmla="*/ 23 w 51"/>
                <a:gd name="T15" fmla="*/ 25 h 27"/>
                <a:gd name="T16" fmla="*/ 2 w 51"/>
                <a:gd name="T17" fmla="*/ 25 h 27"/>
                <a:gd name="T18" fmla="*/ 0 w 51"/>
                <a:gd name="T19" fmla="*/ 17 h 27"/>
                <a:gd name="T20" fmla="*/ 8 w 51"/>
                <a:gd name="T21" fmla="*/ 19 h 27"/>
                <a:gd name="T22" fmla="*/ 15 w 51"/>
                <a:gd name="T23" fmla="*/ 13 h 27"/>
                <a:gd name="T24" fmla="*/ 19 w 51"/>
                <a:gd name="T25" fmla="*/ 10 h 27"/>
                <a:gd name="T26" fmla="*/ 24 w 51"/>
                <a:gd name="T27" fmla="*/ 8 h 27"/>
                <a:gd name="T28" fmla="*/ 26 w 51"/>
                <a:gd name="T29" fmla="*/ 8 h 27"/>
                <a:gd name="T30" fmla="*/ 30 w 51"/>
                <a:gd name="T31" fmla="*/ 4 h 27"/>
                <a:gd name="T32" fmla="*/ 38 w 51"/>
                <a:gd name="T33" fmla="*/ 4 h 27"/>
                <a:gd name="T34" fmla="*/ 51 w 51"/>
                <a:gd name="T3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7">
                  <a:moveTo>
                    <a:pt x="51" y="4"/>
                  </a:moveTo>
                  <a:cubicBezTo>
                    <a:pt x="50" y="5"/>
                    <a:pt x="51" y="9"/>
                    <a:pt x="51" y="10"/>
                  </a:cubicBezTo>
                  <a:cubicBezTo>
                    <a:pt x="50" y="10"/>
                    <a:pt x="47" y="9"/>
                    <a:pt x="47" y="10"/>
                  </a:cubicBezTo>
                  <a:cubicBezTo>
                    <a:pt x="47" y="10"/>
                    <a:pt x="49" y="15"/>
                    <a:pt x="47" y="15"/>
                  </a:cubicBezTo>
                  <a:cubicBezTo>
                    <a:pt x="45" y="16"/>
                    <a:pt x="42" y="12"/>
                    <a:pt x="41" y="19"/>
                  </a:cubicBezTo>
                  <a:cubicBezTo>
                    <a:pt x="38" y="19"/>
                    <a:pt x="40" y="13"/>
                    <a:pt x="36" y="13"/>
                  </a:cubicBezTo>
                  <a:cubicBezTo>
                    <a:pt x="32" y="12"/>
                    <a:pt x="33" y="17"/>
                    <a:pt x="30" y="17"/>
                  </a:cubicBezTo>
                  <a:cubicBezTo>
                    <a:pt x="28" y="20"/>
                    <a:pt x="22" y="19"/>
                    <a:pt x="23" y="25"/>
                  </a:cubicBezTo>
                  <a:cubicBezTo>
                    <a:pt x="15" y="27"/>
                    <a:pt x="11" y="25"/>
                    <a:pt x="2" y="25"/>
                  </a:cubicBezTo>
                  <a:cubicBezTo>
                    <a:pt x="2" y="21"/>
                    <a:pt x="0" y="21"/>
                    <a:pt x="0" y="17"/>
                  </a:cubicBezTo>
                  <a:cubicBezTo>
                    <a:pt x="2" y="19"/>
                    <a:pt x="4" y="19"/>
                    <a:pt x="8" y="19"/>
                  </a:cubicBezTo>
                  <a:cubicBezTo>
                    <a:pt x="11" y="19"/>
                    <a:pt x="11" y="14"/>
                    <a:pt x="15" y="13"/>
                  </a:cubicBezTo>
                  <a:cubicBezTo>
                    <a:pt x="16" y="13"/>
                    <a:pt x="18" y="9"/>
                    <a:pt x="19" y="10"/>
                  </a:cubicBezTo>
                  <a:cubicBezTo>
                    <a:pt x="23" y="13"/>
                    <a:pt x="19" y="8"/>
                    <a:pt x="24" y="8"/>
                  </a:cubicBezTo>
                  <a:cubicBezTo>
                    <a:pt x="25" y="8"/>
                    <a:pt x="26" y="8"/>
                    <a:pt x="26" y="8"/>
                  </a:cubicBezTo>
                  <a:cubicBezTo>
                    <a:pt x="27" y="7"/>
                    <a:pt x="30" y="4"/>
                    <a:pt x="30" y="4"/>
                  </a:cubicBezTo>
                  <a:cubicBezTo>
                    <a:pt x="32" y="3"/>
                    <a:pt x="35" y="5"/>
                    <a:pt x="38" y="4"/>
                  </a:cubicBezTo>
                  <a:cubicBezTo>
                    <a:pt x="39" y="4"/>
                    <a:pt x="46" y="0"/>
                    <a:pt x="51" y="4"/>
                  </a:cubicBezTo>
                  <a:close/>
                </a:path>
              </a:pathLst>
            </a:custGeom>
            <a:grpFill/>
            <a:ln>
              <a:noFill/>
            </a:ln>
          </p:spPr>
          <p:txBody>
            <a:bodyPr anchor="ctr"/>
            <a:lstStyle/>
            <a:p>
              <a:pPr algn="ctr"/>
              <a:endParaRPr dirty="0"/>
            </a:p>
          </p:txBody>
        </p:sp>
        <p:sp>
          <p:nvSpPr>
            <p:cNvPr id="108" name="íṡlïďè">
              <a:extLst>
                <a:ext uri="{FF2B5EF4-FFF2-40B4-BE49-F238E27FC236}">
                  <a16:creationId xmlns:a16="http://schemas.microsoft.com/office/drawing/2014/main" id="{1C615E02-B323-458D-8214-690F3ABB5D24}"/>
                </a:ext>
              </a:extLst>
            </p:cNvPr>
            <p:cNvSpPr/>
            <p:nvPr/>
          </p:nvSpPr>
          <p:spPr bwMode="auto">
            <a:xfrm>
              <a:off x="4011456" y="664225"/>
              <a:ext cx="109261" cy="56031"/>
            </a:xfrm>
            <a:custGeom>
              <a:avLst/>
              <a:gdLst>
                <a:gd name="T0" fmla="*/ 47 w 52"/>
                <a:gd name="T1" fmla="*/ 2 h 27"/>
                <a:gd name="T2" fmla="*/ 52 w 52"/>
                <a:gd name="T3" fmla="*/ 19 h 27"/>
                <a:gd name="T4" fmla="*/ 49 w 52"/>
                <a:gd name="T5" fmla="*/ 17 h 27"/>
                <a:gd name="T6" fmla="*/ 49 w 52"/>
                <a:gd name="T7" fmla="*/ 23 h 27"/>
                <a:gd name="T8" fmla="*/ 41 w 52"/>
                <a:gd name="T9" fmla="*/ 25 h 27"/>
                <a:gd name="T10" fmla="*/ 39 w 52"/>
                <a:gd name="T11" fmla="*/ 27 h 27"/>
                <a:gd name="T12" fmla="*/ 34 w 52"/>
                <a:gd name="T13" fmla="*/ 27 h 27"/>
                <a:gd name="T14" fmla="*/ 34 w 52"/>
                <a:gd name="T15" fmla="*/ 19 h 27"/>
                <a:gd name="T16" fmla="*/ 15 w 52"/>
                <a:gd name="T17" fmla="*/ 17 h 27"/>
                <a:gd name="T18" fmla="*/ 0 w 52"/>
                <a:gd name="T19" fmla="*/ 8 h 27"/>
                <a:gd name="T20" fmla="*/ 2 w 52"/>
                <a:gd name="T21" fmla="*/ 4 h 27"/>
                <a:gd name="T22" fmla="*/ 6 w 52"/>
                <a:gd name="T23" fmla="*/ 6 h 27"/>
                <a:gd name="T24" fmla="*/ 15 w 52"/>
                <a:gd name="T25" fmla="*/ 10 h 27"/>
                <a:gd name="T26" fmla="*/ 19 w 52"/>
                <a:gd name="T27" fmla="*/ 10 h 27"/>
                <a:gd name="T28" fmla="*/ 21 w 52"/>
                <a:gd name="T29" fmla="*/ 14 h 27"/>
                <a:gd name="T30" fmla="*/ 22 w 52"/>
                <a:gd name="T31" fmla="*/ 6 h 27"/>
                <a:gd name="T32" fmla="*/ 26 w 52"/>
                <a:gd name="T33" fmla="*/ 10 h 27"/>
                <a:gd name="T34" fmla="*/ 47 w 52"/>
                <a:gd name="T3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7">
                  <a:moveTo>
                    <a:pt x="47" y="2"/>
                  </a:moveTo>
                  <a:cubicBezTo>
                    <a:pt x="44" y="12"/>
                    <a:pt x="52" y="12"/>
                    <a:pt x="52" y="19"/>
                  </a:cubicBezTo>
                  <a:cubicBezTo>
                    <a:pt x="51" y="20"/>
                    <a:pt x="49" y="16"/>
                    <a:pt x="49" y="17"/>
                  </a:cubicBezTo>
                  <a:cubicBezTo>
                    <a:pt x="48" y="18"/>
                    <a:pt x="49" y="22"/>
                    <a:pt x="49" y="23"/>
                  </a:cubicBezTo>
                  <a:cubicBezTo>
                    <a:pt x="47" y="24"/>
                    <a:pt x="44" y="24"/>
                    <a:pt x="41" y="25"/>
                  </a:cubicBezTo>
                  <a:cubicBezTo>
                    <a:pt x="40" y="25"/>
                    <a:pt x="41" y="27"/>
                    <a:pt x="39" y="27"/>
                  </a:cubicBezTo>
                  <a:cubicBezTo>
                    <a:pt x="37" y="27"/>
                    <a:pt x="35" y="27"/>
                    <a:pt x="34" y="27"/>
                  </a:cubicBezTo>
                  <a:cubicBezTo>
                    <a:pt x="31" y="24"/>
                    <a:pt x="31" y="22"/>
                    <a:pt x="34" y="19"/>
                  </a:cubicBezTo>
                  <a:cubicBezTo>
                    <a:pt x="27" y="22"/>
                    <a:pt x="23" y="17"/>
                    <a:pt x="15" y="17"/>
                  </a:cubicBezTo>
                  <a:cubicBezTo>
                    <a:pt x="13" y="11"/>
                    <a:pt x="4" y="12"/>
                    <a:pt x="0" y="8"/>
                  </a:cubicBezTo>
                  <a:cubicBezTo>
                    <a:pt x="1" y="8"/>
                    <a:pt x="1" y="4"/>
                    <a:pt x="2" y="4"/>
                  </a:cubicBezTo>
                  <a:cubicBezTo>
                    <a:pt x="5" y="3"/>
                    <a:pt x="5" y="6"/>
                    <a:pt x="6" y="6"/>
                  </a:cubicBezTo>
                  <a:cubicBezTo>
                    <a:pt x="8" y="6"/>
                    <a:pt x="13" y="8"/>
                    <a:pt x="15" y="10"/>
                  </a:cubicBezTo>
                  <a:cubicBezTo>
                    <a:pt x="15" y="10"/>
                    <a:pt x="18" y="9"/>
                    <a:pt x="19" y="10"/>
                  </a:cubicBezTo>
                  <a:cubicBezTo>
                    <a:pt x="20" y="11"/>
                    <a:pt x="18" y="14"/>
                    <a:pt x="21" y="14"/>
                  </a:cubicBezTo>
                  <a:cubicBezTo>
                    <a:pt x="26" y="12"/>
                    <a:pt x="18" y="9"/>
                    <a:pt x="22" y="6"/>
                  </a:cubicBezTo>
                  <a:cubicBezTo>
                    <a:pt x="26" y="4"/>
                    <a:pt x="26" y="10"/>
                    <a:pt x="26" y="10"/>
                  </a:cubicBezTo>
                  <a:cubicBezTo>
                    <a:pt x="33" y="10"/>
                    <a:pt x="36" y="0"/>
                    <a:pt x="47" y="2"/>
                  </a:cubicBezTo>
                  <a:close/>
                </a:path>
              </a:pathLst>
            </a:custGeom>
            <a:grpFill/>
            <a:ln>
              <a:noFill/>
            </a:ln>
          </p:spPr>
          <p:txBody>
            <a:bodyPr anchor="ctr"/>
            <a:lstStyle/>
            <a:p>
              <a:pPr algn="ctr"/>
              <a:endParaRPr dirty="0"/>
            </a:p>
          </p:txBody>
        </p:sp>
        <p:sp>
          <p:nvSpPr>
            <p:cNvPr id="109" name="išļïde">
              <a:extLst>
                <a:ext uri="{FF2B5EF4-FFF2-40B4-BE49-F238E27FC236}">
                  <a16:creationId xmlns:a16="http://schemas.microsoft.com/office/drawing/2014/main" id="{02F9C7A9-BBEF-477C-95ED-C3AB45F7AAA7}"/>
                </a:ext>
              </a:extLst>
            </p:cNvPr>
            <p:cNvSpPr/>
            <p:nvPr/>
          </p:nvSpPr>
          <p:spPr bwMode="auto">
            <a:xfrm>
              <a:off x="3805541" y="665625"/>
              <a:ext cx="191908" cy="72841"/>
            </a:xfrm>
            <a:custGeom>
              <a:avLst/>
              <a:gdLst>
                <a:gd name="T0" fmla="*/ 41 w 92"/>
                <a:gd name="T1" fmla="*/ 13 h 35"/>
                <a:gd name="T2" fmla="*/ 60 w 92"/>
                <a:gd name="T3" fmla="*/ 20 h 35"/>
                <a:gd name="T4" fmla="*/ 60 w 92"/>
                <a:gd name="T5" fmla="*/ 11 h 35"/>
                <a:gd name="T6" fmla="*/ 54 w 92"/>
                <a:gd name="T7" fmla="*/ 3 h 35"/>
                <a:gd name="T8" fmla="*/ 67 w 92"/>
                <a:gd name="T9" fmla="*/ 1 h 35"/>
                <a:gd name="T10" fmla="*/ 71 w 92"/>
                <a:gd name="T11" fmla="*/ 5 h 35"/>
                <a:gd name="T12" fmla="*/ 71 w 92"/>
                <a:gd name="T13" fmla="*/ 9 h 35"/>
                <a:gd name="T14" fmla="*/ 79 w 92"/>
                <a:gd name="T15" fmla="*/ 14 h 35"/>
                <a:gd name="T16" fmla="*/ 84 w 92"/>
                <a:gd name="T17" fmla="*/ 11 h 35"/>
                <a:gd name="T18" fmla="*/ 90 w 92"/>
                <a:gd name="T19" fmla="*/ 14 h 35"/>
                <a:gd name="T20" fmla="*/ 92 w 92"/>
                <a:gd name="T21" fmla="*/ 18 h 35"/>
                <a:gd name="T22" fmla="*/ 90 w 92"/>
                <a:gd name="T23" fmla="*/ 26 h 35"/>
                <a:gd name="T24" fmla="*/ 79 w 92"/>
                <a:gd name="T25" fmla="*/ 27 h 35"/>
                <a:gd name="T26" fmla="*/ 71 w 92"/>
                <a:gd name="T27" fmla="*/ 26 h 35"/>
                <a:gd name="T28" fmla="*/ 54 w 92"/>
                <a:gd name="T29" fmla="*/ 29 h 35"/>
                <a:gd name="T30" fmla="*/ 51 w 92"/>
                <a:gd name="T31" fmla="*/ 29 h 35"/>
                <a:gd name="T32" fmla="*/ 45 w 92"/>
                <a:gd name="T33" fmla="*/ 31 h 35"/>
                <a:gd name="T34" fmla="*/ 26 w 92"/>
                <a:gd name="T35" fmla="*/ 35 h 35"/>
                <a:gd name="T36" fmla="*/ 43 w 92"/>
                <a:gd name="T37" fmla="*/ 29 h 35"/>
                <a:gd name="T38" fmla="*/ 34 w 92"/>
                <a:gd name="T39" fmla="*/ 26 h 35"/>
                <a:gd name="T40" fmla="*/ 26 w 92"/>
                <a:gd name="T41" fmla="*/ 22 h 35"/>
                <a:gd name="T42" fmla="*/ 19 w 92"/>
                <a:gd name="T43" fmla="*/ 26 h 35"/>
                <a:gd name="T44" fmla="*/ 13 w 92"/>
                <a:gd name="T45" fmla="*/ 24 h 35"/>
                <a:gd name="T46" fmla="*/ 0 w 92"/>
                <a:gd name="T47" fmla="*/ 22 h 35"/>
                <a:gd name="T48" fmla="*/ 4 w 92"/>
                <a:gd name="T49" fmla="*/ 18 h 35"/>
                <a:gd name="T50" fmla="*/ 6 w 92"/>
                <a:gd name="T51" fmla="*/ 13 h 35"/>
                <a:gd name="T52" fmla="*/ 13 w 92"/>
                <a:gd name="T53" fmla="*/ 11 h 35"/>
                <a:gd name="T54" fmla="*/ 11 w 92"/>
                <a:gd name="T55" fmla="*/ 7 h 35"/>
                <a:gd name="T56" fmla="*/ 15 w 92"/>
                <a:gd name="T57" fmla="*/ 7 h 35"/>
                <a:gd name="T58" fmla="*/ 21 w 92"/>
                <a:gd name="T59" fmla="*/ 5 h 35"/>
                <a:gd name="T60" fmla="*/ 30 w 92"/>
                <a:gd name="T61" fmla="*/ 7 h 35"/>
                <a:gd name="T62" fmla="*/ 32 w 92"/>
                <a:gd name="T63" fmla="*/ 11 h 35"/>
                <a:gd name="T64" fmla="*/ 36 w 92"/>
                <a:gd name="T65" fmla="*/ 11 h 35"/>
                <a:gd name="T66" fmla="*/ 36 w 92"/>
                <a:gd name="T67" fmla="*/ 16 h 35"/>
                <a:gd name="T68" fmla="*/ 41 w 92"/>
                <a:gd name="T69"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35">
                  <a:moveTo>
                    <a:pt x="41" y="13"/>
                  </a:moveTo>
                  <a:cubicBezTo>
                    <a:pt x="39" y="19"/>
                    <a:pt x="56" y="16"/>
                    <a:pt x="60" y="20"/>
                  </a:cubicBezTo>
                  <a:cubicBezTo>
                    <a:pt x="63" y="12"/>
                    <a:pt x="47" y="11"/>
                    <a:pt x="60" y="11"/>
                  </a:cubicBezTo>
                  <a:cubicBezTo>
                    <a:pt x="63" y="4"/>
                    <a:pt x="52" y="10"/>
                    <a:pt x="54" y="3"/>
                  </a:cubicBezTo>
                  <a:cubicBezTo>
                    <a:pt x="60" y="4"/>
                    <a:pt x="61" y="0"/>
                    <a:pt x="67" y="1"/>
                  </a:cubicBezTo>
                  <a:cubicBezTo>
                    <a:pt x="66" y="5"/>
                    <a:pt x="70" y="4"/>
                    <a:pt x="71" y="5"/>
                  </a:cubicBezTo>
                  <a:cubicBezTo>
                    <a:pt x="72" y="6"/>
                    <a:pt x="70" y="8"/>
                    <a:pt x="71" y="9"/>
                  </a:cubicBezTo>
                  <a:cubicBezTo>
                    <a:pt x="73" y="10"/>
                    <a:pt x="76" y="11"/>
                    <a:pt x="79" y="14"/>
                  </a:cubicBezTo>
                  <a:cubicBezTo>
                    <a:pt x="80" y="13"/>
                    <a:pt x="80" y="10"/>
                    <a:pt x="84" y="11"/>
                  </a:cubicBezTo>
                  <a:cubicBezTo>
                    <a:pt x="87" y="11"/>
                    <a:pt x="89" y="13"/>
                    <a:pt x="90" y="14"/>
                  </a:cubicBezTo>
                  <a:cubicBezTo>
                    <a:pt x="90" y="15"/>
                    <a:pt x="92" y="18"/>
                    <a:pt x="92" y="18"/>
                  </a:cubicBezTo>
                  <a:cubicBezTo>
                    <a:pt x="89" y="21"/>
                    <a:pt x="92" y="20"/>
                    <a:pt x="90" y="26"/>
                  </a:cubicBezTo>
                  <a:cubicBezTo>
                    <a:pt x="86" y="21"/>
                    <a:pt x="82" y="27"/>
                    <a:pt x="79" y="27"/>
                  </a:cubicBezTo>
                  <a:cubicBezTo>
                    <a:pt x="75" y="28"/>
                    <a:pt x="75" y="26"/>
                    <a:pt x="71" y="26"/>
                  </a:cubicBezTo>
                  <a:cubicBezTo>
                    <a:pt x="66" y="26"/>
                    <a:pt x="58" y="28"/>
                    <a:pt x="54" y="29"/>
                  </a:cubicBezTo>
                  <a:cubicBezTo>
                    <a:pt x="54" y="30"/>
                    <a:pt x="51" y="29"/>
                    <a:pt x="51" y="29"/>
                  </a:cubicBezTo>
                  <a:cubicBezTo>
                    <a:pt x="49" y="31"/>
                    <a:pt x="48" y="30"/>
                    <a:pt x="45" y="31"/>
                  </a:cubicBezTo>
                  <a:cubicBezTo>
                    <a:pt x="43" y="32"/>
                    <a:pt x="33" y="34"/>
                    <a:pt x="26" y="35"/>
                  </a:cubicBezTo>
                  <a:cubicBezTo>
                    <a:pt x="27" y="28"/>
                    <a:pt x="36" y="30"/>
                    <a:pt x="43" y="29"/>
                  </a:cubicBezTo>
                  <a:cubicBezTo>
                    <a:pt x="44" y="21"/>
                    <a:pt x="37" y="26"/>
                    <a:pt x="34" y="26"/>
                  </a:cubicBezTo>
                  <a:cubicBezTo>
                    <a:pt x="30" y="25"/>
                    <a:pt x="30" y="24"/>
                    <a:pt x="26" y="22"/>
                  </a:cubicBezTo>
                  <a:cubicBezTo>
                    <a:pt x="23" y="21"/>
                    <a:pt x="22" y="25"/>
                    <a:pt x="19" y="26"/>
                  </a:cubicBezTo>
                  <a:cubicBezTo>
                    <a:pt x="16" y="26"/>
                    <a:pt x="16" y="24"/>
                    <a:pt x="13" y="24"/>
                  </a:cubicBezTo>
                  <a:cubicBezTo>
                    <a:pt x="9" y="23"/>
                    <a:pt x="3" y="25"/>
                    <a:pt x="0" y="22"/>
                  </a:cubicBezTo>
                  <a:cubicBezTo>
                    <a:pt x="0" y="20"/>
                    <a:pt x="3" y="19"/>
                    <a:pt x="4" y="18"/>
                  </a:cubicBezTo>
                  <a:cubicBezTo>
                    <a:pt x="4" y="17"/>
                    <a:pt x="5" y="13"/>
                    <a:pt x="6" y="13"/>
                  </a:cubicBezTo>
                  <a:cubicBezTo>
                    <a:pt x="8" y="11"/>
                    <a:pt x="11" y="13"/>
                    <a:pt x="13" y="11"/>
                  </a:cubicBezTo>
                  <a:cubicBezTo>
                    <a:pt x="14" y="10"/>
                    <a:pt x="7" y="8"/>
                    <a:pt x="11" y="7"/>
                  </a:cubicBezTo>
                  <a:cubicBezTo>
                    <a:pt x="13" y="7"/>
                    <a:pt x="14" y="7"/>
                    <a:pt x="15" y="7"/>
                  </a:cubicBezTo>
                  <a:cubicBezTo>
                    <a:pt x="17" y="6"/>
                    <a:pt x="19" y="5"/>
                    <a:pt x="21" y="5"/>
                  </a:cubicBezTo>
                  <a:cubicBezTo>
                    <a:pt x="22" y="5"/>
                    <a:pt x="29" y="6"/>
                    <a:pt x="30" y="7"/>
                  </a:cubicBezTo>
                  <a:cubicBezTo>
                    <a:pt x="31" y="8"/>
                    <a:pt x="30" y="10"/>
                    <a:pt x="32" y="11"/>
                  </a:cubicBezTo>
                  <a:cubicBezTo>
                    <a:pt x="33" y="11"/>
                    <a:pt x="35" y="10"/>
                    <a:pt x="36" y="11"/>
                  </a:cubicBezTo>
                  <a:cubicBezTo>
                    <a:pt x="37" y="12"/>
                    <a:pt x="32" y="17"/>
                    <a:pt x="36" y="16"/>
                  </a:cubicBezTo>
                  <a:cubicBezTo>
                    <a:pt x="37" y="16"/>
                    <a:pt x="38" y="11"/>
                    <a:pt x="41" y="13"/>
                  </a:cubicBezTo>
                  <a:close/>
                </a:path>
              </a:pathLst>
            </a:custGeom>
            <a:grpFill/>
            <a:ln>
              <a:noFill/>
            </a:ln>
          </p:spPr>
          <p:txBody>
            <a:bodyPr anchor="ctr"/>
            <a:lstStyle/>
            <a:p>
              <a:pPr algn="ctr"/>
              <a:endParaRPr dirty="0"/>
            </a:p>
          </p:txBody>
        </p:sp>
        <p:sp>
          <p:nvSpPr>
            <p:cNvPr id="110" name="îšļiḋè">
              <a:extLst>
                <a:ext uri="{FF2B5EF4-FFF2-40B4-BE49-F238E27FC236}">
                  <a16:creationId xmlns:a16="http://schemas.microsoft.com/office/drawing/2014/main" id="{067D18FB-C732-4CD1-AE99-B475784C5D50}"/>
                </a:ext>
              </a:extLst>
            </p:cNvPr>
            <p:cNvSpPr/>
            <p:nvPr/>
          </p:nvSpPr>
          <p:spPr bwMode="auto">
            <a:xfrm>
              <a:off x="3675269" y="741268"/>
              <a:ext cx="151284" cy="100856"/>
            </a:xfrm>
            <a:custGeom>
              <a:avLst/>
              <a:gdLst>
                <a:gd name="T0" fmla="*/ 9 w 73"/>
                <a:gd name="T1" fmla="*/ 1 h 49"/>
                <a:gd name="T2" fmla="*/ 41 w 73"/>
                <a:gd name="T3" fmla="*/ 3 h 49"/>
                <a:gd name="T4" fmla="*/ 45 w 73"/>
                <a:gd name="T5" fmla="*/ 3 h 49"/>
                <a:gd name="T6" fmla="*/ 52 w 73"/>
                <a:gd name="T7" fmla="*/ 5 h 49"/>
                <a:gd name="T8" fmla="*/ 60 w 73"/>
                <a:gd name="T9" fmla="*/ 5 h 49"/>
                <a:gd name="T10" fmla="*/ 61 w 73"/>
                <a:gd name="T11" fmla="*/ 6 h 49"/>
                <a:gd name="T12" fmla="*/ 73 w 73"/>
                <a:gd name="T13" fmla="*/ 14 h 49"/>
                <a:gd name="T14" fmla="*/ 56 w 73"/>
                <a:gd name="T15" fmla="*/ 18 h 49"/>
                <a:gd name="T16" fmla="*/ 54 w 73"/>
                <a:gd name="T17" fmla="*/ 21 h 49"/>
                <a:gd name="T18" fmla="*/ 50 w 73"/>
                <a:gd name="T19" fmla="*/ 19 h 49"/>
                <a:gd name="T20" fmla="*/ 48 w 73"/>
                <a:gd name="T21" fmla="*/ 21 h 49"/>
                <a:gd name="T22" fmla="*/ 50 w 73"/>
                <a:gd name="T23" fmla="*/ 23 h 49"/>
                <a:gd name="T24" fmla="*/ 46 w 73"/>
                <a:gd name="T25" fmla="*/ 25 h 49"/>
                <a:gd name="T26" fmla="*/ 46 w 73"/>
                <a:gd name="T27" fmla="*/ 29 h 49"/>
                <a:gd name="T28" fmla="*/ 43 w 73"/>
                <a:gd name="T29" fmla="*/ 29 h 49"/>
                <a:gd name="T30" fmla="*/ 39 w 73"/>
                <a:gd name="T31" fmla="*/ 32 h 49"/>
                <a:gd name="T32" fmla="*/ 39 w 73"/>
                <a:gd name="T33" fmla="*/ 40 h 49"/>
                <a:gd name="T34" fmla="*/ 17 w 73"/>
                <a:gd name="T35" fmla="*/ 46 h 49"/>
                <a:gd name="T36" fmla="*/ 0 w 73"/>
                <a:gd name="T37" fmla="*/ 34 h 49"/>
                <a:gd name="T38" fmla="*/ 5 w 73"/>
                <a:gd name="T39" fmla="*/ 31 h 49"/>
                <a:gd name="T40" fmla="*/ 7 w 73"/>
                <a:gd name="T41" fmla="*/ 27 h 49"/>
                <a:gd name="T42" fmla="*/ 5 w 73"/>
                <a:gd name="T43" fmla="*/ 19 h 49"/>
                <a:gd name="T44" fmla="*/ 9 w 73"/>
                <a:gd name="T45" fmla="*/ 18 h 49"/>
                <a:gd name="T46" fmla="*/ 13 w 73"/>
                <a:gd name="T47" fmla="*/ 10 h 49"/>
                <a:gd name="T48" fmla="*/ 9 w 73"/>
                <a:gd name="T4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49">
                  <a:moveTo>
                    <a:pt x="9" y="1"/>
                  </a:moveTo>
                  <a:cubicBezTo>
                    <a:pt x="21" y="1"/>
                    <a:pt x="33" y="0"/>
                    <a:pt x="41" y="3"/>
                  </a:cubicBezTo>
                  <a:cubicBezTo>
                    <a:pt x="42" y="3"/>
                    <a:pt x="44" y="2"/>
                    <a:pt x="45" y="3"/>
                  </a:cubicBezTo>
                  <a:cubicBezTo>
                    <a:pt x="46" y="5"/>
                    <a:pt x="50" y="3"/>
                    <a:pt x="52" y="5"/>
                  </a:cubicBezTo>
                  <a:cubicBezTo>
                    <a:pt x="55" y="8"/>
                    <a:pt x="52" y="2"/>
                    <a:pt x="60" y="5"/>
                  </a:cubicBezTo>
                  <a:cubicBezTo>
                    <a:pt x="60" y="5"/>
                    <a:pt x="60" y="6"/>
                    <a:pt x="61" y="6"/>
                  </a:cubicBezTo>
                  <a:cubicBezTo>
                    <a:pt x="63" y="6"/>
                    <a:pt x="73" y="9"/>
                    <a:pt x="73" y="14"/>
                  </a:cubicBezTo>
                  <a:cubicBezTo>
                    <a:pt x="66" y="15"/>
                    <a:pt x="60" y="16"/>
                    <a:pt x="56" y="18"/>
                  </a:cubicBezTo>
                  <a:cubicBezTo>
                    <a:pt x="54" y="18"/>
                    <a:pt x="55" y="21"/>
                    <a:pt x="54" y="21"/>
                  </a:cubicBezTo>
                  <a:cubicBezTo>
                    <a:pt x="53" y="22"/>
                    <a:pt x="51" y="19"/>
                    <a:pt x="50" y="19"/>
                  </a:cubicBezTo>
                  <a:cubicBezTo>
                    <a:pt x="51" y="19"/>
                    <a:pt x="48" y="23"/>
                    <a:pt x="48" y="21"/>
                  </a:cubicBezTo>
                  <a:cubicBezTo>
                    <a:pt x="48" y="22"/>
                    <a:pt x="50" y="24"/>
                    <a:pt x="50" y="23"/>
                  </a:cubicBezTo>
                  <a:cubicBezTo>
                    <a:pt x="49" y="25"/>
                    <a:pt x="47" y="24"/>
                    <a:pt x="46" y="25"/>
                  </a:cubicBezTo>
                  <a:cubicBezTo>
                    <a:pt x="46" y="26"/>
                    <a:pt x="47" y="28"/>
                    <a:pt x="46" y="29"/>
                  </a:cubicBezTo>
                  <a:cubicBezTo>
                    <a:pt x="46" y="29"/>
                    <a:pt x="43" y="28"/>
                    <a:pt x="43" y="29"/>
                  </a:cubicBezTo>
                  <a:cubicBezTo>
                    <a:pt x="42" y="30"/>
                    <a:pt x="41" y="32"/>
                    <a:pt x="39" y="32"/>
                  </a:cubicBezTo>
                  <a:cubicBezTo>
                    <a:pt x="39" y="35"/>
                    <a:pt x="39" y="37"/>
                    <a:pt x="39" y="40"/>
                  </a:cubicBezTo>
                  <a:cubicBezTo>
                    <a:pt x="30" y="40"/>
                    <a:pt x="31" y="49"/>
                    <a:pt x="17" y="46"/>
                  </a:cubicBezTo>
                  <a:cubicBezTo>
                    <a:pt x="18" y="34"/>
                    <a:pt x="7" y="37"/>
                    <a:pt x="0" y="34"/>
                  </a:cubicBezTo>
                  <a:cubicBezTo>
                    <a:pt x="1" y="32"/>
                    <a:pt x="4" y="32"/>
                    <a:pt x="5" y="31"/>
                  </a:cubicBezTo>
                  <a:cubicBezTo>
                    <a:pt x="6" y="30"/>
                    <a:pt x="2" y="25"/>
                    <a:pt x="7" y="27"/>
                  </a:cubicBezTo>
                  <a:cubicBezTo>
                    <a:pt x="8" y="24"/>
                    <a:pt x="5" y="23"/>
                    <a:pt x="5" y="19"/>
                  </a:cubicBezTo>
                  <a:cubicBezTo>
                    <a:pt x="8" y="22"/>
                    <a:pt x="8" y="21"/>
                    <a:pt x="9" y="18"/>
                  </a:cubicBezTo>
                  <a:cubicBezTo>
                    <a:pt x="10" y="15"/>
                    <a:pt x="13" y="16"/>
                    <a:pt x="13" y="10"/>
                  </a:cubicBezTo>
                  <a:cubicBezTo>
                    <a:pt x="14" y="4"/>
                    <a:pt x="7" y="8"/>
                    <a:pt x="9" y="1"/>
                  </a:cubicBezTo>
                  <a:close/>
                </a:path>
              </a:pathLst>
            </a:custGeom>
            <a:grpFill/>
            <a:ln>
              <a:noFill/>
            </a:ln>
          </p:spPr>
          <p:txBody>
            <a:bodyPr anchor="ctr"/>
            <a:lstStyle/>
            <a:p>
              <a:pPr algn="ctr"/>
              <a:endParaRPr dirty="0"/>
            </a:p>
          </p:txBody>
        </p:sp>
        <p:sp>
          <p:nvSpPr>
            <p:cNvPr id="111" name="is1iḍé">
              <a:extLst>
                <a:ext uri="{FF2B5EF4-FFF2-40B4-BE49-F238E27FC236}">
                  <a16:creationId xmlns:a16="http://schemas.microsoft.com/office/drawing/2014/main" id="{95B872A1-B389-4DB1-8EED-D20EEDEE0903}"/>
                </a:ext>
              </a:extLst>
            </p:cNvPr>
            <p:cNvSpPr/>
            <p:nvPr/>
          </p:nvSpPr>
          <p:spPr bwMode="auto">
            <a:xfrm>
              <a:off x="3980640" y="760879"/>
              <a:ext cx="30817" cy="23814"/>
            </a:xfrm>
            <a:custGeom>
              <a:avLst/>
              <a:gdLst>
                <a:gd name="T0" fmla="*/ 2 w 15"/>
                <a:gd name="T1" fmla="*/ 0 h 11"/>
                <a:gd name="T2" fmla="*/ 13 w 15"/>
                <a:gd name="T3" fmla="*/ 0 h 11"/>
                <a:gd name="T4" fmla="*/ 15 w 15"/>
                <a:gd name="T5" fmla="*/ 8 h 11"/>
                <a:gd name="T6" fmla="*/ 11 w 15"/>
                <a:gd name="T7" fmla="*/ 11 h 11"/>
                <a:gd name="T8" fmla="*/ 0 w 15"/>
                <a:gd name="T9" fmla="*/ 6 h 11"/>
                <a:gd name="T10" fmla="*/ 2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2" y="0"/>
                  </a:moveTo>
                  <a:cubicBezTo>
                    <a:pt x="6" y="0"/>
                    <a:pt x="9" y="0"/>
                    <a:pt x="13" y="0"/>
                  </a:cubicBezTo>
                  <a:cubicBezTo>
                    <a:pt x="13" y="3"/>
                    <a:pt x="15" y="4"/>
                    <a:pt x="15" y="8"/>
                  </a:cubicBezTo>
                  <a:cubicBezTo>
                    <a:pt x="12" y="7"/>
                    <a:pt x="11" y="9"/>
                    <a:pt x="11" y="11"/>
                  </a:cubicBezTo>
                  <a:cubicBezTo>
                    <a:pt x="8" y="9"/>
                    <a:pt x="7" y="5"/>
                    <a:pt x="0" y="6"/>
                  </a:cubicBezTo>
                  <a:cubicBezTo>
                    <a:pt x="1" y="4"/>
                    <a:pt x="2" y="3"/>
                    <a:pt x="2" y="0"/>
                  </a:cubicBezTo>
                  <a:close/>
                </a:path>
              </a:pathLst>
            </a:custGeom>
            <a:grpFill/>
            <a:ln>
              <a:noFill/>
            </a:ln>
          </p:spPr>
          <p:txBody>
            <a:bodyPr anchor="ctr"/>
            <a:lstStyle/>
            <a:p>
              <a:pPr algn="ctr"/>
              <a:endParaRPr dirty="0"/>
            </a:p>
          </p:txBody>
        </p:sp>
        <p:sp>
          <p:nvSpPr>
            <p:cNvPr id="112" name="ïŝḷíḋê">
              <a:extLst>
                <a:ext uri="{FF2B5EF4-FFF2-40B4-BE49-F238E27FC236}">
                  <a16:creationId xmlns:a16="http://schemas.microsoft.com/office/drawing/2014/main" id="{D89379A9-5090-4141-81E2-8B9B5431760A}"/>
                </a:ext>
              </a:extLst>
            </p:cNvPr>
            <p:cNvSpPr/>
            <p:nvPr/>
          </p:nvSpPr>
          <p:spPr bwMode="auto">
            <a:xfrm>
              <a:off x="4148734" y="751074"/>
              <a:ext cx="77043" cy="54631"/>
            </a:xfrm>
            <a:custGeom>
              <a:avLst/>
              <a:gdLst>
                <a:gd name="T0" fmla="*/ 33 w 37"/>
                <a:gd name="T1" fmla="*/ 1 h 26"/>
                <a:gd name="T2" fmla="*/ 35 w 37"/>
                <a:gd name="T3" fmla="*/ 11 h 26"/>
                <a:gd name="T4" fmla="*/ 31 w 37"/>
                <a:gd name="T5" fmla="*/ 14 h 26"/>
                <a:gd name="T6" fmla="*/ 22 w 37"/>
                <a:gd name="T7" fmla="*/ 16 h 26"/>
                <a:gd name="T8" fmla="*/ 7 w 37"/>
                <a:gd name="T9" fmla="*/ 26 h 26"/>
                <a:gd name="T10" fmla="*/ 5 w 37"/>
                <a:gd name="T11" fmla="*/ 18 h 26"/>
                <a:gd name="T12" fmla="*/ 1 w 37"/>
                <a:gd name="T13" fmla="*/ 14 h 26"/>
                <a:gd name="T14" fmla="*/ 1 w 37"/>
                <a:gd name="T15" fmla="*/ 5 h 26"/>
                <a:gd name="T16" fmla="*/ 5 w 37"/>
                <a:gd name="T17" fmla="*/ 1 h 26"/>
                <a:gd name="T18" fmla="*/ 10 w 37"/>
                <a:gd name="T19" fmla="*/ 0 h 26"/>
                <a:gd name="T20" fmla="*/ 25 w 37"/>
                <a:gd name="T21" fmla="*/ 3 h 26"/>
                <a:gd name="T22" fmla="*/ 33 w 37"/>
                <a:gd name="T2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6">
                  <a:moveTo>
                    <a:pt x="33" y="1"/>
                  </a:moveTo>
                  <a:cubicBezTo>
                    <a:pt x="37" y="1"/>
                    <a:pt x="34" y="8"/>
                    <a:pt x="35" y="11"/>
                  </a:cubicBezTo>
                  <a:cubicBezTo>
                    <a:pt x="32" y="10"/>
                    <a:pt x="31" y="12"/>
                    <a:pt x="31" y="14"/>
                  </a:cubicBezTo>
                  <a:cubicBezTo>
                    <a:pt x="25" y="11"/>
                    <a:pt x="23" y="21"/>
                    <a:pt x="22" y="16"/>
                  </a:cubicBezTo>
                  <a:cubicBezTo>
                    <a:pt x="17" y="20"/>
                    <a:pt x="14" y="25"/>
                    <a:pt x="7" y="26"/>
                  </a:cubicBezTo>
                  <a:cubicBezTo>
                    <a:pt x="5" y="24"/>
                    <a:pt x="5" y="21"/>
                    <a:pt x="5" y="18"/>
                  </a:cubicBezTo>
                  <a:cubicBezTo>
                    <a:pt x="4" y="16"/>
                    <a:pt x="2" y="17"/>
                    <a:pt x="1" y="14"/>
                  </a:cubicBezTo>
                  <a:cubicBezTo>
                    <a:pt x="0" y="12"/>
                    <a:pt x="2" y="8"/>
                    <a:pt x="1" y="5"/>
                  </a:cubicBezTo>
                  <a:cubicBezTo>
                    <a:pt x="4" y="6"/>
                    <a:pt x="5" y="4"/>
                    <a:pt x="5" y="1"/>
                  </a:cubicBezTo>
                  <a:cubicBezTo>
                    <a:pt x="7" y="2"/>
                    <a:pt x="10" y="2"/>
                    <a:pt x="10" y="0"/>
                  </a:cubicBezTo>
                  <a:cubicBezTo>
                    <a:pt x="13" y="3"/>
                    <a:pt x="23" y="0"/>
                    <a:pt x="25" y="3"/>
                  </a:cubicBezTo>
                  <a:cubicBezTo>
                    <a:pt x="28" y="3"/>
                    <a:pt x="32" y="4"/>
                    <a:pt x="33" y="1"/>
                  </a:cubicBezTo>
                  <a:close/>
                </a:path>
              </a:pathLst>
            </a:custGeom>
            <a:grpFill/>
            <a:ln>
              <a:noFill/>
            </a:ln>
          </p:spPr>
          <p:txBody>
            <a:bodyPr anchor="ctr"/>
            <a:lstStyle/>
            <a:p>
              <a:pPr algn="ctr"/>
              <a:endParaRPr dirty="0"/>
            </a:p>
          </p:txBody>
        </p:sp>
        <p:sp>
          <p:nvSpPr>
            <p:cNvPr id="113" name="iṩļîdè">
              <a:extLst>
                <a:ext uri="{FF2B5EF4-FFF2-40B4-BE49-F238E27FC236}">
                  <a16:creationId xmlns:a16="http://schemas.microsoft.com/office/drawing/2014/main" id="{FA99B565-3E8A-4E31-AC28-6E7BEF8C5B91}"/>
                </a:ext>
              </a:extLst>
            </p:cNvPr>
            <p:cNvSpPr/>
            <p:nvPr/>
          </p:nvSpPr>
          <p:spPr bwMode="auto">
            <a:xfrm>
              <a:off x="5279165" y="962591"/>
              <a:ext cx="166694" cy="81245"/>
            </a:xfrm>
            <a:custGeom>
              <a:avLst/>
              <a:gdLst>
                <a:gd name="T0" fmla="*/ 58 w 80"/>
                <a:gd name="T1" fmla="*/ 0 h 39"/>
                <a:gd name="T2" fmla="*/ 66 w 80"/>
                <a:gd name="T3" fmla="*/ 4 h 39"/>
                <a:gd name="T4" fmla="*/ 71 w 80"/>
                <a:gd name="T5" fmla="*/ 6 h 39"/>
                <a:gd name="T6" fmla="*/ 69 w 80"/>
                <a:gd name="T7" fmla="*/ 9 h 39"/>
                <a:gd name="T8" fmla="*/ 79 w 80"/>
                <a:gd name="T9" fmla="*/ 15 h 39"/>
                <a:gd name="T10" fmla="*/ 73 w 80"/>
                <a:gd name="T11" fmla="*/ 26 h 39"/>
                <a:gd name="T12" fmla="*/ 68 w 80"/>
                <a:gd name="T13" fmla="*/ 28 h 39"/>
                <a:gd name="T14" fmla="*/ 60 w 80"/>
                <a:gd name="T15" fmla="*/ 32 h 39"/>
                <a:gd name="T16" fmla="*/ 55 w 80"/>
                <a:gd name="T17" fmla="*/ 34 h 39"/>
                <a:gd name="T18" fmla="*/ 51 w 80"/>
                <a:gd name="T19" fmla="*/ 35 h 39"/>
                <a:gd name="T20" fmla="*/ 28 w 80"/>
                <a:gd name="T21" fmla="*/ 37 h 39"/>
                <a:gd name="T22" fmla="*/ 27 w 80"/>
                <a:gd name="T23" fmla="*/ 35 h 39"/>
                <a:gd name="T24" fmla="*/ 19 w 80"/>
                <a:gd name="T25" fmla="*/ 32 h 39"/>
                <a:gd name="T26" fmla="*/ 15 w 80"/>
                <a:gd name="T27" fmla="*/ 30 h 39"/>
                <a:gd name="T28" fmla="*/ 19 w 80"/>
                <a:gd name="T29" fmla="*/ 28 h 39"/>
                <a:gd name="T30" fmla="*/ 14 w 80"/>
                <a:gd name="T31" fmla="*/ 24 h 39"/>
                <a:gd name="T32" fmla="*/ 14 w 80"/>
                <a:gd name="T33" fmla="*/ 13 h 39"/>
                <a:gd name="T34" fmla="*/ 2 w 80"/>
                <a:gd name="T35" fmla="*/ 15 h 39"/>
                <a:gd name="T36" fmla="*/ 6 w 80"/>
                <a:gd name="T37" fmla="*/ 7 h 39"/>
                <a:gd name="T38" fmla="*/ 21 w 80"/>
                <a:gd name="T39" fmla="*/ 7 h 39"/>
                <a:gd name="T40" fmla="*/ 23 w 80"/>
                <a:gd name="T41" fmla="*/ 15 h 39"/>
                <a:gd name="T42" fmla="*/ 28 w 80"/>
                <a:gd name="T43" fmla="*/ 7 h 39"/>
                <a:gd name="T44" fmla="*/ 40 w 80"/>
                <a:gd name="T45" fmla="*/ 11 h 39"/>
                <a:gd name="T46" fmla="*/ 43 w 80"/>
                <a:gd name="T47" fmla="*/ 7 h 39"/>
                <a:gd name="T48" fmla="*/ 55 w 80"/>
                <a:gd name="T49" fmla="*/ 6 h 39"/>
                <a:gd name="T50" fmla="*/ 58 w 80"/>
                <a:gd name="T5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39">
                  <a:moveTo>
                    <a:pt x="58" y="0"/>
                  </a:moveTo>
                  <a:cubicBezTo>
                    <a:pt x="60" y="1"/>
                    <a:pt x="63" y="2"/>
                    <a:pt x="66" y="4"/>
                  </a:cubicBezTo>
                  <a:cubicBezTo>
                    <a:pt x="66" y="4"/>
                    <a:pt x="71" y="5"/>
                    <a:pt x="71" y="6"/>
                  </a:cubicBezTo>
                  <a:cubicBezTo>
                    <a:pt x="72" y="6"/>
                    <a:pt x="69" y="9"/>
                    <a:pt x="69" y="9"/>
                  </a:cubicBezTo>
                  <a:cubicBezTo>
                    <a:pt x="70" y="13"/>
                    <a:pt x="74" y="16"/>
                    <a:pt x="79" y="15"/>
                  </a:cubicBezTo>
                  <a:cubicBezTo>
                    <a:pt x="80" y="20"/>
                    <a:pt x="78" y="22"/>
                    <a:pt x="73" y="26"/>
                  </a:cubicBezTo>
                  <a:cubicBezTo>
                    <a:pt x="72" y="27"/>
                    <a:pt x="69" y="27"/>
                    <a:pt x="68" y="28"/>
                  </a:cubicBezTo>
                  <a:cubicBezTo>
                    <a:pt x="64" y="30"/>
                    <a:pt x="65" y="30"/>
                    <a:pt x="60" y="32"/>
                  </a:cubicBezTo>
                  <a:cubicBezTo>
                    <a:pt x="60" y="32"/>
                    <a:pt x="55" y="33"/>
                    <a:pt x="55" y="34"/>
                  </a:cubicBezTo>
                  <a:cubicBezTo>
                    <a:pt x="53" y="35"/>
                    <a:pt x="53" y="35"/>
                    <a:pt x="51" y="35"/>
                  </a:cubicBezTo>
                  <a:cubicBezTo>
                    <a:pt x="49" y="36"/>
                    <a:pt x="35" y="39"/>
                    <a:pt x="28" y="37"/>
                  </a:cubicBezTo>
                  <a:cubicBezTo>
                    <a:pt x="28" y="37"/>
                    <a:pt x="28" y="36"/>
                    <a:pt x="27" y="35"/>
                  </a:cubicBezTo>
                  <a:cubicBezTo>
                    <a:pt x="24" y="35"/>
                    <a:pt x="23" y="32"/>
                    <a:pt x="19" y="32"/>
                  </a:cubicBezTo>
                  <a:cubicBezTo>
                    <a:pt x="18" y="32"/>
                    <a:pt x="17" y="30"/>
                    <a:pt x="15" y="30"/>
                  </a:cubicBezTo>
                  <a:cubicBezTo>
                    <a:pt x="15" y="28"/>
                    <a:pt x="18" y="28"/>
                    <a:pt x="19" y="28"/>
                  </a:cubicBezTo>
                  <a:cubicBezTo>
                    <a:pt x="19" y="26"/>
                    <a:pt x="14" y="26"/>
                    <a:pt x="14" y="24"/>
                  </a:cubicBezTo>
                  <a:cubicBezTo>
                    <a:pt x="12" y="21"/>
                    <a:pt x="15" y="18"/>
                    <a:pt x="14" y="13"/>
                  </a:cubicBezTo>
                  <a:cubicBezTo>
                    <a:pt x="6" y="11"/>
                    <a:pt x="7" y="20"/>
                    <a:pt x="2" y="15"/>
                  </a:cubicBezTo>
                  <a:cubicBezTo>
                    <a:pt x="0" y="9"/>
                    <a:pt x="8" y="14"/>
                    <a:pt x="6" y="7"/>
                  </a:cubicBezTo>
                  <a:cubicBezTo>
                    <a:pt x="14" y="9"/>
                    <a:pt x="13" y="8"/>
                    <a:pt x="21" y="7"/>
                  </a:cubicBezTo>
                  <a:cubicBezTo>
                    <a:pt x="22" y="11"/>
                    <a:pt x="27" y="11"/>
                    <a:pt x="23" y="15"/>
                  </a:cubicBezTo>
                  <a:cubicBezTo>
                    <a:pt x="28" y="15"/>
                    <a:pt x="29" y="12"/>
                    <a:pt x="28" y="7"/>
                  </a:cubicBezTo>
                  <a:cubicBezTo>
                    <a:pt x="29" y="11"/>
                    <a:pt x="45" y="3"/>
                    <a:pt x="40" y="11"/>
                  </a:cubicBezTo>
                  <a:cubicBezTo>
                    <a:pt x="44" y="13"/>
                    <a:pt x="42" y="8"/>
                    <a:pt x="43" y="7"/>
                  </a:cubicBezTo>
                  <a:cubicBezTo>
                    <a:pt x="46" y="6"/>
                    <a:pt x="51" y="7"/>
                    <a:pt x="55" y="6"/>
                  </a:cubicBezTo>
                  <a:cubicBezTo>
                    <a:pt x="57" y="5"/>
                    <a:pt x="58" y="3"/>
                    <a:pt x="58" y="0"/>
                  </a:cubicBezTo>
                  <a:close/>
                </a:path>
              </a:pathLst>
            </a:custGeom>
            <a:grpFill/>
            <a:ln>
              <a:noFill/>
            </a:ln>
          </p:spPr>
          <p:txBody>
            <a:bodyPr anchor="ctr"/>
            <a:lstStyle/>
            <a:p>
              <a:pPr algn="ctr"/>
              <a:endParaRPr dirty="0"/>
            </a:p>
          </p:txBody>
        </p:sp>
        <p:sp>
          <p:nvSpPr>
            <p:cNvPr id="114" name="ïṧľiḑè">
              <a:extLst>
                <a:ext uri="{FF2B5EF4-FFF2-40B4-BE49-F238E27FC236}">
                  <a16:creationId xmlns:a16="http://schemas.microsoft.com/office/drawing/2014/main" id="{9E90DB19-7DD1-44D7-A358-E246FD2C363B}"/>
                </a:ext>
              </a:extLst>
            </p:cNvPr>
            <p:cNvSpPr/>
            <p:nvPr/>
          </p:nvSpPr>
          <p:spPr bwMode="auto">
            <a:xfrm>
              <a:off x="4284609" y="982202"/>
              <a:ext cx="99456" cy="70039"/>
            </a:xfrm>
            <a:custGeom>
              <a:avLst/>
              <a:gdLst>
                <a:gd name="T0" fmla="*/ 13 w 48"/>
                <a:gd name="T1" fmla="*/ 0 h 34"/>
                <a:gd name="T2" fmla="*/ 24 w 48"/>
                <a:gd name="T3" fmla="*/ 12 h 34"/>
                <a:gd name="T4" fmla="*/ 27 w 48"/>
                <a:gd name="T5" fmla="*/ 10 h 34"/>
                <a:gd name="T6" fmla="*/ 33 w 48"/>
                <a:gd name="T7" fmla="*/ 15 h 34"/>
                <a:gd name="T8" fmla="*/ 41 w 48"/>
                <a:gd name="T9" fmla="*/ 25 h 34"/>
                <a:gd name="T10" fmla="*/ 48 w 48"/>
                <a:gd name="T11" fmla="*/ 26 h 34"/>
                <a:gd name="T12" fmla="*/ 24 w 48"/>
                <a:gd name="T13" fmla="*/ 28 h 34"/>
                <a:gd name="T14" fmla="*/ 14 w 48"/>
                <a:gd name="T15" fmla="*/ 34 h 34"/>
                <a:gd name="T16" fmla="*/ 0 w 48"/>
                <a:gd name="T17" fmla="*/ 28 h 34"/>
                <a:gd name="T18" fmla="*/ 3 w 48"/>
                <a:gd name="T19" fmla="*/ 26 h 34"/>
                <a:gd name="T20" fmla="*/ 5 w 48"/>
                <a:gd name="T21" fmla="*/ 23 h 34"/>
                <a:gd name="T22" fmla="*/ 5 w 48"/>
                <a:gd name="T23" fmla="*/ 6 h 34"/>
                <a:gd name="T24" fmla="*/ 13 w 48"/>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4">
                  <a:moveTo>
                    <a:pt x="13" y="0"/>
                  </a:moveTo>
                  <a:cubicBezTo>
                    <a:pt x="15" y="5"/>
                    <a:pt x="25" y="3"/>
                    <a:pt x="24" y="12"/>
                  </a:cubicBezTo>
                  <a:cubicBezTo>
                    <a:pt x="25" y="13"/>
                    <a:pt x="28" y="10"/>
                    <a:pt x="27" y="10"/>
                  </a:cubicBezTo>
                  <a:cubicBezTo>
                    <a:pt x="30" y="11"/>
                    <a:pt x="29" y="15"/>
                    <a:pt x="33" y="15"/>
                  </a:cubicBezTo>
                  <a:cubicBezTo>
                    <a:pt x="36" y="15"/>
                    <a:pt x="38" y="22"/>
                    <a:pt x="41" y="25"/>
                  </a:cubicBezTo>
                  <a:cubicBezTo>
                    <a:pt x="46" y="23"/>
                    <a:pt x="44" y="23"/>
                    <a:pt x="48" y="26"/>
                  </a:cubicBezTo>
                  <a:cubicBezTo>
                    <a:pt x="44" y="31"/>
                    <a:pt x="31" y="27"/>
                    <a:pt x="24" y="28"/>
                  </a:cubicBezTo>
                  <a:cubicBezTo>
                    <a:pt x="21" y="30"/>
                    <a:pt x="16" y="31"/>
                    <a:pt x="14" y="34"/>
                  </a:cubicBezTo>
                  <a:cubicBezTo>
                    <a:pt x="10" y="31"/>
                    <a:pt x="8" y="26"/>
                    <a:pt x="0" y="28"/>
                  </a:cubicBezTo>
                  <a:cubicBezTo>
                    <a:pt x="0" y="27"/>
                    <a:pt x="2" y="27"/>
                    <a:pt x="3" y="26"/>
                  </a:cubicBezTo>
                  <a:cubicBezTo>
                    <a:pt x="1" y="24"/>
                    <a:pt x="2" y="23"/>
                    <a:pt x="5" y="23"/>
                  </a:cubicBezTo>
                  <a:cubicBezTo>
                    <a:pt x="2" y="16"/>
                    <a:pt x="5" y="14"/>
                    <a:pt x="5" y="6"/>
                  </a:cubicBezTo>
                  <a:cubicBezTo>
                    <a:pt x="9" y="5"/>
                    <a:pt x="13" y="5"/>
                    <a:pt x="13" y="0"/>
                  </a:cubicBezTo>
                  <a:close/>
                </a:path>
              </a:pathLst>
            </a:custGeom>
            <a:grpFill/>
            <a:ln>
              <a:noFill/>
            </a:ln>
          </p:spPr>
          <p:txBody>
            <a:bodyPr anchor="ctr"/>
            <a:lstStyle/>
            <a:p>
              <a:pPr algn="ctr"/>
              <a:endParaRPr dirty="0"/>
            </a:p>
          </p:txBody>
        </p:sp>
        <p:sp>
          <p:nvSpPr>
            <p:cNvPr id="115" name="iŝľïḓe">
              <a:extLst>
                <a:ext uri="{FF2B5EF4-FFF2-40B4-BE49-F238E27FC236}">
                  <a16:creationId xmlns:a16="http://schemas.microsoft.com/office/drawing/2014/main" id="{0D19B6C6-AB9B-4C1A-8C33-9CBA996549BF}"/>
                </a:ext>
              </a:extLst>
            </p:cNvPr>
            <p:cNvSpPr/>
            <p:nvPr/>
          </p:nvSpPr>
          <p:spPr bwMode="auto">
            <a:xfrm>
              <a:off x="7168821" y="2123839"/>
              <a:ext cx="165292" cy="177900"/>
            </a:xfrm>
            <a:custGeom>
              <a:avLst/>
              <a:gdLst>
                <a:gd name="T0" fmla="*/ 8 w 80"/>
                <a:gd name="T1" fmla="*/ 12 h 86"/>
                <a:gd name="T2" fmla="*/ 4 w 80"/>
                <a:gd name="T3" fmla="*/ 11 h 86"/>
                <a:gd name="T4" fmla="*/ 0 w 80"/>
                <a:gd name="T5" fmla="*/ 5 h 86"/>
                <a:gd name="T6" fmla="*/ 15 w 80"/>
                <a:gd name="T7" fmla="*/ 3 h 86"/>
                <a:gd name="T8" fmla="*/ 23 w 80"/>
                <a:gd name="T9" fmla="*/ 7 h 86"/>
                <a:gd name="T10" fmla="*/ 23 w 80"/>
                <a:gd name="T11" fmla="*/ 11 h 86"/>
                <a:gd name="T12" fmla="*/ 26 w 80"/>
                <a:gd name="T13" fmla="*/ 14 h 86"/>
                <a:gd name="T14" fmla="*/ 34 w 80"/>
                <a:gd name="T15" fmla="*/ 18 h 86"/>
                <a:gd name="T16" fmla="*/ 47 w 80"/>
                <a:gd name="T17" fmla="*/ 29 h 86"/>
                <a:gd name="T18" fmla="*/ 51 w 80"/>
                <a:gd name="T19" fmla="*/ 35 h 86"/>
                <a:gd name="T20" fmla="*/ 56 w 80"/>
                <a:gd name="T21" fmla="*/ 37 h 86"/>
                <a:gd name="T22" fmla="*/ 60 w 80"/>
                <a:gd name="T23" fmla="*/ 40 h 86"/>
                <a:gd name="T24" fmla="*/ 60 w 80"/>
                <a:gd name="T25" fmla="*/ 44 h 86"/>
                <a:gd name="T26" fmla="*/ 64 w 80"/>
                <a:gd name="T27" fmla="*/ 48 h 86"/>
                <a:gd name="T28" fmla="*/ 69 w 80"/>
                <a:gd name="T29" fmla="*/ 53 h 86"/>
                <a:gd name="T30" fmla="*/ 73 w 80"/>
                <a:gd name="T31" fmla="*/ 57 h 86"/>
                <a:gd name="T32" fmla="*/ 77 w 80"/>
                <a:gd name="T33" fmla="*/ 66 h 86"/>
                <a:gd name="T34" fmla="*/ 79 w 80"/>
                <a:gd name="T35" fmla="*/ 74 h 86"/>
                <a:gd name="T36" fmla="*/ 80 w 80"/>
                <a:gd name="T37" fmla="*/ 80 h 86"/>
                <a:gd name="T38" fmla="*/ 71 w 80"/>
                <a:gd name="T39" fmla="*/ 81 h 86"/>
                <a:gd name="T40" fmla="*/ 64 w 80"/>
                <a:gd name="T41" fmla="*/ 81 h 86"/>
                <a:gd name="T42" fmla="*/ 64 w 80"/>
                <a:gd name="T43" fmla="*/ 78 h 86"/>
                <a:gd name="T44" fmla="*/ 60 w 80"/>
                <a:gd name="T45" fmla="*/ 78 h 86"/>
                <a:gd name="T46" fmla="*/ 51 w 80"/>
                <a:gd name="T47" fmla="*/ 70 h 86"/>
                <a:gd name="T48" fmla="*/ 52 w 80"/>
                <a:gd name="T49" fmla="*/ 66 h 86"/>
                <a:gd name="T50" fmla="*/ 51 w 80"/>
                <a:gd name="T51" fmla="*/ 66 h 86"/>
                <a:gd name="T52" fmla="*/ 49 w 80"/>
                <a:gd name="T53" fmla="*/ 63 h 86"/>
                <a:gd name="T54" fmla="*/ 45 w 80"/>
                <a:gd name="T55" fmla="*/ 63 h 86"/>
                <a:gd name="T56" fmla="*/ 38 w 80"/>
                <a:gd name="T57" fmla="*/ 55 h 86"/>
                <a:gd name="T58" fmla="*/ 34 w 80"/>
                <a:gd name="T59" fmla="*/ 42 h 86"/>
                <a:gd name="T60" fmla="*/ 32 w 80"/>
                <a:gd name="T61" fmla="*/ 46 h 86"/>
                <a:gd name="T62" fmla="*/ 28 w 80"/>
                <a:gd name="T63" fmla="*/ 37 h 86"/>
                <a:gd name="T64" fmla="*/ 24 w 80"/>
                <a:gd name="T65" fmla="*/ 33 h 86"/>
                <a:gd name="T66" fmla="*/ 21 w 80"/>
                <a:gd name="T67" fmla="*/ 31 h 86"/>
                <a:gd name="T68" fmla="*/ 19 w 80"/>
                <a:gd name="T69" fmla="*/ 24 h 86"/>
                <a:gd name="T70" fmla="*/ 13 w 80"/>
                <a:gd name="T71" fmla="*/ 20 h 86"/>
                <a:gd name="T72" fmla="*/ 10 w 80"/>
                <a:gd name="T73" fmla="*/ 16 h 86"/>
                <a:gd name="T74" fmla="*/ 8 w 80"/>
                <a:gd name="T7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 y="12"/>
                  </a:moveTo>
                  <a:cubicBezTo>
                    <a:pt x="8" y="10"/>
                    <a:pt x="5" y="11"/>
                    <a:pt x="4" y="11"/>
                  </a:cubicBezTo>
                  <a:cubicBezTo>
                    <a:pt x="2" y="9"/>
                    <a:pt x="4" y="4"/>
                    <a:pt x="0" y="5"/>
                  </a:cubicBezTo>
                  <a:cubicBezTo>
                    <a:pt x="5" y="0"/>
                    <a:pt x="9" y="6"/>
                    <a:pt x="15" y="3"/>
                  </a:cubicBezTo>
                  <a:cubicBezTo>
                    <a:pt x="15" y="8"/>
                    <a:pt x="20" y="5"/>
                    <a:pt x="23" y="7"/>
                  </a:cubicBezTo>
                  <a:cubicBezTo>
                    <a:pt x="23" y="7"/>
                    <a:pt x="22" y="10"/>
                    <a:pt x="23" y="11"/>
                  </a:cubicBezTo>
                  <a:cubicBezTo>
                    <a:pt x="24" y="12"/>
                    <a:pt x="27" y="10"/>
                    <a:pt x="26" y="14"/>
                  </a:cubicBezTo>
                  <a:cubicBezTo>
                    <a:pt x="31" y="13"/>
                    <a:pt x="30" y="18"/>
                    <a:pt x="34" y="18"/>
                  </a:cubicBezTo>
                  <a:cubicBezTo>
                    <a:pt x="37" y="18"/>
                    <a:pt x="42" y="29"/>
                    <a:pt x="47" y="29"/>
                  </a:cubicBezTo>
                  <a:cubicBezTo>
                    <a:pt x="51" y="29"/>
                    <a:pt x="49" y="33"/>
                    <a:pt x="51" y="35"/>
                  </a:cubicBezTo>
                  <a:cubicBezTo>
                    <a:pt x="52" y="36"/>
                    <a:pt x="55" y="36"/>
                    <a:pt x="56" y="37"/>
                  </a:cubicBezTo>
                  <a:cubicBezTo>
                    <a:pt x="57" y="37"/>
                    <a:pt x="59" y="40"/>
                    <a:pt x="60" y="40"/>
                  </a:cubicBezTo>
                  <a:cubicBezTo>
                    <a:pt x="61" y="41"/>
                    <a:pt x="59" y="43"/>
                    <a:pt x="60" y="44"/>
                  </a:cubicBezTo>
                  <a:cubicBezTo>
                    <a:pt x="61" y="45"/>
                    <a:pt x="63" y="47"/>
                    <a:pt x="64" y="48"/>
                  </a:cubicBezTo>
                  <a:cubicBezTo>
                    <a:pt x="65" y="49"/>
                    <a:pt x="66" y="53"/>
                    <a:pt x="69" y="53"/>
                  </a:cubicBezTo>
                  <a:cubicBezTo>
                    <a:pt x="70" y="53"/>
                    <a:pt x="72" y="57"/>
                    <a:pt x="73" y="57"/>
                  </a:cubicBezTo>
                  <a:cubicBezTo>
                    <a:pt x="75" y="59"/>
                    <a:pt x="74" y="66"/>
                    <a:pt x="77" y="66"/>
                  </a:cubicBezTo>
                  <a:cubicBezTo>
                    <a:pt x="79" y="67"/>
                    <a:pt x="79" y="72"/>
                    <a:pt x="79" y="74"/>
                  </a:cubicBezTo>
                  <a:cubicBezTo>
                    <a:pt x="78" y="77"/>
                    <a:pt x="74" y="80"/>
                    <a:pt x="80" y="80"/>
                  </a:cubicBezTo>
                  <a:cubicBezTo>
                    <a:pt x="80" y="86"/>
                    <a:pt x="74" y="82"/>
                    <a:pt x="71" y="81"/>
                  </a:cubicBezTo>
                  <a:cubicBezTo>
                    <a:pt x="69" y="81"/>
                    <a:pt x="66" y="82"/>
                    <a:pt x="64" y="81"/>
                  </a:cubicBezTo>
                  <a:cubicBezTo>
                    <a:pt x="63" y="81"/>
                    <a:pt x="64" y="78"/>
                    <a:pt x="64" y="78"/>
                  </a:cubicBezTo>
                  <a:cubicBezTo>
                    <a:pt x="63" y="77"/>
                    <a:pt x="61" y="78"/>
                    <a:pt x="60" y="78"/>
                  </a:cubicBezTo>
                  <a:cubicBezTo>
                    <a:pt x="58" y="76"/>
                    <a:pt x="55" y="70"/>
                    <a:pt x="51" y="70"/>
                  </a:cubicBezTo>
                  <a:cubicBezTo>
                    <a:pt x="51" y="69"/>
                    <a:pt x="52" y="68"/>
                    <a:pt x="52" y="66"/>
                  </a:cubicBezTo>
                  <a:cubicBezTo>
                    <a:pt x="52" y="64"/>
                    <a:pt x="51" y="65"/>
                    <a:pt x="51" y="66"/>
                  </a:cubicBezTo>
                  <a:cubicBezTo>
                    <a:pt x="48" y="67"/>
                    <a:pt x="50" y="63"/>
                    <a:pt x="49" y="63"/>
                  </a:cubicBezTo>
                  <a:cubicBezTo>
                    <a:pt x="48" y="62"/>
                    <a:pt x="46" y="63"/>
                    <a:pt x="45" y="63"/>
                  </a:cubicBezTo>
                  <a:cubicBezTo>
                    <a:pt x="43" y="60"/>
                    <a:pt x="43" y="55"/>
                    <a:pt x="38" y="55"/>
                  </a:cubicBezTo>
                  <a:cubicBezTo>
                    <a:pt x="40" y="48"/>
                    <a:pt x="34" y="48"/>
                    <a:pt x="34" y="42"/>
                  </a:cubicBezTo>
                  <a:cubicBezTo>
                    <a:pt x="32" y="42"/>
                    <a:pt x="32" y="44"/>
                    <a:pt x="32" y="46"/>
                  </a:cubicBezTo>
                  <a:cubicBezTo>
                    <a:pt x="29" y="44"/>
                    <a:pt x="30" y="40"/>
                    <a:pt x="28" y="37"/>
                  </a:cubicBezTo>
                  <a:cubicBezTo>
                    <a:pt x="28" y="36"/>
                    <a:pt x="25" y="34"/>
                    <a:pt x="24" y="33"/>
                  </a:cubicBezTo>
                  <a:cubicBezTo>
                    <a:pt x="24" y="32"/>
                    <a:pt x="23" y="31"/>
                    <a:pt x="21" y="31"/>
                  </a:cubicBezTo>
                  <a:cubicBezTo>
                    <a:pt x="22" y="27"/>
                    <a:pt x="20" y="26"/>
                    <a:pt x="19" y="24"/>
                  </a:cubicBezTo>
                  <a:cubicBezTo>
                    <a:pt x="18" y="21"/>
                    <a:pt x="15" y="21"/>
                    <a:pt x="13" y="20"/>
                  </a:cubicBezTo>
                  <a:cubicBezTo>
                    <a:pt x="13" y="20"/>
                    <a:pt x="9" y="16"/>
                    <a:pt x="10" y="16"/>
                  </a:cubicBezTo>
                  <a:cubicBezTo>
                    <a:pt x="8" y="12"/>
                    <a:pt x="14" y="9"/>
                    <a:pt x="8" y="12"/>
                  </a:cubicBezTo>
                  <a:close/>
                </a:path>
              </a:pathLst>
            </a:custGeom>
            <a:grpFill/>
            <a:ln>
              <a:noFill/>
            </a:ln>
          </p:spPr>
          <p:txBody>
            <a:bodyPr anchor="ctr"/>
            <a:lstStyle/>
            <a:p>
              <a:pPr algn="ctr"/>
              <a:endParaRPr dirty="0"/>
            </a:p>
          </p:txBody>
        </p:sp>
        <p:sp>
          <p:nvSpPr>
            <p:cNvPr id="116" name="iṩḻîḑé">
              <a:extLst>
                <a:ext uri="{FF2B5EF4-FFF2-40B4-BE49-F238E27FC236}">
                  <a16:creationId xmlns:a16="http://schemas.microsoft.com/office/drawing/2014/main" id="{326BB831-9952-4EA7-A2A6-6D4331D3DFD6}"/>
                </a:ext>
              </a:extLst>
            </p:cNvPr>
            <p:cNvSpPr/>
            <p:nvPr/>
          </p:nvSpPr>
          <p:spPr bwMode="auto">
            <a:xfrm>
              <a:off x="6346564" y="2401194"/>
              <a:ext cx="119068" cy="217122"/>
            </a:xfrm>
            <a:custGeom>
              <a:avLst/>
              <a:gdLst>
                <a:gd name="T0" fmla="*/ 43 w 57"/>
                <a:gd name="T1" fmla="*/ 0 h 104"/>
                <a:gd name="T2" fmla="*/ 50 w 57"/>
                <a:gd name="T3" fmla="*/ 1 h 104"/>
                <a:gd name="T4" fmla="*/ 47 w 57"/>
                <a:gd name="T5" fmla="*/ 35 h 104"/>
                <a:gd name="T6" fmla="*/ 43 w 57"/>
                <a:gd name="T7" fmla="*/ 57 h 104"/>
                <a:gd name="T8" fmla="*/ 37 w 57"/>
                <a:gd name="T9" fmla="*/ 67 h 104"/>
                <a:gd name="T10" fmla="*/ 36 w 57"/>
                <a:gd name="T11" fmla="*/ 78 h 104"/>
                <a:gd name="T12" fmla="*/ 36 w 57"/>
                <a:gd name="T13" fmla="*/ 82 h 104"/>
                <a:gd name="T14" fmla="*/ 32 w 57"/>
                <a:gd name="T15" fmla="*/ 83 h 104"/>
                <a:gd name="T16" fmla="*/ 30 w 57"/>
                <a:gd name="T17" fmla="*/ 95 h 104"/>
                <a:gd name="T18" fmla="*/ 28 w 57"/>
                <a:gd name="T19" fmla="*/ 96 h 104"/>
                <a:gd name="T20" fmla="*/ 26 w 57"/>
                <a:gd name="T21" fmla="*/ 102 h 104"/>
                <a:gd name="T22" fmla="*/ 8 w 57"/>
                <a:gd name="T23" fmla="*/ 104 h 104"/>
                <a:gd name="T24" fmla="*/ 6 w 57"/>
                <a:gd name="T25" fmla="*/ 95 h 104"/>
                <a:gd name="T26" fmla="*/ 4 w 57"/>
                <a:gd name="T27" fmla="*/ 91 h 104"/>
                <a:gd name="T28" fmla="*/ 0 w 57"/>
                <a:gd name="T29" fmla="*/ 89 h 104"/>
                <a:gd name="T30" fmla="*/ 0 w 57"/>
                <a:gd name="T31" fmla="*/ 82 h 104"/>
                <a:gd name="T32" fmla="*/ 2 w 57"/>
                <a:gd name="T33" fmla="*/ 80 h 104"/>
                <a:gd name="T34" fmla="*/ 0 w 57"/>
                <a:gd name="T35" fmla="*/ 78 h 104"/>
                <a:gd name="T36" fmla="*/ 4 w 57"/>
                <a:gd name="T37" fmla="*/ 70 h 104"/>
                <a:gd name="T38" fmla="*/ 4 w 57"/>
                <a:gd name="T39" fmla="*/ 67 h 104"/>
                <a:gd name="T40" fmla="*/ 8 w 57"/>
                <a:gd name="T41" fmla="*/ 65 h 104"/>
                <a:gd name="T42" fmla="*/ 11 w 57"/>
                <a:gd name="T43" fmla="*/ 55 h 104"/>
                <a:gd name="T44" fmla="*/ 8 w 57"/>
                <a:gd name="T45" fmla="*/ 50 h 104"/>
                <a:gd name="T46" fmla="*/ 8 w 57"/>
                <a:gd name="T47" fmla="*/ 39 h 104"/>
                <a:gd name="T48" fmla="*/ 11 w 57"/>
                <a:gd name="T49" fmla="*/ 35 h 104"/>
                <a:gd name="T50" fmla="*/ 17 w 57"/>
                <a:gd name="T51" fmla="*/ 31 h 104"/>
                <a:gd name="T52" fmla="*/ 26 w 57"/>
                <a:gd name="T53" fmla="*/ 24 h 104"/>
                <a:gd name="T54" fmla="*/ 32 w 57"/>
                <a:gd name="T55" fmla="*/ 26 h 104"/>
                <a:gd name="T56" fmla="*/ 34 w 57"/>
                <a:gd name="T57" fmla="*/ 14 h 104"/>
                <a:gd name="T58" fmla="*/ 39 w 57"/>
                <a:gd name="T59" fmla="*/ 13 h 104"/>
                <a:gd name="T60" fmla="*/ 43 w 57"/>
                <a:gd name="T6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104">
                  <a:moveTo>
                    <a:pt x="43" y="0"/>
                  </a:moveTo>
                  <a:cubicBezTo>
                    <a:pt x="45" y="1"/>
                    <a:pt x="47" y="2"/>
                    <a:pt x="50" y="1"/>
                  </a:cubicBezTo>
                  <a:cubicBezTo>
                    <a:pt x="47" y="11"/>
                    <a:pt x="57" y="28"/>
                    <a:pt x="47" y="35"/>
                  </a:cubicBezTo>
                  <a:cubicBezTo>
                    <a:pt x="47" y="43"/>
                    <a:pt x="46" y="50"/>
                    <a:pt x="43" y="57"/>
                  </a:cubicBezTo>
                  <a:cubicBezTo>
                    <a:pt x="42" y="61"/>
                    <a:pt x="41" y="66"/>
                    <a:pt x="37" y="67"/>
                  </a:cubicBezTo>
                  <a:cubicBezTo>
                    <a:pt x="39" y="71"/>
                    <a:pt x="36" y="75"/>
                    <a:pt x="36" y="78"/>
                  </a:cubicBezTo>
                  <a:cubicBezTo>
                    <a:pt x="35" y="79"/>
                    <a:pt x="36" y="81"/>
                    <a:pt x="36" y="82"/>
                  </a:cubicBezTo>
                  <a:cubicBezTo>
                    <a:pt x="35" y="82"/>
                    <a:pt x="32" y="83"/>
                    <a:pt x="32" y="83"/>
                  </a:cubicBezTo>
                  <a:cubicBezTo>
                    <a:pt x="31" y="87"/>
                    <a:pt x="32" y="91"/>
                    <a:pt x="30" y="95"/>
                  </a:cubicBezTo>
                  <a:cubicBezTo>
                    <a:pt x="30" y="95"/>
                    <a:pt x="28" y="95"/>
                    <a:pt x="28" y="96"/>
                  </a:cubicBezTo>
                  <a:cubicBezTo>
                    <a:pt x="28" y="98"/>
                    <a:pt x="25" y="99"/>
                    <a:pt x="26" y="102"/>
                  </a:cubicBezTo>
                  <a:cubicBezTo>
                    <a:pt x="21" y="104"/>
                    <a:pt x="15" y="104"/>
                    <a:pt x="8" y="104"/>
                  </a:cubicBezTo>
                  <a:cubicBezTo>
                    <a:pt x="8" y="99"/>
                    <a:pt x="4" y="100"/>
                    <a:pt x="6" y="95"/>
                  </a:cubicBezTo>
                  <a:cubicBezTo>
                    <a:pt x="4" y="95"/>
                    <a:pt x="4" y="92"/>
                    <a:pt x="4" y="91"/>
                  </a:cubicBezTo>
                  <a:cubicBezTo>
                    <a:pt x="2" y="91"/>
                    <a:pt x="1" y="90"/>
                    <a:pt x="0" y="89"/>
                  </a:cubicBezTo>
                  <a:cubicBezTo>
                    <a:pt x="0" y="87"/>
                    <a:pt x="0" y="84"/>
                    <a:pt x="0" y="82"/>
                  </a:cubicBezTo>
                  <a:cubicBezTo>
                    <a:pt x="0" y="80"/>
                    <a:pt x="2" y="80"/>
                    <a:pt x="2" y="80"/>
                  </a:cubicBezTo>
                  <a:cubicBezTo>
                    <a:pt x="2" y="78"/>
                    <a:pt x="0" y="78"/>
                    <a:pt x="0" y="78"/>
                  </a:cubicBezTo>
                  <a:cubicBezTo>
                    <a:pt x="1" y="75"/>
                    <a:pt x="3" y="72"/>
                    <a:pt x="4" y="70"/>
                  </a:cubicBezTo>
                  <a:cubicBezTo>
                    <a:pt x="4" y="70"/>
                    <a:pt x="3" y="67"/>
                    <a:pt x="4" y="67"/>
                  </a:cubicBezTo>
                  <a:cubicBezTo>
                    <a:pt x="4" y="66"/>
                    <a:pt x="8" y="65"/>
                    <a:pt x="8" y="65"/>
                  </a:cubicBezTo>
                  <a:cubicBezTo>
                    <a:pt x="9" y="62"/>
                    <a:pt x="5" y="49"/>
                    <a:pt x="11" y="55"/>
                  </a:cubicBezTo>
                  <a:cubicBezTo>
                    <a:pt x="12" y="51"/>
                    <a:pt x="8" y="53"/>
                    <a:pt x="8" y="50"/>
                  </a:cubicBezTo>
                  <a:cubicBezTo>
                    <a:pt x="8" y="46"/>
                    <a:pt x="8" y="42"/>
                    <a:pt x="8" y="39"/>
                  </a:cubicBezTo>
                  <a:cubicBezTo>
                    <a:pt x="11" y="39"/>
                    <a:pt x="11" y="37"/>
                    <a:pt x="11" y="35"/>
                  </a:cubicBezTo>
                  <a:cubicBezTo>
                    <a:pt x="15" y="36"/>
                    <a:pt x="15" y="32"/>
                    <a:pt x="17" y="31"/>
                  </a:cubicBezTo>
                  <a:cubicBezTo>
                    <a:pt x="19" y="30"/>
                    <a:pt x="27" y="31"/>
                    <a:pt x="26" y="24"/>
                  </a:cubicBezTo>
                  <a:cubicBezTo>
                    <a:pt x="29" y="23"/>
                    <a:pt x="29" y="26"/>
                    <a:pt x="32" y="26"/>
                  </a:cubicBezTo>
                  <a:cubicBezTo>
                    <a:pt x="30" y="20"/>
                    <a:pt x="34" y="19"/>
                    <a:pt x="34" y="14"/>
                  </a:cubicBezTo>
                  <a:cubicBezTo>
                    <a:pt x="39" y="17"/>
                    <a:pt x="38" y="2"/>
                    <a:pt x="39" y="13"/>
                  </a:cubicBezTo>
                  <a:cubicBezTo>
                    <a:pt x="46" y="10"/>
                    <a:pt x="40" y="2"/>
                    <a:pt x="43" y="0"/>
                  </a:cubicBezTo>
                  <a:close/>
                </a:path>
              </a:pathLst>
            </a:custGeom>
            <a:grpFill/>
            <a:ln>
              <a:noFill/>
            </a:ln>
          </p:spPr>
          <p:txBody>
            <a:bodyPr anchor="ctr"/>
            <a:lstStyle/>
            <a:p>
              <a:pPr algn="ctr"/>
              <a:endParaRPr dirty="0"/>
            </a:p>
          </p:txBody>
        </p:sp>
        <p:sp>
          <p:nvSpPr>
            <p:cNvPr id="117" name="ïśḻîḋe">
              <a:extLst>
                <a:ext uri="{FF2B5EF4-FFF2-40B4-BE49-F238E27FC236}">
                  <a16:creationId xmlns:a16="http://schemas.microsoft.com/office/drawing/2014/main" id="{C7C7FC2D-B0F4-4314-8353-9BEE841BC8B0}"/>
                </a:ext>
              </a:extLst>
            </p:cNvPr>
            <p:cNvSpPr/>
            <p:nvPr/>
          </p:nvSpPr>
          <p:spPr bwMode="auto">
            <a:xfrm>
              <a:off x="7448976" y="2389989"/>
              <a:ext cx="638757" cy="469263"/>
            </a:xfrm>
            <a:custGeom>
              <a:avLst/>
              <a:gdLst>
                <a:gd name="T0" fmla="*/ 178 w 307"/>
                <a:gd name="T1" fmla="*/ 19 h 226"/>
                <a:gd name="T2" fmla="*/ 171 w 307"/>
                <a:gd name="T3" fmla="*/ 22 h 226"/>
                <a:gd name="T4" fmla="*/ 180 w 307"/>
                <a:gd name="T5" fmla="*/ 34 h 226"/>
                <a:gd name="T6" fmla="*/ 206 w 307"/>
                <a:gd name="T7" fmla="*/ 48 h 226"/>
                <a:gd name="T8" fmla="*/ 214 w 307"/>
                <a:gd name="T9" fmla="*/ 37 h 226"/>
                <a:gd name="T10" fmla="*/ 216 w 307"/>
                <a:gd name="T11" fmla="*/ 30 h 226"/>
                <a:gd name="T12" fmla="*/ 218 w 307"/>
                <a:gd name="T13" fmla="*/ 13 h 226"/>
                <a:gd name="T14" fmla="*/ 223 w 307"/>
                <a:gd name="T15" fmla="*/ 4 h 226"/>
                <a:gd name="T16" fmla="*/ 229 w 307"/>
                <a:gd name="T17" fmla="*/ 11 h 226"/>
                <a:gd name="T18" fmla="*/ 238 w 307"/>
                <a:gd name="T19" fmla="*/ 30 h 226"/>
                <a:gd name="T20" fmla="*/ 247 w 307"/>
                <a:gd name="T21" fmla="*/ 43 h 226"/>
                <a:gd name="T22" fmla="*/ 257 w 307"/>
                <a:gd name="T23" fmla="*/ 56 h 226"/>
                <a:gd name="T24" fmla="*/ 262 w 307"/>
                <a:gd name="T25" fmla="*/ 71 h 226"/>
                <a:gd name="T26" fmla="*/ 268 w 307"/>
                <a:gd name="T27" fmla="*/ 75 h 226"/>
                <a:gd name="T28" fmla="*/ 279 w 307"/>
                <a:gd name="T29" fmla="*/ 82 h 226"/>
                <a:gd name="T30" fmla="*/ 288 w 307"/>
                <a:gd name="T31" fmla="*/ 101 h 226"/>
                <a:gd name="T32" fmla="*/ 292 w 307"/>
                <a:gd name="T33" fmla="*/ 104 h 226"/>
                <a:gd name="T34" fmla="*/ 303 w 307"/>
                <a:gd name="T35" fmla="*/ 112 h 226"/>
                <a:gd name="T36" fmla="*/ 307 w 307"/>
                <a:gd name="T37" fmla="*/ 143 h 226"/>
                <a:gd name="T38" fmla="*/ 301 w 307"/>
                <a:gd name="T39" fmla="*/ 158 h 226"/>
                <a:gd name="T40" fmla="*/ 301 w 307"/>
                <a:gd name="T41" fmla="*/ 164 h 226"/>
                <a:gd name="T42" fmla="*/ 298 w 307"/>
                <a:gd name="T43" fmla="*/ 175 h 226"/>
                <a:gd name="T44" fmla="*/ 287 w 307"/>
                <a:gd name="T45" fmla="*/ 185 h 226"/>
                <a:gd name="T46" fmla="*/ 277 w 307"/>
                <a:gd name="T47" fmla="*/ 212 h 226"/>
                <a:gd name="T48" fmla="*/ 260 w 307"/>
                <a:gd name="T49" fmla="*/ 220 h 226"/>
                <a:gd name="T50" fmla="*/ 253 w 307"/>
                <a:gd name="T51" fmla="*/ 226 h 226"/>
                <a:gd name="T52" fmla="*/ 238 w 307"/>
                <a:gd name="T53" fmla="*/ 222 h 226"/>
                <a:gd name="T54" fmla="*/ 205 w 307"/>
                <a:gd name="T55" fmla="*/ 216 h 226"/>
                <a:gd name="T56" fmla="*/ 203 w 307"/>
                <a:gd name="T57" fmla="*/ 205 h 226"/>
                <a:gd name="T58" fmla="*/ 201 w 307"/>
                <a:gd name="T59" fmla="*/ 199 h 226"/>
                <a:gd name="T60" fmla="*/ 186 w 307"/>
                <a:gd name="T61" fmla="*/ 188 h 226"/>
                <a:gd name="T62" fmla="*/ 178 w 307"/>
                <a:gd name="T63" fmla="*/ 179 h 226"/>
                <a:gd name="T64" fmla="*/ 164 w 307"/>
                <a:gd name="T65" fmla="*/ 173 h 226"/>
                <a:gd name="T66" fmla="*/ 156 w 307"/>
                <a:gd name="T67" fmla="*/ 170 h 226"/>
                <a:gd name="T68" fmla="*/ 121 w 307"/>
                <a:gd name="T69" fmla="*/ 162 h 226"/>
                <a:gd name="T70" fmla="*/ 102 w 307"/>
                <a:gd name="T71" fmla="*/ 168 h 226"/>
                <a:gd name="T72" fmla="*/ 95 w 307"/>
                <a:gd name="T73" fmla="*/ 171 h 226"/>
                <a:gd name="T74" fmla="*/ 89 w 307"/>
                <a:gd name="T75" fmla="*/ 177 h 226"/>
                <a:gd name="T76" fmla="*/ 85 w 307"/>
                <a:gd name="T77" fmla="*/ 177 h 226"/>
                <a:gd name="T78" fmla="*/ 52 w 307"/>
                <a:gd name="T79" fmla="*/ 183 h 226"/>
                <a:gd name="T80" fmla="*/ 46 w 307"/>
                <a:gd name="T81" fmla="*/ 186 h 226"/>
                <a:gd name="T82" fmla="*/ 14 w 307"/>
                <a:gd name="T83" fmla="*/ 192 h 226"/>
                <a:gd name="T84" fmla="*/ 18 w 307"/>
                <a:gd name="T85" fmla="*/ 171 h 226"/>
                <a:gd name="T86" fmla="*/ 14 w 307"/>
                <a:gd name="T87" fmla="*/ 160 h 226"/>
                <a:gd name="T88" fmla="*/ 14 w 307"/>
                <a:gd name="T89" fmla="*/ 153 h 226"/>
                <a:gd name="T90" fmla="*/ 9 w 307"/>
                <a:gd name="T91" fmla="*/ 142 h 226"/>
                <a:gd name="T92" fmla="*/ 7 w 307"/>
                <a:gd name="T93" fmla="*/ 132 h 226"/>
                <a:gd name="T94" fmla="*/ 3 w 307"/>
                <a:gd name="T95" fmla="*/ 121 h 226"/>
                <a:gd name="T96" fmla="*/ 5 w 307"/>
                <a:gd name="T97" fmla="*/ 112 h 226"/>
                <a:gd name="T98" fmla="*/ 5 w 307"/>
                <a:gd name="T99" fmla="*/ 88 h 226"/>
                <a:gd name="T100" fmla="*/ 26 w 307"/>
                <a:gd name="T101" fmla="*/ 75 h 226"/>
                <a:gd name="T102" fmla="*/ 50 w 307"/>
                <a:gd name="T103" fmla="*/ 69 h 226"/>
                <a:gd name="T104" fmla="*/ 63 w 307"/>
                <a:gd name="T105" fmla="*/ 63 h 226"/>
                <a:gd name="T106" fmla="*/ 68 w 307"/>
                <a:gd name="T107" fmla="*/ 43 h 226"/>
                <a:gd name="T108" fmla="*/ 85 w 307"/>
                <a:gd name="T109" fmla="*/ 43 h 226"/>
                <a:gd name="T110" fmla="*/ 89 w 307"/>
                <a:gd name="T111" fmla="*/ 30 h 226"/>
                <a:gd name="T112" fmla="*/ 104 w 307"/>
                <a:gd name="T113" fmla="*/ 20 h 226"/>
                <a:gd name="T114" fmla="*/ 115 w 307"/>
                <a:gd name="T115" fmla="*/ 26 h 226"/>
                <a:gd name="T116" fmla="*/ 119 w 307"/>
                <a:gd name="T117" fmla="*/ 28 h 226"/>
                <a:gd name="T118" fmla="*/ 123 w 307"/>
                <a:gd name="T119" fmla="*/ 24 h 226"/>
                <a:gd name="T120" fmla="*/ 136 w 307"/>
                <a:gd name="T121" fmla="*/ 13 h 226"/>
                <a:gd name="T122" fmla="*/ 145 w 307"/>
                <a:gd name="T123" fmla="*/ 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 h="226">
                  <a:moveTo>
                    <a:pt x="178" y="9"/>
                  </a:moveTo>
                  <a:cubicBezTo>
                    <a:pt x="178" y="12"/>
                    <a:pt x="178" y="16"/>
                    <a:pt x="178" y="19"/>
                  </a:cubicBezTo>
                  <a:cubicBezTo>
                    <a:pt x="177" y="19"/>
                    <a:pt x="175" y="19"/>
                    <a:pt x="173" y="19"/>
                  </a:cubicBezTo>
                  <a:cubicBezTo>
                    <a:pt x="175" y="21"/>
                    <a:pt x="174" y="22"/>
                    <a:pt x="171" y="22"/>
                  </a:cubicBezTo>
                  <a:cubicBezTo>
                    <a:pt x="174" y="26"/>
                    <a:pt x="171" y="25"/>
                    <a:pt x="171" y="30"/>
                  </a:cubicBezTo>
                  <a:cubicBezTo>
                    <a:pt x="173" y="33"/>
                    <a:pt x="176" y="34"/>
                    <a:pt x="180" y="34"/>
                  </a:cubicBezTo>
                  <a:cubicBezTo>
                    <a:pt x="181" y="42"/>
                    <a:pt x="193" y="38"/>
                    <a:pt x="193" y="47"/>
                  </a:cubicBezTo>
                  <a:cubicBezTo>
                    <a:pt x="198" y="47"/>
                    <a:pt x="204" y="46"/>
                    <a:pt x="206" y="48"/>
                  </a:cubicBezTo>
                  <a:cubicBezTo>
                    <a:pt x="210" y="48"/>
                    <a:pt x="207" y="40"/>
                    <a:pt x="214" y="43"/>
                  </a:cubicBezTo>
                  <a:cubicBezTo>
                    <a:pt x="213" y="42"/>
                    <a:pt x="211" y="37"/>
                    <a:pt x="214" y="37"/>
                  </a:cubicBezTo>
                  <a:cubicBezTo>
                    <a:pt x="216" y="37"/>
                    <a:pt x="213" y="34"/>
                    <a:pt x="214" y="32"/>
                  </a:cubicBezTo>
                  <a:cubicBezTo>
                    <a:pt x="214" y="32"/>
                    <a:pt x="216" y="31"/>
                    <a:pt x="216" y="30"/>
                  </a:cubicBezTo>
                  <a:cubicBezTo>
                    <a:pt x="216" y="28"/>
                    <a:pt x="218" y="26"/>
                    <a:pt x="218" y="22"/>
                  </a:cubicBezTo>
                  <a:cubicBezTo>
                    <a:pt x="217" y="21"/>
                    <a:pt x="215" y="19"/>
                    <a:pt x="218" y="13"/>
                  </a:cubicBezTo>
                  <a:cubicBezTo>
                    <a:pt x="218" y="13"/>
                    <a:pt x="221" y="13"/>
                    <a:pt x="221" y="13"/>
                  </a:cubicBezTo>
                  <a:cubicBezTo>
                    <a:pt x="223" y="11"/>
                    <a:pt x="221" y="5"/>
                    <a:pt x="223" y="4"/>
                  </a:cubicBezTo>
                  <a:cubicBezTo>
                    <a:pt x="227" y="3"/>
                    <a:pt x="224" y="9"/>
                    <a:pt x="227" y="11"/>
                  </a:cubicBezTo>
                  <a:cubicBezTo>
                    <a:pt x="227" y="11"/>
                    <a:pt x="229" y="11"/>
                    <a:pt x="229" y="11"/>
                  </a:cubicBezTo>
                  <a:cubicBezTo>
                    <a:pt x="230" y="14"/>
                    <a:pt x="231" y="18"/>
                    <a:pt x="232" y="20"/>
                  </a:cubicBezTo>
                  <a:cubicBezTo>
                    <a:pt x="234" y="24"/>
                    <a:pt x="238" y="26"/>
                    <a:pt x="238" y="30"/>
                  </a:cubicBezTo>
                  <a:cubicBezTo>
                    <a:pt x="243" y="25"/>
                    <a:pt x="240" y="33"/>
                    <a:pt x="246" y="32"/>
                  </a:cubicBezTo>
                  <a:cubicBezTo>
                    <a:pt x="245" y="36"/>
                    <a:pt x="245" y="40"/>
                    <a:pt x="247" y="43"/>
                  </a:cubicBezTo>
                  <a:cubicBezTo>
                    <a:pt x="250" y="46"/>
                    <a:pt x="247" y="50"/>
                    <a:pt x="249" y="56"/>
                  </a:cubicBezTo>
                  <a:cubicBezTo>
                    <a:pt x="254" y="50"/>
                    <a:pt x="250" y="55"/>
                    <a:pt x="257" y="56"/>
                  </a:cubicBezTo>
                  <a:cubicBezTo>
                    <a:pt x="257" y="59"/>
                    <a:pt x="255" y="59"/>
                    <a:pt x="255" y="61"/>
                  </a:cubicBezTo>
                  <a:cubicBezTo>
                    <a:pt x="258" y="64"/>
                    <a:pt x="263" y="64"/>
                    <a:pt x="262" y="71"/>
                  </a:cubicBezTo>
                  <a:cubicBezTo>
                    <a:pt x="264" y="71"/>
                    <a:pt x="267" y="70"/>
                    <a:pt x="268" y="71"/>
                  </a:cubicBezTo>
                  <a:cubicBezTo>
                    <a:pt x="268" y="71"/>
                    <a:pt x="267" y="74"/>
                    <a:pt x="268" y="75"/>
                  </a:cubicBezTo>
                  <a:cubicBezTo>
                    <a:pt x="268" y="75"/>
                    <a:pt x="271" y="74"/>
                    <a:pt x="272" y="75"/>
                  </a:cubicBezTo>
                  <a:cubicBezTo>
                    <a:pt x="274" y="77"/>
                    <a:pt x="273" y="83"/>
                    <a:pt x="279" y="82"/>
                  </a:cubicBezTo>
                  <a:cubicBezTo>
                    <a:pt x="279" y="87"/>
                    <a:pt x="282" y="92"/>
                    <a:pt x="285" y="95"/>
                  </a:cubicBezTo>
                  <a:cubicBezTo>
                    <a:pt x="286" y="97"/>
                    <a:pt x="287" y="99"/>
                    <a:pt x="288" y="101"/>
                  </a:cubicBezTo>
                  <a:cubicBezTo>
                    <a:pt x="289" y="101"/>
                    <a:pt x="291" y="100"/>
                    <a:pt x="292" y="101"/>
                  </a:cubicBezTo>
                  <a:cubicBezTo>
                    <a:pt x="293" y="101"/>
                    <a:pt x="291" y="104"/>
                    <a:pt x="292" y="104"/>
                  </a:cubicBezTo>
                  <a:cubicBezTo>
                    <a:pt x="294" y="106"/>
                    <a:pt x="297" y="105"/>
                    <a:pt x="296" y="104"/>
                  </a:cubicBezTo>
                  <a:cubicBezTo>
                    <a:pt x="300" y="108"/>
                    <a:pt x="297" y="113"/>
                    <a:pt x="303" y="112"/>
                  </a:cubicBezTo>
                  <a:cubicBezTo>
                    <a:pt x="299" y="117"/>
                    <a:pt x="304" y="124"/>
                    <a:pt x="305" y="132"/>
                  </a:cubicBezTo>
                  <a:cubicBezTo>
                    <a:pt x="306" y="137"/>
                    <a:pt x="303" y="141"/>
                    <a:pt x="307" y="143"/>
                  </a:cubicBezTo>
                  <a:cubicBezTo>
                    <a:pt x="303" y="146"/>
                    <a:pt x="304" y="149"/>
                    <a:pt x="303" y="157"/>
                  </a:cubicBezTo>
                  <a:cubicBezTo>
                    <a:pt x="303" y="156"/>
                    <a:pt x="300" y="157"/>
                    <a:pt x="301" y="158"/>
                  </a:cubicBezTo>
                  <a:cubicBezTo>
                    <a:pt x="302" y="158"/>
                    <a:pt x="303" y="158"/>
                    <a:pt x="303" y="158"/>
                  </a:cubicBezTo>
                  <a:cubicBezTo>
                    <a:pt x="303" y="159"/>
                    <a:pt x="302" y="163"/>
                    <a:pt x="301" y="164"/>
                  </a:cubicBezTo>
                  <a:cubicBezTo>
                    <a:pt x="301" y="164"/>
                    <a:pt x="298" y="166"/>
                    <a:pt x="298" y="166"/>
                  </a:cubicBezTo>
                  <a:cubicBezTo>
                    <a:pt x="297" y="168"/>
                    <a:pt x="301" y="171"/>
                    <a:pt x="298" y="175"/>
                  </a:cubicBezTo>
                  <a:cubicBezTo>
                    <a:pt x="294" y="175"/>
                    <a:pt x="295" y="180"/>
                    <a:pt x="290" y="179"/>
                  </a:cubicBezTo>
                  <a:cubicBezTo>
                    <a:pt x="291" y="183"/>
                    <a:pt x="290" y="185"/>
                    <a:pt x="287" y="185"/>
                  </a:cubicBezTo>
                  <a:cubicBezTo>
                    <a:pt x="288" y="192"/>
                    <a:pt x="284" y="194"/>
                    <a:pt x="285" y="201"/>
                  </a:cubicBezTo>
                  <a:cubicBezTo>
                    <a:pt x="277" y="200"/>
                    <a:pt x="278" y="207"/>
                    <a:pt x="277" y="212"/>
                  </a:cubicBezTo>
                  <a:cubicBezTo>
                    <a:pt x="275" y="212"/>
                    <a:pt x="272" y="212"/>
                    <a:pt x="272" y="214"/>
                  </a:cubicBezTo>
                  <a:cubicBezTo>
                    <a:pt x="271" y="218"/>
                    <a:pt x="264" y="218"/>
                    <a:pt x="260" y="220"/>
                  </a:cubicBezTo>
                  <a:cubicBezTo>
                    <a:pt x="259" y="221"/>
                    <a:pt x="258" y="223"/>
                    <a:pt x="257" y="224"/>
                  </a:cubicBezTo>
                  <a:cubicBezTo>
                    <a:pt x="255" y="224"/>
                    <a:pt x="253" y="223"/>
                    <a:pt x="253" y="226"/>
                  </a:cubicBezTo>
                  <a:cubicBezTo>
                    <a:pt x="249" y="223"/>
                    <a:pt x="247" y="219"/>
                    <a:pt x="242" y="218"/>
                  </a:cubicBezTo>
                  <a:cubicBezTo>
                    <a:pt x="238" y="216"/>
                    <a:pt x="239" y="221"/>
                    <a:pt x="238" y="222"/>
                  </a:cubicBezTo>
                  <a:cubicBezTo>
                    <a:pt x="234" y="224"/>
                    <a:pt x="228" y="221"/>
                    <a:pt x="225" y="226"/>
                  </a:cubicBezTo>
                  <a:cubicBezTo>
                    <a:pt x="218" y="222"/>
                    <a:pt x="213" y="217"/>
                    <a:pt x="205" y="216"/>
                  </a:cubicBezTo>
                  <a:cubicBezTo>
                    <a:pt x="207" y="214"/>
                    <a:pt x="207" y="212"/>
                    <a:pt x="205" y="207"/>
                  </a:cubicBezTo>
                  <a:cubicBezTo>
                    <a:pt x="204" y="206"/>
                    <a:pt x="203" y="207"/>
                    <a:pt x="203" y="205"/>
                  </a:cubicBezTo>
                  <a:cubicBezTo>
                    <a:pt x="203" y="205"/>
                    <a:pt x="203" y="203"/>
                    <a:pt x="203" y="203"/>
                  </a:cubicBezTo>
                  <a:cubicBezTo>
                    <a:pt x="202" y="201"/>
                    <a:pt x="197" y="200"/>
                    <a:pt x="201" y="199"/>
                  </a:cubicBezTo>
                  <a:cubicBezTo>
                    <a:pt x="200" y="198"/>
                    <a:pt x="192" y="194"/>
                    <a:pt x="191" y="198"/>
                  </a:cubicBezTo>
                  <a:cubicBezTo>
                    <a:pt x="189" y="195"/>
                    <a:pt x="189" y="190"/>
                    <a:pt x="186" y="188"/>
                  </a:cubicBezTo>
                  <a:cubicBezTo>
                    <a:pt x="185" y="184"/>
                    <a:pt x="187" y="183"/>
                    <a:pt x="188" y="181"/>
                  </a:cubicBezTo>
                  <a:cubicBezTo>
                    <a:pt x="186" y="179"/>
                    <a:pt x="184" y="180"/>
                    <a:pt x="178" y="179"/>
                  </a:cubicBezTo>
                  <a:cubicBezTo>
                    <a:pt x="175" y="181"/>
                    <a:pt x="175" y="188"/>
                    <a:pt x="167" y="186"/>
                  </a:cubicBezTo>
                  <a:cubicBezTo>
                    <a:pt x="169" y="179"/>
                    <a:pt x="162" y="181"/>
                    <a:pt x="164" y="173"/>
                  </a:cubicBezTo>
                  <a:cubicBezTo>
                    <a:pt x="159" y="173"/>
                    <a:pt x="158" y="170"/>
                    <a:pt x="152" y="171"/>
                  </a:cubicBezTo>
                  <a:cubicBezTo>
                    <a:pt x="152" y="170"/>
                    <a:pt x="155" y="170"/>
                    <a:pt x="156" y="170"/>
                  </a:cubicBezTo>
                  <a:cubicBezTo>
                    <a:pt x="151" y="164"/>
                    <a:pt x="147" y="169"/>
                    <a:pt x="137" y="168"/>
                  </a:cubicBezTo>
                  <a:cubicBezTo>
                    <a:pt x="131" y="166"/>
                    <a:pt x="126" y="164"/>
                    <a:pt x="121" y="162"/>
                  </a:cubicBezTo>
                  <a:cubicBezTo>
                    <a:pt x="116" y="164"/>
                    <a:pt x="111" y="163"/>
                    <a:pt x="109" y="168"/>
                  </a:cubicBezTo>
                  <a:cubicBezTo>
                    <a:pt x="107" y="168"/>
                    <a:pt x="104" y="167"/>
                    <a:pt x="102" y="168"/>
                  </a:cubicBezTo>
                  <a:cubicBezTo>
                    <a:pt x="100" y="168"/>
                    <a:pt x="101" y="169"/>
                    <a:pt x="100" y="170"/>
                  </a:cubicBezTo>
                  <a:cubicBezTo>
                    <a:pt x="97" y="170"/>
                    <a:pt x="98" y="166"/>
                    <a:pt x="95" y="171"/>
                  </a:cubicBezTo>
                  <a:cubicBezTo>
                    <a:pt x="94" y="172"/>
                    <a:pt x="92" y="173"/>
                    <a:pt x="93" y="175"/>
                  </a:cubicBezTo>
                  <a:cubicBezTo>
                    <a:pt x="90" y="173"/>
                    <a:pt x="89" y="169"/>
                    <a:pt x="89" y="177"/>
                  </a:cubicBezTo>
                  <a:cubicBezTo>
                    <a:pt x="87" y="177"/>
                    <a:pt x="87" y="175"/>
                    <a:pt x="85" y="175"/>
                  </a:cubicBezTo>
                  <a:cubicBezTo>
                    <a:pt x="83" y="175"/>
                    <a:pt x="85" y="177"/>
                    <a:pt x="85" y="177"/>
                  </a:cubicBezTo>
                  <a:cubicBezTo>
                    <a:pt x="83" y="181"/>
                    <a:pt x="77" y="179"/>
                    <a:pt x="76" y="185"/>
                  </a:cubicBezTo>
                  <a:cubicBezTo>
                    <a:pt x="71" y="181"/>
                    <a:pt x="60" y="183"/>
                    <a:pt x="52" y="183"/>
                  </a:cubicBezTo>
                  <a:cubicBezTo>
                    <a:pt x="49" y="182"/>
                    <a:pt x="51" y="186"/>
                    <a:pt x="50" y="186"/>
                  </a:cubicBezTo>
                  <a:cubicBezTo>
                    <a:pt x="49" y="187"/>
                    <a:pt x="47" y="186"/>
                    <a:pt x="46" y="186"/>
                  </a:cubicBezTo>
                  <a:cubicBezTo>
                    <a:pt x="44" y="187"/>
                    <a:pt x="43" y="188"/>
                    <a:pt x="40" y="188"/>
                  </a:cubicBezTo>
                  <a:cubicBezTo>
                    <a:pt x="35" y="190"/>
                    <a:pt x="26" y="194"/>
                    <a:pt x="14" y="192"/>
                  </a:cubicBezTo>
                  <a:cubicBezTo>
                    <a:pt x="15" y="187"/>
                    <a:pt x="14" y="181"/>
                    <a:pt x="20" y="181"/>
                  </a:cubicBezTo>
                  <a:cubicBezTo>
                    <a:pt x="19" y="178"/>
                    <a:pt x="22" y="172"/>
                    <a:pt x="18" y="171"/>
                  </a:cubicBezTo>
                  <a:cubicBezTo>
                    <a:pt x="13" y="171"/>
                    <a:pt x="20" y="170"/>
                    <a:pt x="18" y="164"/>
                  </a:cubicBezTo>
                  <a:cubicBezTo>
                    <a:pt x="16" y="159"/>
                    <a:pt x="16" y="168"/>
                    <a:pt x="14" y="160"/>
                  </a:cubicBezTo>
                  <a:cubicBezTo>
                    <a:pt x="14" y="160"/>
                    <a:pt x="15" y="157"/>
                    <a:pt x="14" y="157"/>
                  </a:cubicBezTo>
                  <a:cubicBezTo>
                    <a:pt x="12" y="154"/>
                    <a:pt x="15" y="156"/>
                    <a:pt x="14" y="153"/>
                  </a:cubicBezTo>
                  <a:cubicBezTo>
                    <a:pt x="14" y="149"/>
                    <a:pt x="10" y="146"/>
                    <a:pt x="13" y="143"/>
                  </a:cubicBezTo>
                  <a:cubicBezTo>
                    <a:pt x="13" y="141"/>
                    <a:pt x="10" y="143"/>
                    <a:pt x="9" y="142"/>
                  </a:cubicBezTo>
                  <a:cubicBezTo>
                    <a:pt x="8" y="141"/>
                    <a:pt x="9" y="139"/>
                    <a:pt x="9" y="138"/>
                  </a:cubicBezTo>
                  <a:cubicBezTo>
                    <a:pt x="9" y="138"/>
                    <a:pt x="7" y="132"/>
                    <a:pt x="7" y="132"/>
                  </a:cubicBezTo>
                  <a:cubicBezTo>
                    <a:pt x="4" y="130"/>
                    <a:pt x="8" y="131"/>
                    <a:pt x="7" y="129"/>
                  </a:cubicBezTo>
                  <a:cubicBezTo>
                    <a:pt x="6" y="126"/>
                    <a:pt x="2" y="125"/>
                    <a:pt x="3" y="121"/>
                  </a:cubicBezTo>
                  <a:cubicBezTo>
                    <a:pt x="8" y="122"/>
                    <a:pt x="5" y="114"/>
                    <a:pt x="9" y="114"/>
                  </a:cubicBezTo>
                  <a:cubicBezTo>
                    <a:pt x="9" y="111"/>
                    <a:pt x="6" y="113"/>
                    <a:pt x="5" y="112"/>
                  </a:cubicBezTo>
                  <a:cubicBezTo>
                    <a:pt x="4" y="110"/>
                    <a:pt x="6" y="105"/>
                    <a:pt x="1" y="106"/>
                  </a:cubicBezTo>
                  <a:cubicBezTo>
                    <a:pt x="0" y="98"/>
                    <a:pt x="4" y="94"/>
                    <a:pt x="5" y="88"/>
                  </a:cubicBezTo>
                  <a:cubicBezTo>
                    <a:pt x="7" y="91"/>
                    <a:pt x="14" y="89"/>
                    <a:pt x="14" y="84"/>
                  </a:cubicBezTo>
                  <a:cubicBezTo>
                    <a:pt x="15" y="80"/>
                    <a:pt x="26" y="83"/>
                    <a:pt x="26" y="75"/>
                  </a:cubicBezTo>
                  <a:cubicBezTo>
                    <a:pt x="36" y="76"/>
                    <a:pt x="41" y="71"/>
                    <a:pt x="50" y="71"/>
                  </a:cubicBezTo>
                  <a:cubicBezTo>
                    <a:pt x="52" y="71"/>
                    <a:pt x="50" y="68"/>
                    <a:pt x="50" y="69"/>
                  </a:cubicBezTo>
                  <a:cubicBezTo>
                    <a:pt x="53" y="65"/>
                    <a:pt x="59" y="68"/>
                    <a:pt x="59" y="61"/>
                  </a:cubicBezTo>
                  <a:cubicBezTo>
                    <a:pt x="61" y="62"/>
                    <a:pt x="61" y="63"/>
                    <a:pt x="63" y="63"/>
                  </a:cubicBezTo>
                  <a:cubicBezTo>
                    <a:pt x="67" y="64"/>
                    <a:pt x="62" y="55"/>
                    <a:pt x="68" y="58"/>
                  </a:cubicBezTo>
                  <a:cubicBezTo>
                    <a:pt x="67" y="50"/>
                    <a:pt x="68" y="51"/>
                    <a:pt x="68" y="43"/>
                  </a:cubicBezTo>
                  <a:cubicBezTo>
                    <a:pt x="73" y="43"/>
                    <a:pt x="76" y="45"/>
                    <a:pt x="80" y="47"/>
                  </a:cubicBezTo>
                  <a:cubicBezTo>
                    <a:pt x="82" y="45"/>
                    <a:pt x="82" y="42"/>
                    <a:pt x="85" y="43"/>
                  </a:cubicBezTo>
                  <a:cubicBezTo>
                    <a:pt x="83" y="39"/>
                    <a:pt x="90" y="36"/>
                    <a:pt x="85" y="35"/>
                  </a:cubicBezTo>
                  <a:cubicBezTo>
                    <a:pt x="86" y="33"/>
                    <a:pt x="89" y="33"/>
                    <a:pt x="89" y="30"/>
                  </a:cubicBezTo>
                  <a:cubicBezTo>
                    <a:pt x="95" y="31"/>
                    <a:pt x="91" y="23"/>
                    <a:pt x="98" y="26"/>
                  </a:cubicBezTo>
                  <a:cubicBezTo>
                    <a:pt x="100" y="24"/>
                    <a:pt x="102" y="22"/>
                    <a:pt x="104" y="20"/>
                  </a:cubicBezTo>
                  <a:cubicBezTo>
                    <a:pt x="106" y="22"/>
                    <a:pt x="109" y="23"/>
                    <a:pt x="113" y="22"/>
                  </a:cubicBezTo>
                  <a:cubicBezTo>
                    <a:pt x="109" y="26"/>
                    <a:pt x="114" y="24"/>
                    <a:pt x="115" y="26"/>
                  </a:cubicBezTo>
                  <a:cubicBezTo>
                    <a:pt x="115" y="26"/>
                    <a:pt x="115" y="28"/>
                    <a:pt x="115" y="28"/>
                  </a:cubicBezTo>
                  <a:cubicBezTo>
                    <a:pt x="116" y="28"/>
                    <a:pt x="118" y="27"/>
                    <a:pt x="119" y="28"/>
                  </a:cubicBezTo>
                  <a:cubicBezTo>
                    <a:pt x="119" y="28"/>
                    <a:pt x="121" y="33"/>
                    <a:pt x="126" y="32"/>
                  </a:cubicBezTo>
                  <a:cubicBezTo>
                    <a:pt x="129" y="33"/>
                    <a:pt x="127" y="22"/>
                    <a:pt x="123" y="24"/>
                  </a:cubicBezTo>
                  <a:cubicBezTo>
                    <a:pt x="124" y="22"/>
                    <a:pt x="126" y="21"/>
                    <a:pt x="128" y="20"/>
                  </a:cubicBezTo>
                  <a:cubicBezTo>
                    <a:pt x="128" y="16"/>
                    <a:pt x="131" y="13"/>
                    <a:pt x="136" y="13"/>
                  </a:cubicBezTo>
                  <a:cubicBezTo>
                    <a:pt x="135" y="9"/>
                    <a:pt x="137" y="7"/>
                    <a:pt x="141" y="7"/>
                  </a:cubicBezTo>
                  <a:cubicBezTo>
                    <a:pt x="138" y="13"/>
                    <a:pt x="140" y="10"/>
                    <a:pt x="145" y="9"/>
                  </a:cubicBezTo>
                  <a:cubicBezTo>
                    <a:pt x="153" y="0"/>
                    <a:pt x="168" y="9"/>
                    <a:pt x="178" y="9"/>
                  </a:cubicBezTo>
                  <a:close/>
                </a:path>
              </a:pathLst>
            </a:custGeom>
            <a:grpFill/>
            <a:ln>
              <a:noFill/>
            </a:ln>
          </p:spPr>
          <p:txBody>
            <a:bodyPr anchor="ctr"/>
            <a:lstStyle/>
            <a:p>
              <a:pPr algn="ctr"/>
              <a:endParaRPr dirty="0"/>
            </a:p>
          </p:txBody>
        </p:sp>
      </p:grpSp>
    </p:spTree>
    <p:extLst>
      <p:ext uri="{BB962C8B-B14F-4D97-AF65-F5344CB8AC3E}">
        <p14:creationId xmlns:p14="http://schemas.microsoft.com/office/powerpoint/2010/main" val="3492793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mbstones [ 6 Boxes + Intro ]">
    <p:spTree>
      <p:nvGrpSpPr>
        <p:cNvPr id="1" name=""/>
        <p:cNvGrpSpPr/>
        <p:nvPr/>
      </p:nvGrpSpPr>
      <p:grpSpPr>
        <a:xfrm>
          <a:off x="0" y="0"/>
          <a:ext cx="0" cy="0"/>
          <a:chOff x="0" y="0"/>
          <a:chExt cx="0" cy="0"/>
        </a:xfrm>
      </p:grpSpPr>
      <p:sp>
        <p:nvSpPr>
          <p:cNvPr id="58" name="Text Placeholder 2"/>
          <p:cNvSpPr>
            <a:spLocks noGrp="1"/>
          </p:cNvSpPr>
          <p:nvPr>
            <p:ph type="body" sz="quarter" idx="36"/>
          </p:nvPr>
        </p:nvSpPr>
        <p:spPr>
          <a:xfrm>
            <a:off x="4329730" y="1835152"/>
            <a:ext cx="3536462" cy="1393200"/>
          </a:xfrm>
          <a:solidFill>
            <a:srgbClr val="6DCFF6"/>
          </a:solidFill>
        </p:spPr>
        <p:txBody>
          <a:bodyPr lIns="144000" tIns="396000" rIns="108000">
            <a:noAutofit/>
          </a:bodyPr>
          <a:lstStyle>
            <a:lvl1pPr marL="0" indent="0">
              <a:buClr>
                <a:schemeClr val="bg1"/>
              </a:buClr>
              <a:buFont typeface="Arial" pitchFamily="34" charset="0"/>
              <a:buNone/>
              <a:defRPr lang="en-US" sz="900" b="0" kern="1200" cap="none" spc="0" baseline="0" dirty="0" smtClean="0">
                <a:solidFill>
                  <a:schemeClr val="bg1"/>
                </a:solidFill>
                <a:latin typeface="Arial"/>
                <a:ea typeface="+mn-ea"/>
                <a:cs typeface="Arial" pitchFamily="34" charset="0"/>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2"/>
          <p:cNvSpPr>
            <a:spLocks noGrp="1"/>
          </p:cNvSpPr>
          <p:nvPr>
            <p:ph type="body" sz="quarter" idx="37"/>
          </p:nvPr>
        </p:nvSpPr>
        <p:spPr>
          <a:xfrm>
            <a:off x="8130466" y="1835152"/>
            <a:ext cx="3536462" cy="1393200"/>
          </a:xfrm>
          <a:solidFill>
            <a:srgbClr val="6DCFF6"/>
          </a:solidFill>
        </p:spPr>
        <p:txBody>
          <a:bodyPr lIns="144000" tIns="396000" rIns="108000">
            <a:noAutofit/>
          </a:bodyPr>
          <a:lstStyle>
            <a:lvl1pPr marL="0" indent="0">
              <a:buClr>
                <a:schemeClr val="bg1"/>
              </a:buClr>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6" name="Text Placeholder 2"/>
          <p:cNvSpPr>
            <a:spLocks noGrp="1"/>
          </p:cNvSpPr>
          <p:nvPr>
            <p:ph type="body" sz="quarter" idx="39"/>
          </p:nvPr>
        </p:nvSpPr>
        <p:spPr>
          <a:xfrm>
            <a:off x="4329730" y="3330576"/>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2"/>
          <p:cNvSpPr>
            <a:spLocks noGrp="1"/>
          </p:cNvSpPr>
          <p:nvPr>
            <p:ph type="body" sz="quarter" idx="40"/>
          </p:nvPr>
        </p:nvSpPr>
        <p:spPr>
          <a:xfrm>
            <a:off x="8130466" y="3330576"/>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2"/>
          <p:cNvSpPr>
            <a:spLocks noGrp="1"/>
          </p:cNvSpPr>
          <p:nvPr>
            <p:ph type="body" sz="quarter" idx="42"/>
          </p:nvPr>
        </p:nvSpPr>
        <p:spPr>
          <a:xfrm>
            <a:off x="4329730" y="4842000"/>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p:cNvSpPr>
            <a:spLocks noGrp="1"/>
          </p:cNvSpPr>
          <p:nvPr>
            <p:ph type="body" sz="quarter" idx="43"/>
          </p:nvPr>
        </p:nvSpPr>
        <p:spPr>
          <a:xfrm>
            <a:off x="8130466" y="4842000"/>
            <a:ext cx="3536462"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7"/>
          <p:cNvSpPr>
            <a:spLocks noGrp="1"/>
          </p:cNvSpPr>
          <p:nvPr>
            <p:ph sz="quarter" idx="20"/>
          </p:nvPr>
        </p:nvSpPr>
        <p:spPr>
          <a:xfrm>
            <a:off x="4431321" y="1932100"/>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18" name="Content Placeholder 7"/>
          <p:cNvSpPr>
            <a:spLocks noGrp="1"/>
          </p:cNvSpPr>
          <p:nvPr>
            <p:ph sz="quarter" idx="22"/>
          </p:nvPr>
        </p:nvSpPr>
        <p:spPr>
          <a:xfrm>
            <a:off x="8245236" y="1932100"/>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9" name="Content Placeholder 7"/>
          <p:cNvSpPr>
            <a:spLocks noGrp="1"/>
          </p:cNvSpPr>
          <p:nvPr>
            <p:ph sz="quarter" idx="26"/>
          </p:nvPr>
        </p:nvSpPr>
        <p:spPr>
          <a:xfrm>
            <a:off x="4431321" y="3413239"/>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1" name="Content Placeholder 7"/>
          <p:cNvSpPr>
            <a:spLocks noGrp="1"/>
          </p:cNvSpPr>
          <p:nvPr>
            <p:ph sz="quarter" idx="28"/>
          </p:nvPr>
        </p:nvSpPr>
        <p:spPr>
          <a:xfrm>
            <a:off x="8245236" y="3413239"/>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5" name="Content Placeholder 7"/>
          <p:cNvSpPr>
            <a:spLocks noGrp="1"/>
          </p:cNvSpPr>
          <p:nvPr>
            <p:ph sz="quarter" idx="32"/>
          </p:nvPr>
        </p:nvSpPr>
        <p:spPr>
          <a:xfrm>
            <a:off x="4431321" y="4904327"/>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57" name="Content Placeholder 7"/>
          <p:cNvSpPr>
            <a:spLocks noGrp="1"/>
          </p:cNvSpPr>
          <p:nvPr>
            <p:ph sz="quarter" idx="34"/>
          </p:nvPr>
        </p:nvSpPr>
        <p:spPr>
          <a:xfrm>
            <a:off x="8245236" y="4904327"/>
            <a:ext cx="2334377"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a:t>Click to edit Master text styles</a:t>
            </a:r>
          </a:p>
        </p:txBody>
      </p:sp>
      <p:sp>
        <p:nvSpPr>
          <p:cNvPr id="4" name="Text Placeholder 3"/>
          <p:cNvSpPr>
            <a:spLocks noGrp="1"/>
          </p:cNvSpPr>
          <p:nvPr>
            <p:ph type="body" sz="quarter" idx="44"/>
          </p:nvPr>
        </p:nvSpPr>
        <p:spPr>
          <a:xfrm>
            <a:off x="513971" y="1839911"/>
            <a:ext cx="3534507"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4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0" name="Rectangle 19"/>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2"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6986764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mbstones [ 9 Boxes + Image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513975" y="18396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Picture Placeholder 3"/>
          <p:cNvSpPr>
            <a:spLocks noGrp="1"/>
          </p:cNvSpPr>
          <p:nvPr>
            <p:ph type="pic" sz="quarter" idx="44"/>
          </p:nvPr>
        </p:nvSpPr>
        <p:spPr>
          <a:xfrm>
            <a:off x="2325083" y="18396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6" name="Text Placeholder 2"/>
          <p:cNvSpPr>
            <a:spLocks noGrp="1"/>
          </p:cNvSpPr>
          <p:nvPr>
            <p:ph type="body" sz="quarter" idx="45"/>
          </p:nvPr>
        </p:nvSpPr>
        <p:spPr>
          <a:xfrm>
            <a:off x="513975" y="3330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Picture Placeholder 3"/>
          <p:cNvSpPr>
            <a:spLocks noGrp="1"/>
          </p:cNvSpPr>
          <p:nvPr>
            <p:ph type="pic" sz="quarter" idx="46"/>
          </p:nvPr>
        </p:nvSpPr>
        <p:spPr>
          <a:xfrm>
            <a:off x="2319223" y="3330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0" name="Text Placeholder 2"/>
          <p:cNvSpPr>
            <a:spLocks noGrp="1"/>
          </p:cNvSpPr>
          <p:nvPr>
            <p:ph type="body" sz="quarter" idx="47"/>
          </p:nvPr>
        </p:nvSpPr>
        <p:spPr>
          <a:xfrm>
            <a:off x="513975" y="4842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Picture Placeholder 3"/>
          <p:cNvSpPr>
            <a:spLocks noGrp="1"/>
          </p:cNvSpPr>
          <p:nvPr>
            <p:ph type="pic" sz="quarter" idx="48"/>
          </p:nvPr>
        </p:nvSpPr>
        <p:spPr>
          <a:xfrm>
            <a:off x="2319223" y="4842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3" name="Text Placeholder 2"/>
          <p:cNvSpPr>
            <a:spLocks noGrp="1"/>
          </p:cNvSpPr>
          <p:nvPr>
            <p:ph type="body" sz="quarter" idx="49"/>
          </p:nvPr>
        </p:nvSpPr>
        <p:spPr>
          <a:xfrm>
            <a:off x="4328871" y="18396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Picture Placeholder 3"/>
          <p:cNvSpPr>
            <a:spLocks noGrp="1"/>
          </p:cNvSpPr>
          <p:nvPr>
            <p:ph type="pic" sz="quarter" idx="50"/>
          </p:nvPr>
        </p:nvSpPr>
        <p:spPr>
          <a:xfrm>
            <a:off x="6127271" y="18396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5" name="Text Placeholder 2"/>
          <p:cNvSpPr>
            <a:spLocks noGrp="1"/>
          </p:cNvSpPr>
          <p:nvPr>
            <p:ph type="body" sz="quarter" idx="51"/>
          </p:nvPr>
        </p:nvSpPr>
        <p:spPr>
          <a:xfrm>
            <a:off x="4328871" y="3330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6" name="Picture Placeholder 3"/>
          <p:cNvSpPr>
            <a:spLocks noGrp="1"/>
          </p:cNvSpPr>
          <p:nvPr>
            <p:ph type="pic" sz="quarter" idx="52"/>
          </p:nvPr>
        </p:nvSpPr>
        <p:spPr>
          <a:xfrm>
            <a:off x="6127271" y="3330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7" name="Text Placeholder 2"/>
          <p:cNvSpPr>
            <a:spLocks noGrp="1"/>
          </p:cNvSpPr>
          <p:nvPr>
            <p:ph type="body" sz="quarter" idx="53"/>
          </p:nvPr>
        </p:nvSpPr>
        <p:spPr>
          <a:xfrm>
            <a:off x="4328871" y="4842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8" name="Picture Placeholder 3"/>
          <p:cNvSpPr>
            <a:spLocks noGrp="1"/>
          </p:cNvSpPr>
          <p:nvPr>
            <p:ph type="pic" sz="quarter" idx="54"/>
          </p:nvPr>
        </p:nvSpPr>
        <p:spPr>
          <a:xfrm>
            <a:off x="6127271" y="4842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9" name="Text Placeholder 2"/>
          <p:cNvSpPr>
            <a:spLocks noGrp="1"/>
          </p:cNvSpPr>
          <p:nvPr>
            <p:ph type="body" sz="quarter" idx="55"/>
          </p:nvPr>
        </p:nvSpPr>
        <p:spPr>
          <a:xfrm>
            <a:off x="8130471" y="18396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Picture Placeholder 3"/>
          <p:cNvSpPr>
            <a:spLocks noGrp="1"/>
          </p:cNvSpPr>
          <p:nvPr>
            <p:ph type="pic" sz="quarter" idx="56"/>
          </p:nvPr>
        </p:nvSpPr>
        <p:spPr>
          <a:xfrm>
            <a:off x="9946231" y="18396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41" name="Text Placeholder 2"/>
          <p:cNvSpPr>
            <a:spLocks noGrp="1"/>
          </p:cNvSpPr>
          <p:nvPr>
            <p:ph type="body" sz="quarter" idx="57"/>
          </p:nvPr>
        </p:nvSpPr>
        <p:spPr>
          <a:xfrm>
            <a:off x="8130471" y="3330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2" name="Picture Placeholder 3"/>
          <p:cNvSpPr>
            <a:spLocks noGrp="1"/>
          </p:cNvSpPr>
          <p:nvPr>
            <p:ph type="pic" sz="quarter" idx="58"/>
          </p:nvPr>
        </p:nvSpPr>
        <p:spPr>
          <a:xfrm>
            <a:off x="9946231" y="3330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43" name="Text Placeholder 2"/>
          <p:cNvSpPr>
            <a:spLocks noGrp="1"/>
          </p:cNvSpPr>
          <p:nvPr>
            <p:ph type="body" sz="quarter" idx="59"/>
          </p:nvPr>
        </p:nvSpPr>
        <p:spPr>
          <a:xfrm>
            <a:off x="8130471" y="4842000"/>
            <a:ext cx="1714708"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4" name="Picture Placeholder 3"/>
          <p:cNvSpPr>
            <a:spLocks noGrp="1"/>
          </p:cNvSpPr>
          <p:nvPr>
            <p:ph type="pic" sz="quarter" idx="60"/>
          </p:nvPr>
        </p:nvSpPr>
        <p:spPr>
          <a:xfrm>
            <a:off x="9946231" y="4842000"/>
            <a:ext cx="1714708"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 name="Slide Number Placeholder 1" descr="Lock Shape"/>
          <p:cNvSpPr>
            <a:spLocks noGrp="1"/>
          </p:cNvSpPr>
          <p:nvPr>
            <p:ph type="sldNum" sz="quarter" idx="6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5" name="Rectangle 2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8"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31"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592110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 Deal History ]">
    <p:spTree>
      <p:nvGrpSpPr>
        <p:cNvPr id="1" name=""/>
        <p:cNvGrpSpPr/>
        <p:nvPr/>
      </p:nvGrpSpPr>
      <p:grpSpPr>
        <a:xfrm>
          <a:off x="0" y="0"/>
          <a:ext cx="0" cy="0"/>
          <a:chOff x="0" y="0"/>
          <a:chExt cx="0" cy="0"/>
        </a:xfrm>
      </p:grpSpPr>
      <p:sp>
        <p:nvSpPr>
          <p:cNvPr id="32" name="Picture Placeholder 3"/>
          <p:cNvSpPr>
            <a:spLocks noGrp="1" noChangeAspect="1"/>
          </p:cNvSpPr>
          <p:nvPr>
            <p:ph type="pic" sz="quarter" idx="48"/>
          </p:nvPr>
        </p:nvSpPr>
        <p:spPr>
          <a:xfrm>
            <a:off x="521747" y="2857728"/>
            <a:ext cx="1735420" cy="693000"/>
          </a:xfrm>
          <a:pattFill prst="smGrid">
            <a:fgClr>
              <a:schemeClr val="bg1">
                <a:lumMod val="95000"/>
              </a:schemeClr>
            </a:fgClr>
            <a:bgClr>
              <a:schemeClr val="bg1"/>
            </a:bgClr>
          </a:pattFill>
        </p:spPr>
        <p:txBody>
          <a:bodyPr anchor="ctr" anchorCtr="0"/>
          <a:lstStyle>
            <a:lvl1pPr algn="ctr">
              <a:defRPr/>
            </a:lvl1pPr>
          </a:lstStyle>
          <a:p>
            <a:endParaRPr lang="en-AU" dirty="0"/>
          </a:p>
        </p:txBody>
      </p:sp>
      <p:sp>
        <p:nvSpPr>
          <p:cNvPr id="25" name="Text Placeholder 2"/>
          <p:cNvSpPr>
            <a:spLocks noGrp="1"/>
          </p:cNvSpPr>
          <p:nvPr>
            <p:ph type="body" sz="quarter" idx="61" hasCustomPrompt="1"/>
          </p:nvPr>
        </p:nvSpPr>
        <p:spPr>
          <a:xfrm>
            <a:off x="521678" y="3564903"/>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47" name="Picture Placeholder 3"/>
          <p:cNvSpPr>
            <a:spLocks noGrp="1" noChangeAspect="1"/>
          </p:cNvSpPr>
          <p:nvPr>
            <p:ph type="pic" sz="quarter" idx="62"/>
          </p:nvPr>
        </p:nvSpPr>
        <p:spPr>
          <a:xfrm>
            <a:off x="2405255" y="3538596"/>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48" name="Text Placeholder 2"/>
          <p:cNvSpPr>
            <a:spLocks noGrp="1"/>
          </p:cNvSpPr>
          <p:nvPr>
            <p:ph type="body" sz="quarter" idx="63" hasCustomPrompt="1"/>
          </p:nvPr>
        </p:nvSpPr>
        <p:spPr>
          <a:xfrm>
            <a:off x="2405195" y="4245771"/>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49" name="Picture Placeholder 3"/>
          <p:cNvSpPr>
            <a:spLocks noGrp="1" noChangeAspect="1"/>
          </p:cNvSpPr>
          <p:nvPr>
            <p:ph type="pic" sz="quarter" idx="64"/>
          </p:nvPr>
        </p:nvSpPr>
        <p:spPr>
          <a:xfrm>
            <a:off x="4288761" y="2135700"/>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0" name="Text Placeholder 2"/>
          <p:cNvSpPr>
            <a:spLocks noGrp="1"/>
          </p:cNvSpPr>
          <p:nvPr>
            <p:ph type="body" sz="quarter" idx="65" hasCustomPrompt="1"/>
          </p:nvPr>
        </p:nvSpPr>
        <p:spPr>
          <a:xfrm>
            <a:off x="4288699" y="2842875"/>
            <a:ext cx="1740876" cy="693000"/>
          </a:xfrm>
          <a:solidFill>
            <a:schemeClr val="bg1">
              <a:lumMod val="85000"/>
            </a:schemeClr>
          </a:solidFill>
        </p:spPr>
        <p:txBody>
          <a:bodyPr lIns="144000" tIns="108000" rIns="108000">
            <a:noAutofit/>
          </a:bodyPr>
          <a:lstStyle>
            <a:lvl1pPr>
              <a:spcAft>
                <a:spcPts val="0"/>
              </a:spcAft>
              <a:defRPr b="0"/>
            </a:lvl1pPr>
          </a:lstStyle>
          <a:p>
            <a:pPr lvl="0"/>
            <a:r>
              <a:rPr lang="en-US" dirty="0"/>
              <a:t>Year </a:t>
            </a:r>
          </a:p>
          <a:p>
            <a:pPr lvl="0"/>
            <a:r>
              <a:rPr lang="en-US" dirty="0"/>
              <a:t>Description </a:t>
            </a:r>
          </a:p>
        </p:txBody>
      </p:sp>
      <p:sp>
        <p:nvSpPr>
          <p:cNvPr id="51" name="Picture Placeholder 3"/>
          <p:cNvSpPr>
            <a:spLocks noGrp="1" noChangeAspect="1"/>
          </p:cNvSpPr>
          <p:nvPr>
            <p:ph type="pic" sz="quarter" idx="66"/>
          </p:nvPr>
        </p:nvSpPr>
        <p:spPr>
          <a:xfrm>
            <a:off x="6172269" y="2845935"/>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2" name="Text Placeholder 2"/>
          <p:cNvSpPr>
            <a:spLocks noGrp="1"/>
          </p:cNvSpPr>
          <p:nvPr>
            <p:ph type="body" sz="quarter" idx="67" hasCustomPrompt="1"/>
          </p:nvPr>
        </p:nvSpPr>
        <p:spPr>
          <a:xfrm>
            <a:off x="6172202" y="3553110"/>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53" name="Picture Placeholder 3"/>
          <p:cNvSpPr>
            <a:spLocks noGrp="1" noChangeAspect="1"/>
          </p:cNvSpPr>
          <p:nvPr>
            <p:ph type="pic" sz="quarter" idx="68"/>
          </p:nvPr>
        </p:nvSpPr>
        <p:spPr>
          <a:xfrm>
            <a:off x="8055777" y="2845935"/>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4" name="Text Placeholder 2"/>
          <p:cNvSpPr>
            <a:spLocks noGrp="1"/>
          </p:cNvSpPr>
          <p:nvPr>
            <p:ph type="body" sz="quarter" idx="69" hasCustomPrompt="1"/>
          </p:nvPr>
        </p:nvSpPr>
        <p:spPr>
          <a:xfrm>
            <a:off x="8055708" y="3553110"/>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55" name="Picture Placeholder 3"/>
          <p:cNvSpPr>
            <a:spLocks noGrp="1" noChangeAspect="1"/>
          </p:cNvSpPr>
          <p:nvPr>
            <p:ph type="pic" sz="quarter" idx="70"/>
          </p:nvPr>
        </p:nvSpPr>
        <p:spPr>
          <a:xfrm>
            <a:off x="9939286" y="2136153"/>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6" name="Text Placeholder 2"/>
          <p:cNvSpPr>
            <a:spLocks noGrp="1"/>
          </p:cNvSpPr>
          <p:nvPr>
            <p:ph type="body" sz="quarter" idx="71" hasCustomPrompt="1"/>
          </p:nvPr>
        </p:nvSpPr>
        <p:spPr>
          <a:xfrm>
            <a:off x="9939216" y="2838678"/>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58" name="Picture Placeholder 3"/>
          <p:cNvSpPr>
            <a:spLocks noGrp="1" noChangeAspect="1"/>
          </p:cNvSpPr>
          <p:nvPr>
            <p:ph type="pic" sz="quarter" idx="72"/>
          </p:nvPr>
        </p:nvSpPr>
        <p:spPr>
          <a:xfrm>
            <a:off x="6183938" y="4375860"/>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9" name="Text Placeholder 2"/>
          <p:cNvSpPr>
            <a:spLocks noGrp="1"/>
          </p:cNvSpPr>
          <p:nvPr>
            <p:ph type="body" sz="quarter" idx="73" hasCustomPrompt="1"/>
          </p:nvPr>
        </p:nvSpPr>
        <p:spPr>
          <a:xfrm>
            <a:off x="6183931" y="5083035"/>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60" name="Picture Placeholder 3"/>
          <p:cNvSpPr>
            <a:spLocks noGrp="1" noChangeAspect="1"/>
          </p:cNvSpPr>
          <p:nvPr>
            <p:ph type="pic" sz="quarter" idx="74"/>
          </p:nvPr>
        </p:nvSpPr>
        <p:spPr>
          <a:xfrm>
            <a:off x="8067458" y="4375860"/>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61" name="Text Placeholder 2"/>
          <p:cNvSpPr>
            <a:spLocks noGrp="1"/>
          </p:cNvSpPr>
          <p:nvPr>
            <p:ph type="body" sz="quarter" idx="75" hasCustomPrompt="1"/>
          </p:nvPr>
        </p:nvSpPr>
        <p:spPr>
          <a:xfrm>
            <a:off x="8067435" y="5083035"/>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62" name="Picture Placeholder 3"/>
          <p:cNvSpPr>
            <a:spLocks noGrp="1" noChangeAspect="1"/>
          </p:cNvSpPr>
          <p:nvPr>
            <p:ph type="pic" sz="quarter" idx="76"/>
          </p:nvPr>
        </p:nvSpPr>
        <p:spPr>
          <a:xfrm>
            <a:off x="521747" y="4368603"/>
            <a:ext cx="1735420" cy="693000"/>
          </a:xfrm>
          <a:pattFill prst="smGrid">
            <a:fgClr>
              <a:schemeClr val="bg1">
                <a:lumMod val="95000"/>
              </a:schemeClr>
            </a:fgClr>
            <a:bgClr>
              <a:schemeClr val="bg1"/>
            </a:bgClr>
          </a:pattFill>
        </p:spPr>
        <p:txBody>
          <a:bodyPr anchor="ctr" anchorCtr="0"/>
          <a:lstStyle>
            <a:lvl1pPr algn="ctr">
              <a:defRPr/>
            </a:lvl1pPr>
          </a:lstStyle>
          <a:p>
            <a:endParaRPr lang="en-AU" dirty="0"/>
          </a:p>
        </p:txBody>
      </p:sp>
      <p:sp>
        <p:nvSpPr>
          <p:cNvPr id="63" name="Text Placeholder 2"/>
          <p:cNvSpPr>
            <a:spLocks noGrp="1"/>
          </p:cNvSpPr>
          <p:nvPr>
            <p:ph type="body" sz="quarter" idx="77" hasCustomPrompt="1"/>
          </p:nvPr>
        </p:nvSpPr>
        <p:spPr>
          <a:xfrm>
            <a:off x="521678" y="5075778"/>
            <a:ext cx="1740876"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Year </a:t>
            </a:r>
          </a:p>
          <a:p>
            <a:pPr marL="0" lvl="0" indent="0" algn="l" defTabSz="180000" rtl="0" eaLnBrk="1" latinLnBrk="0" hangingPunct="1">
              <a:lnSpc>
                <a:spcPct val="100000"/>
              </a:lnSpc>
              <a:spcBef>
                <a:spcPts val="0"/>
              </a:spcBef>
              <a:spcAft>
                <a:spcPts val="0"/>
              </a:spcAft>
              <a:buFont typeface="Arial" pitchFamily="34" charset="0"/>
              <a:buNone/>
            </a:pPr>
            <a:r>
              <a:rPr lang="en-US" dirty="0"/>
              <a:t>Description </a:t>
            </a:r>
          </a:p>
        </p:txBody>
      </p:sp>
      <p:sp>
        <p:nvSpPr>
          <p:cNvPr id="24" name="Picture Placeholder 3"/>
          <p:cNvSpPr>
            <a:spLocks noGrp="1" noChangeAspect="1"/>
          </p:cNvSpPr>
          <p:nvPr>
            <p:ph type="pic" sz="quarter" idx="78"/>
          </p:nvPr>
        </p:nvSpPr>
        <p:spPr>
          <a:xfrm>
            <a:off x="521747" y="2835956"/>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9" name="Picture Placeholder 3"/>
          <p:cNvSpPr>
            <a:spLocks noGrp="1" noChangeAspect="1"/>
          </p:cNvSpPr>
          <p:nvPr>
            <p:ph type="pic" sz="quarter" idx="80"/>
          </p:nvPr>
        </p:nvSpPr>
        <p:spPr>
          <a:xfrm>
            <a:off x="521747" y="4346831"/>
            <a:ext cx="1735420" cy="693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 name="Slide Number Placeholder 1" descr="Lock Shape"/>
          <p:cNvSpPr>
            <a:spLocks noGrp="1"/>
          </p:cNvSpPr>
          <p:nvPr>
            <p:ph type="sldNum" sz="quarter" idx="8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8" name="Rectangle 27"/>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31"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027340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 [ Simpl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9960087"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5"/>
          <p:cNvSpPr>
            <a:spLocks noGrp="1"/>
          </p:cNvSpPr>
          <p:nvPr>
            <p:ph type="body" sz="quarter" idx="32"/>
          </p:nvPr>
        </p:nvSpPr>
        <p:spPr>
          <a:xfrm>
            <a:off x="806351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5"/>
          <p:cNvSpPr>
            <a:spLocks noGrp="1"/>
          </p:cNvSpPr>
          <p:nvPr>
            <p:ph type="body" sz="quarter" idx="31"/>
          </p:nvPr>
        </p:nvSpPr>
        <p:spPr>
          <a:xfrm>
            <a:off x="6158872"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Text Placeholder 5"/>
          <p:cNvSpPr>
            <a:spLocks noGrp="1"/>
          </p:cNvSpPr>
          <p:nvPr>
            <p:ph type="body" sz="quarter" idx="30"/>
          </p:nvPr>
        </p:nvSpPr>
        <p:spPr>
          <a:xfrm>
            <a:off x="425827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29"/>
          </p:nvPr>
        </p:nvSpPr>
        <p:spPr>
          <a:xfrm>
            <a:off x="233255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2"/>
          <p:cNvSpPr>
            <a:spLocks noGrp="1"/>
          </p:cNvSpPr>
          <p:nvPr>
            <p:ph type="body" sz="quarter" idx="24" hasCustomPrompt="1"/>
          </p:nvPr>
        </p:nvSpPr>
        <p:spPr>
          <a:xfrm>
            <a:off x="2282794"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3" name="Text Placeholder 2"/>
          <p:cNvSpPr>
            <a:spLocks noGrp="1"/>
          </p:cNvSpPr>
          <p:nvPr>
            <p:ph type="body" sz="quarter" idx="25" hasCustomPrompt="1"/>
          </p:nvPr>
        </p:nvSpPr>
        <p:spPr>
          <a:xfrm>
            <a:off x="4210586"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4" name="Text Placeholder 2"/>
          <p:cNvSpPr>
            <a:spLocks noGrp="1"/>
          </p:cNvSpPr>
          <p:nvPr>
            <p:ph type="body" sz="quarter" idx="26" hasCustomPrompt="1"/>
          </p:nvPr>
        </p:nvSpPr>
        <p:spPr>
          <a:xfrm>
            <a:off x="6112615"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5" name="Text Placeholder 2"/>
          <p:cNvSpPr>
            <a:spLocks noGrp="1"/>
          </p:cNvSpPr>
          <p:nvPr>
            <p:ph type="body" sz="quarter" idx="27" hasCustomPrompt="1"/>
          </p:nvPr>
        </p:nvSpPr>
        <p:spPr>
          <a:xfrm>
            <a:off x="8021047"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6" name="Text Placeholder 2"/>
          <p:cNvSpPr>
            <a:spLocks noGrp="1"/>
          </p:cNvSpPr>
          <p:nvPr>
            <p:ph type="body" sz="quarter" idx="28" hasCustomPrompt="1"/>
          </p:nvPr>
        </p:nvSpPr>
        <p:spPr>
          <a:xfrm>
            <a:off x="9913479"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 name="Slide Number Placeholder 1" descr="Lock Shape"/>
          <p:cNvSpPr>
            <a:spLocks noGrp="1"/>
          </p:cNvSpPr>
          <p:nvPr>
            <p:ph type="sldNum" sz="quarter" idx="3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9"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7"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745639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 [ With Imag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9960087"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5"/>
          <p:cNvSpPr>
            <a:spLocks noGrp="1"/>
          </p:cNvSpPr>
          <p:nvPr>
            <p:ph type="body" sz="quarter" idx="32"/>
          </p:nvPr>
        </p:nvSpPr>
        <p:spPr>
          <a:xfrm>
            <a:off x="806351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5"/>
          <p:cNvSpPr>
            <a:spLocks noGrp="1"/>
          </p:cNvSpPr>
          <p:nvPr>
            <p:ph type="body" sz="quarter" idx="31"/>
          </p:nvPr>
        </p:nvSpPr>
        <p:spPr>
          <a:xfrm>
            <a:off x="6158872"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Text Placeholder 5"/>
          <p:cNvSpPr>
            <a:spLocks noGrp="1"/>
          </p:cNvSpPr>
          <p:nvPr>
            <p:ph type="body" sz="quarter" idx="30"/>
          </p:nvPr>
        </p:nvSpPr>
        <p:spPr>
          <a:xfrm>
            <a:off x="425827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29"/>
          </p:nvPr>
        </p:nvSpPr>
        <p:spPr>
          <a:xfrm>
            <a:off x="233255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2"/>
          <p:cNvSpPr>
            <a:spLocks noGrp="1"/>
          </p:cNvSpPr>
          <p:nvPr>
            <p:ph type="body" sz="quarter" idx="24" hasCustomPrompt="1"/>
          </p:nvPr>
        </p:nvSpPr>
        <p:spPr>
          <a:xfrm>
            <a:off x="2282794"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3" name="Text Placeholder 2"/>
          <p:cNvSpPr>
            <a:spLocks noGrp="1"/>
          </p:cNvSpPr>
          <p:nvPr>
            <p:ph type="body" sz="quarter" idx="25" hasCustomPrompt="1"/>
          </p:nvPr>
        </p:nvSpPr>
        <p:spPr>
          <a:xfrm>
            <a:off x="4210586"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4" name="Text Placeholder 2"/>
          <p:cNvSpPr>
            <a:spLocks noGrp="1"/>
          </p:cNvSpPr>
          <p:nvPr>
            <p:ph type="body" sz="quarter" idx="26" hasCustomPrompt="1"/>
          </p:nvPr>
        </p:nvSpPr>
        <p:spPr>
          <a:xfrm>
            <a:off x="6112615"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5" name="Text Placeholder 2"/>
          <p:cNvSpPr>
            <a:spLocks noGrp="1"/>
          </p:cNvSpPr>
          <p:nvPr>
            <p:ph type="body" sz="quarter" idx="27" hasCustomPrompt="1"/>
          </p:nvPr>
        </p:nvSpPr>
        <p:spPr>
          <a:xfrm>
            <a:off x="8021047"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6" name="Text Placeholder 2"/>
          <p:cNvSpPr>
            <a:spLocks noGrp="1"/>
          </p:cNvSpPr>
          <p:nvPr>
            <p:ph type="body" sz="quarter" idx="28" hasCustomPrompt="1"/>
          </p:nvPr>
        </p:nvSpPr>
        <p:spPr>
          <a:xfrm>
            <a:off x="9913479"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6" name="Picture Placeholder 4"/>
          <p:cNvSpPr>
            <a:spLocks noGrp="1"/>
          </p:cNvSpPr>
          <p:nvPr>
            <p:ph type="pic" sz="quarter" idx="34"/>
          </p:nvPr>
        </p:nvSpPr>
        <p:spPr>
          <a:xfrm>
            <a:off x="2329053" y="1839913"/>
            <a:ext cx="9351108" cy="1936750"/>
          </a:xfrm>
          <a:pattFill prst="smGrid">
            <a:fgClr>
              <a:schemeClr val="bg1">
                <a:lumMod val="85000"/>
              </a:schemeClr>
            </a:fgClr>
            <a:bgClr>
              <a:schemeClr val="bg1"/>
            </a:bgClr>
          </a:pattFill>
        </p:spPr>
        <p:txBody>
          <a:bodyPr/>
          <a:lstStyle/>
          <a:p>
            <a:endParaRPr lang="en-AU" dirty="0"/>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9" name="Rectangle 1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7"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482240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 [ With Image + Intro ]">
    <p:spTree>
      <p:nvGrpSpPr>
        <p:cNvPr id="1" name=""/>
        <p:cNvGrpSpPr/>
        <p:nvPr/>
      </p:nvGrpSpPr>
      <p:grpSpPr>
        <a:xfrm>
          <a:off x="0" y="0"/>
          <a:ext cx="0" cy="0"/>
          <a:chOff x="0" y="0"/>
          <a:chExt cx="0" cy="0"/>
        </a:xfrm>
      </p:grpSpPr>
      <p:sp>
        <p:nvSpPr>
          <p:cNvPr id="18" name="Picture Placeholder 4"/>
          <p:cNvSpPr>
            <a:spLocks noGrp="1"/>
          </p:cNvSpPr>
          <p:nvPr>
            <p:ph type="pic" sz="quarter" idx="30"/>
          </p:nvPr>
        </p:nvSpPr>
        <p:spPr>
          <a:xfrm>
            <a:off x="4328861" y="1839995"/>
            <a:ext cx="7341785" cy="1853973"/>
          </a:xfrm>
          <a:pattFill prst="smGrid">
            <a:fgClr>
              <a:schemeClr val="bg1">
                <a:lumMod val="85000"/>
              </a:schemeClr>
            </a:fgClr>
            <a:bgClr>
              <a:prstClr val="white"/>
            </a:bgClr>
          </a:pattFill>
        </p:spPr>
        <p:txBody>
          <a:bodyPr/>
          <a:lstStyle/>
          <a:p>
            <a:endParaRPr lang="en-AU" dirty="0"/>
          </a:p>
        </p:txBody>
      </p:sp>
      <p:sp>
        <p:nvSpPr>
          <p:cNvPr id="21" name="Text Placeholder 5"/>
          <p:cNvSpPr>
            <a:spLocks noGrp="1"/>
          </p:cNvSpPr>
          <p:nvPr>
            <p:ph type="body" sz="quarter" idx="33"/>
          </p:nvPr>
        </p:nvSpPr>
        <p:spPr>
          <a:xfrm>
            <a:off x="9960375"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5"/>
          <p:cNvSpPr>
            <a:spLocks noGrp="1"/>
          </p:cNvSpPr>
          <p:nvPr>
            <p:ph type="body" sz="quarter" idx="32"/>
          </p:nvPr>
        </p:nvSpPr>
        <p:spPr>
          <a:xfrm>
            <a:off x="807371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Text Placeholder 5"/>
          <p:cNvSpPr>
            <a:spLocks noGrp="1"/>
          </p:cNvSpPr>
          <p:nvPr>
            <p:ph type="body" sz="quarter" idx="31"/>
          </p:nvPr>
        </p:nvSpPr>
        <p:spPr>
          <a:xfrm>
            <a:off x="6203079"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0" name="Text Placeholder 5"/>
          <p:cNvSpPr>
            <a:spLocks noGrp="1"/>
          </p:cNvSpPr>
          <p:nvPr>
            <p:ph type="body" sz="quarter" idx="34"/>
          </p:nvPr>
        </p:nvSpPr>
        <p:spPr>
          <a:xfrm>
            <a:off x="4328871" y="4842000"/>
            <a:ext cx="1714708"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quarter" idx="35"/>
          </p:nvPr>
        </p:nvSpPr>
        <p:spPr>
          <a:xfrm>
            <a:off x="513969" y="1839911"/>
            <a:ext cx="3535754" cy="4406400"/>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900" b="0" cap="none" spc="0">
                <a:solidFill>
                  <a:srgbClr val="000000"/>
                </a:solidFill>
                <a:latin typeface="Aria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000000"/>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000000"/>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000000"/>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000000"/>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2" name="Text Placeholder 2"/>
          <p:cNvSpPr>
            <a:spLocks noGrp="1"/>
          </p:cNvSpPr>
          <p:nvPr>
            <p:ph type="body" sz="quarter" idx="25" hasCustomPrompt="1"/>
          </p:nvPr>
        </p:nvSpPr>
        <p:spPr>
          <a:xfrm>
            <a:off x="4281975"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4" name="Text Placeholder 2"/>
          <p:cNvSpPr>
            <a:spLocks noGrp="1"/>
          </p:cNvSpPr>
          <p:nvPr>
            <p:ph type="body" sz="quarter" idx="26" hasCustomPrompt="1"/>
          </p:nvPr>
        </p:nvSpPr>
        <p:spPr>
          <a:xfrm>
            <a:off x="6156184"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5" name="Text Placeholder 2"/>
          <p:cNvSpPr>
            <a:spLocks noGrp="1"/>
          </p:cNvSpPr>
          <p:nvPr>
            <p:ph type="body" sz="quarter" idx="27" hasCustomPrompt="1"/>
          </p:nvPr>
        </p:nvSpPr>
        <p:spPr>
          <a:xfrm>
            <a:off x="8026826"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6" name="Text Placeholder 2"/>
          <p:cNvSpPr>
            <a:spLocks noGrp="1"/>
          </p:cNvSpPr>
          <p:nvPr>
            <p:ph type="body" sz="quarter" idx="28" hasCustomPrompt="1"/>
          </p:nvPr>
        </p:nvSpPr>
        <p:spPr>
          <a:xfrm>
            <a:off x="9913479" y="3816121"/>
            <a:ext cx="1714708"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7" name="Rectangle 1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9"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3"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693382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ertical Heading">
    <p:spTree>
      <p:nvGrpSpPr>
        <p:cNvPr id="1" name=""/>
        <p:cNvGrpSpPr/>
        <p:nvPr/>
      </p:nvGrpSpPr>
      <p:grpSpPr>
        <a:xfrm>
          <a:off x="0" y="0"/>
          <a:ext cx="0" cy="0"/>
          <a:chOff x="0" y="0"/>
          <a:chExt cx="0" cy="0"/>
        </a:xfrm>
      </p:grpSpPr>
      <p:sp>
        <p:nvSpPr>
          <p:cNvPr id="27" name="Title Placeholder 12"/>
          <p:cNvSpPr>
            <a:spLocks noGrp="1"/>
          </p:cNvSpPr>
          <p:nvPr userDrawn="1">
            <p:ph type="title"/>
          </p:nvPr>
        </p:nvSpPr>
        <p:spPr>
          <a:xfrm>
            <a:off x="478531" y="798480"/>
            <a:ext cx="3534507" cy="4757737"/>
          </a:xfrm>
          <a:prstGeom prst="rect">
            <a:avLst/>
          </a:prstGeom>
        </p:spPr>
        <p:txBody>
          <a:bodyPr vert="horz" lIns="0" tIns="0" rIns="0" bIns="0" rtlCol="0" anchor="t" anchorCtr="0">
            <a:noAutofit/>
          </a:bodyPr>
          <a:lstStyle>
            <a:lvl1pPr marL="0" indent="0" algn="l" defTabSz="180000" rtl="0" eaLnBrk="1" latinLnBrk="0" hangingPunct="1">
              <a:lnSpc>
                <a:spcPts val="4800"/>
              </a:lnSpc>
              <a:spcBef>
                <a:spcPct val="0"/>
              </a:spcBef>
              <a:spcAft>
                <a:spcPts val="0"/>
              </a:spcAft>
              <a:buNone/>
              <a:defRPr sz="4800" b="1" cap="none" spc="-300">
                <a:solidFill>
                  <a:srgbClr val="00B0F0"/>
                </a:solidFill>
                <a:latin typeface="Arial"/>
              </a:defRPr>
            </a:lvl1pPr>
          </a:lstStyle>
          <a:p>
            <a:pPr marL="0" lvl="0" indent="0" algn="l" defTabSz="180000" rtl="0" eaLnBrk="1" latinLnBrk="0" hangingPunct="1">
              <a:lnSpc>
                <a:spcPts val="5400"/>
              </a:lnSpc>
              <a:spcBef>
                <a:spcPct val="0"/>
              </a:spcBef>
              <a:spcAft>
                <a:spcPts val="0"/>
              </a:spcAft>
              <a:buNone/>
            </a:pPr>
            <a:endParaRPr lang="en-AU" dirty="0"/>
          </a:p>
        </p:txBody>
      </p:sp>
      <p:sp>
        <p:nvSpPr>
          <p:cNvPr id="3" name="Text Placeholder 2"/>
          <p:cNvSpPr>
            <a:spLocks noGrp="1"/>
          </p:cNvSpPr>
          <p:nvPr>
            <p:ph type="body" sz="quarter" idx="18"/>
          </p:nvPr>
        </p:nvSpPr>
        <p:spPr>
          <a:xfrm>
            <a:off x="4329730" y="1839911"/>
            <a:ext cx="3536462"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2"/>
          <p:cNvSpPr>
            <a:spLocks noGrp="1"/>
          </p:cNvSpPr>
          <p:nvPr>
            <p:ph type="body" sz="quarter" idx="19"/>
          </p:nvPr>
        </p:nvSpPr>
        <p:spPr>
          <a:xfrm>
            <a:off x="8130466" y="1839912"/>
            <a:ext cx="3536462"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Tree>
    <p:extLst>
      <p:ext uri="{BB962C8B-B14F-4D97-AF65-F5344CB8AC3E}">
        <p14:creationId xmlns:p14="http://schemas.microsoft.com/office/powerpoint/2010/main" val="25846288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V [ 3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513969"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1 Details"/>
          <p:cNvSpPr>
            <a:spLocks noGrp="1"/>
          </p:cNvSpPr>
          <p:nvPr>
            <p:ph type="body" sz="quarter" idx="15"/>
          </p:nvPr>
        </p:nvSpPr>
        <p:spPr>
          <a:xfrm>
            <a:off x="1723572" y="1839600"/>
            <a:ext cx="2335017" cy="799200"/>
          </a:xfrm>
        </p:spPr>
        <p:txBody>
          <a:bodyPr/>
          <a:lstStyle>
            <a:lvl1pPr defTabSz="180000">
              <a:spcAft>
                <a:spcPts val="0"/>
              </a:spcAft>
              <a:defRPr sz="800" baseline="0"/>
            </a:lvl1pPr>
          </a:lstStyle>
          <a:p>
            <a:pPr lvl="0"/>
            <a:r>
              <a:rPr lang="en-US" dirty="0"/>
              <a:t>Click to edit Master text styles</a:t>
            </a:r>
          </a:p>
        </p:txBody>
      </p:sp>
      <p:sp>
        <p:nvSpPr>
          <p:cNvPr id="15" name="Contact 2 Details"/>
          <p:cNvSpPr>
            <a:spLocks noGrp="1"/>
          </p:cNvSpPr>
          <p:nvPr>
            <p:ph type="pic" sz="quarter" idx="19"/>
          </p:nvPr>
        </p:nvSpPr>
        <p:spPr>
          <a:xfrm>
            <a:off x="4328861"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9" name="Contact 2 Details"/>
          <p:cNvSpPr>
            <a:spLocks noGrp="1"/>
          </p:cNvSpPr>
          <p:nvPr>
            <p:ph type="body" sz="quarter" idx="23"/>
          </p:nvPr>
        </p:nvSpPr>
        <p:spPr>
          <a:xfrm>
            <a:off x="5538468" y="1839600"/>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3" name="Contact 3 Details"/>
          <p:cNvSpPr>
            <a:spLocks noGrp="1"/>
          </p:cNvSpPr>
          <p:nvPr>
            <p:ph type="pic" sz="quarter" idx="27"/>
          </p:nvPr>
        </p:nvSpPr>
        <p:spPr>
          <a:xfrm>
            <a:off x="8130461"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7" name="Contact 3 Details"/>
          <p:cNvSpPr>
            <a:spLocks noGrp="1"/>
          </p:cNvSpPr>
          <p:nvPr>
            <p:ph type="body" sz="quarter" idx="31"/>
          </p:nvPr>
        </p:nvSpPr>
        <p:spPr>
          <a:xfrm>
            <a:off x="9331204" y="1839600"/>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14" name="Contact 4 Details"/>
          <p:cNvSpPr>
            <a:spLocks noGrp="1"/>
          </p:cNvSpPr>
          <p:nvPr>
            <p:ph type="pic" sz="quarter" idx="32"/>
          </p:nvPr>
        </p:nvSpPr>
        <p:spPr>
          <a:xfrm>
            <a:off x="513969" y="2750146"/>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6" name="Contact 4 Details"/>
          <p:cNvSpPr>
            <a:spLocks noGrp="1"/>
          </p:cNvSpPr>
          <p:nvPr>
            <p:ph type="body" sz="quarter" idx="33"/>
          </p:nvPr>
        </p:nvSpPr>
        <p:spPr>
          <a:xfrm>
            <a:off x="1723572" y="2750146"/>
            <a:ext cx="2335017" cy="799200"/>
          </a:xfrm>
        </p:spPr>
        <p:txBody>
          <a:bodyPr/>
          <a:lstStyle>
            <a:lvl1pPr>
              <a:spcAft>
                <a:spcPts val="0"/>
              </a:spcAft>
              <a:defRPr sz="800" baseline="0"/>
            </a:lvl1pPr>
          </a:lstStyle>
          <a:p>
            <a:pPr lvl="0"/>
            <a:r>
              <a:rPr lang="en-US" dirty="0"/>
              <a:t>Click to edit Master text styles</a:t>
            </a:r>
          </a:p>
        </p:txBody>
      </p:sp>
      <p:sp>
        <p:nvSpPr>
          <p:cNvPr id="17" name="Contact 5 Details"/>
          <p:cNvSpPr>
            <a:spLocks noGrp="1"/>
          </p:cNvSpPr>
          <p:nvPr>
            <p:ph type="pic" sz="quarter" idx="34"/>
          </p:nvPr>
        </p:nvSpPr>
        <p:spPr>
          <a:xfrm>
            <a:off x="4328861" y="2750146"/>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5 Details"/>
          <p:cNvSpPr>
            <a:spLocks noGrp="1"/>
          </p:cNvSpPr>
          <p:nvPr>
            <p:ph type="body" sz="quarter" idx="35"/>
          </p:nvPr>
        </p:nvSpPr>
        <p:spPr>
          <a:xfrm>
            <a:off x="5538468" y="2750146"/>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0" name="Contact 6 Details"/>
          <p:cNvSpPr>
            <a:spLocks noGrp="1"/>
          </p:cNvSpPr>
          <p:nvPr>
            <p:ph type="pic" sz="quarter" idx="36"/>
          </p:nvPr>
        </p:nvSpPr>
        <p:spPr>
          <a:xfrm>
            <a:off x="8130461" y="2750146"/>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1" name="Contact 6 Details"/>
          <p:cNvSpPr>
            <a:spLocks noGrp="1"/>
          </p:cNvSpPr>
          <p:nvPr>
            <p:ph type="body" sz="quarter" idx="37"/>
          </p:nvPr>
        </p:nvSpPr>
        <p:spPr>
          <a:xfrm>
            <a:off x="9331204" y="2750146"/>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2" name="Contact 7 Details"/>
          <p:cNvSpPr>
            <a:spLocks noGrp="1"/>
          </p:cNvSpPr>
          <p:nvPr>
            <p:ph type="pic" sz="quarter" idx="38"/>
          </p:nvPr>
        </p:nvSpPr>
        <p:spPr>
          <a:xfrm>
            <a:off x="513969" y="3651249"/>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4" name="Contact 7 Details"/>
          <p:cNvSpPr>
            <a:spLocks noGrp="1"/>
          </p:cNvSpPr>
          <p:nvPr>
            <p:ph type="body" sz="quarter" idx="39"/>
          </p:nvPr>
        </p:nvSpPr>
        <p:spPr>
          <a:xfrm>
            <a:off x="1723572" y="3651249"/>
            <a:ext cx="2335017" cy="799200"/>
          </a:xfrm>
        </p:spPr>
        <p:txBody>
          <a:bodyPr/>
          <a:lstStyle>
            <a:lvl1pPr>
              <a:spcAft>
                <a:spcPts val="0"/>
              </a:spcAft>
              <a:defRPr sz="800"/>
            </a:lvl1pPr>
          </a:lstStyle>
          <a:p>
            <a:pPr lvl="0"/>
            <a:r>
              <a:rPr lang="en-US" dirty="0"/>
              <a:t>Click to edit Master text styles</a:t>
            </a:r>
          </a:p>
        </p:txBody>
      </p:sp>
      <p:sp>
        <p:nvSpPr>
          <p:cNvPr id="25" name="Contact 8 Details"/>
          <p:cNvSpPr>
            <a:spLocks noGrp="1"/>
          </p:cNvSpPr>
          <p:nvPr>
            <p:ph type="pic" sz="quarter" idx="40"/>
          </p:nvPr>
        </p:nvSpPr>
        <p:spPr>
          <a:xfrm>
            <a:off x="4328861" y="3651249"/>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6" name="Contact 8 Details"/>
          <p:cNvSpPr>
            <a:spLocks noGrp="1"/>
          </p:cNvSpPr>
          <p:nvPr>
            <p:ph type="body" sz="quarter" idx="41"/>
          </p:nvPr>
        </p:nvSpPr>
        <p:spPr>
          <a:xfrm>
            <a:off x="5538468" y="3651249"/>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28" name="Contact 9 Details"/>
          <p:cNvSpPr>
            <a:spLocks noGrp="1"/>
          </p:cNvSpPr>
          <p:nvPr>
            <p:ph type="pic" sz="quarter" idx="42"/>
          </p:nvPr>
        </p:nvSpPr>
        <p:spPr>
          <a:xfrm>
            <a:off x="8130461" y="3651249"/>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9" name="Contact 9 Details"/>
          <p:cNvSpPr>
            <a:spLocks noGrp="1"/>
          </p:cNvSpPr>
          <p:nvPr>
            <p:ph type="body" sz="quarter" idx="43"/>
          </p:nvPr>
        </p:nvSpPr>
        <p:spPr>
          <a:xfrm>
            <a:off x="9331204" y="3651249"/>
            <a:ext cx="2335017"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a:t>Click to edit Master text styles</a:t>
            </a:r>
          </a:p>
        </p:txBody>
      </p:sp>
      <p:sp>
        <p:nvSpPr>
          <p:cNvPr id="30" name="Contact 10 Details"/>
          <p:cNvSpPr>
            <a:spLocks noGrp="1"/>
          </p:cNvSpPr>
          <p:nvPr>
            <p:ph type="pic" sz="quarter" idx="44"/>
          </p:nvPr>
        </p:nvSpPr>
        <p:spPr>
          <a:xfrm>
            <a:off x="513969" y="4552352"/>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3" name="Contact 10 Details"/>
          <p:cNvSpPr>
            <a:spLocks noGrp="1"/>
          </p:cNvSpPr>
          <p:nvPr>
            <p:ph type="body" sz="quarter" idx="45"/>
          </p:nvPr>
        </p:nvSpPr>
        <p:spPr>
          <a:xfrm>
            <a:off x="1723572" y="4552352"/>
            <a:ext cx="2335017" cy="799200"/>
          </a:xfrm>
        </p:spPr>
        <p:txBody>
          <a:bodyPr/>
          <a:lstStyle>
            <a:lvl1pPr marL="0" indent="0" algn="l" defTabSz="180000">
              <a:lnSpc>
                <a:spcPct val="100000"/>
              </a:lnSpc>
              <a:spcBef>
                <a:spcPts val="0"/>
              </a:spcBef>
              <a:spcAft>
                <a:spcPts val="0"/>
              </a:spcAft>
              <a:defRPr sz="8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34" name="Contact 11 Details"/>
          <p:cNvSpPr>
            <a:spLocks noGrp="1"/>
          </p:cNvSpPr>
          <p:nvPr>
            <p:ph type="pic" sz="quarter" idx="46"/>
          </p:nvPr>
        </p:nvSpPr>
        <p:spPr>
          <a:xfrm>
            <a:off x="4328861" y="4552352"/>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5" name="Contact 11 Details"/>
          <p:cNvSpPr>
            <a:spLocks noGrp="1"/>
          </p:cNvSpPr>
          <p:nvPr>
            <p:ph type="body" sz="quarter" idx="47"/>
          </p:nvPr>
        </p:nvSpPr>
        <p:spPr>
          <a:xfrm>
            <a:off x="5538468" y="4552352"/>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38" name="Contact 12 Details"/>
          <p:cNvSpPr>
            <a:spLocks noGrp="1"/>
          </p:cNvSpPr>
          <p:nvPr>
            <p:ph type="pic" sz="quarter" idx="48"/>
          </p:nvPr>
        </p:nvSpPr>
        <p:spPr>
          <a:xfrm>
            <a:off x="8130461" y="4552352"/>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9" name="Contact 12 Details"/>
          <p:cNvSpPr>
            <a:spLocks noGrp="1"/>
          </p:cNvSpPr>
          <p:nvPr>
            <p:ph type="body" sz="quarter" idx="49"/>
          </p:nvPr>
        </p:nvSpPr>
        <p:spPr>
          <a:xfrm>
            <a:off x="9331204" y="4552352"/>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41" name="Contact 13 Details"/>
          <p:cNvSpPr>
            <a:spLocks noGrp="1"/>
          </p:cNvSpPr>
          <p:nvPr>
            <p:ph type="pic" sz="quarter" idx="50"/>
          </p:nvPr>
        </p:nvSpPr>
        <p:spPr>
          <a:xfrm>
            <a:off x="513969" y="5438088"/>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2" name="Contact 13 Details"/>
          <p:cNvSpPr>
            <a:spLocks noGrp="1"/>
          </p:cNvSpPr>
          <p:nvPr>
            <p:ph type="body" sz="quarter" idx="51"/>
          </p:nvPr>
        </p:nvSpPr>
        <p:spPr>
          <a:xfrm>
            <a:off x="1723572" y="5438088"/>
            <a:ext cx="2335017" cy="799200"/>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43" name="Contact 14 Details"/>
          <p:cNvSpPr>
            <a:spLocks noGrp="1"/>
          </p:cNvSpPr>
          <p:nvPr>
            <p:ph type="pic" sz="quarter" idx="52"/>
          </p:nvPr>
        </p:nvSpPr>
        <p:spPr>
          <a:xfrm>
            <a:off x="4328861" y="5438088"/>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4" name="Contact 14 Details"/>
          <p:cNvSpPr>
            <a:spLocks noGrp="1"/>
          </p:cNvSpPr>
          <p:nvPr>
            <p:ph type="body" sz="quarter" idx="53"/>
          </p:nvPr>
        </p:nvSpPr>
        <p:spPr>
          <a:xfrm>
            <a:off x="5538468" y="5438088"/>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45" name="Contact 15 Details"/>
          <p:cNvSpPr>
            <a:spLocks noGrp="1"/>
          </p:cNvSpPr>
          <p:nvPr>
            <p:ph type="pic" sz="quarter" idx="54"/>
          </p:nvPr>
        </p:nvSpPr>
        <p:spPr>
          <a:xfrm>
            <a:off x="8130461" y="5438088"/>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6" name="Contact 15 Details"/>
          <p:cNvSpPr>
            <a:spLocks noGrp="1"/>
          </p:cNvSpPr>
          <p:nvPr>
            <p:ph type="body" sz="quarter" idx="55"/>
          </p:nvPr>
        </p:nvSpPr>
        <p:spPr>
          <a:xfrm>
            <a:off x="9331204" y="5438088"/>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2" name="Slide Number Placeholder 1" descr="Lock Shape"/>
          <p:cNvSpPr>
            <a:spLocks noGrp="1"/>
          </p:cNvSpPr>
          <p:nvPr>
            <p:ph type="sldNum" sz="quarter" idx="5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7" name="Rectangle 3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47" name="Text Placeholder 6"/>
          <p:cNvSpPr>
            <a:spLocks noGrp="1"/>
          </p:cNvSpPr>
          <p:nvPr>
            <p:ph type="body" sz="quarter" idx="16"/>
          </p:nvPr>
        </p:nvSpPr>
        <p:spPr>
          <a:xfrm>
            <a:off x="791538" y="487669"/>
            <a:ext cx="6930368"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49"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743071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V [ 2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511908" y="1840541"/>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7" name="Contact 2 Details"/>
          <p:cNvSpPr>
            <a:spLocks noGrp="1"/>
          </p:cNvSpPr>
          <p:nvPr>
            <p:ph type="pic" sz="quarter" idx="12"/>
          </p:nvPr>
        </p:nvSpPr>
        <p:spPr>
          <a:xfrm>
            <a:off x="6264343" y="1840541"/>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9" name="Contact 1 Details"/>
          <p:cNvSpPr>
            <a:spLocks noGrp="1"/>
          </p:cNvSpPr>
          <p:nvPr>
            <p:ph type="body" sz="quarter" idx="13"/>
          </p:nvPr>
        </p:nvSpPr>
        <p:spPr>
          <a:xfrm>
            <a:off x="1756227" y="1839600"/>
            <a:ext cx="4164923"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11" name="Contact 2 Details"/>
          <p:cNvSpPr>
            <a:spLocks noGrp="1"/>
          </p:cNvSpPr>
          <p:nvPr>
            <p:ph type="body" sz="quarter" idx="14"/>
          </p:nvPr>
        </p:nvSpPr>
        <p:spPr>
          <a:xfrm>
            <a:off x="7505035" y="1839600"/>
            <a:ext cx="4164923"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13" name="Text Placeholder 12"/>
          <p:cNvSpPr>
            <a:spLocks noGrp="1"/>
          </p:cNvSpPr>
          <p:nvPr>
            <p:ph type="body" sz="quarter" idx="15"/>
          </p:nvPr>
        </p:nvSpPr>
        <p:spPr>
          <a:xfrm>
            <a:off x="511907" y="2880000"/>
            <a:ext cx="5405538" cy="33588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15" name="Text Placeholder 14"/>
          <p:cNvSpPr>
            <a:spLocks noGrp="1"/>
          </p:cNvSpPr>
          <p:nvPr>
            <p:ph type="body" sz="quarter" idx="16"/>
          </p:nvPr>
        </p:nvSpPr>
        <p:spPr>
          <a:xfrm>
            <a:off x="6264344" y="2880000"/>
            <a:ext cx="5405538" cy="33588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4" name="Rectangle 13"/>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7" name="Text Placeholder 6"/>
          <p:cNvSpPr>
            <a:spLocks noGrp="1"/>
          </p:cNvSpPr>
          <p:nvPr>
            <p:ph type="body" sz="quarter" idx="21"/>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8121633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V [ 3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511908"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1 Details"/>
          <p:cNvSpPr>
            <a:spLocks noGrp="1"/>
          </p:cNvSpPr>
          <p:nvPr>
            <p:ph type="body" sz="quarter" idx="15"/>
          </p:nvPr>
        </p:nvSpPr>
        <p:spPr>
          <a:xfrm>
            <a:off x="1722296" y="1839600"/>
            <a:ext cx="2335017" cy="799200"/>
          </a:xfrm>
        </p:spPr>
        <p:txBody>
          <a:bodyPr/>
          <a:lstStyle>
            <a:lvl1pPr marL="0" indent="0" algn="l" defTabSz="180000">
              <a:lnSpc>
                <a:spcPct val="100000"/>
              </a:lnSpc>
              <a:spcBef>
                <a:spcPts val="0"/>
              </a:spcBef>
              <a:spcAft>
                <a:spcPts val="600"/>
              </a:spcAft>
              <a:defRPr sz="8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15" name="Contact 2 Details"/>
          <p:cNvSpPr>
            <a:spLocks noGrp="1"/>
          </p:cNvSpPr>
          <p:nvPr>
            <p:ph type="pic" sz="quarter" idx="19"/>
          </p:nvPr>
        </p:nvSpPr>
        <p:spPr>
          <a:xfrm>
            <a:off x="4328861"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9" name="Contact 2 Details"/>
          <p:cNvSpPr>
            <a:spLocks noGrp="1"/>
          </p:cNvSpPr>
          <p:nvPr>
            <p:ph type="body" sz="quarter" idx="23"/>
          </p:nvPr>
        </p:nvSpPr>
        <p:spPr>
          <a:xfrm>
            <a:off x="5528405" y="1839600"/>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23" name="Contact 3 Details"/>
          <p:cNvSpPr>
            <a:spLocks noGrp="1"/>
          </p:cNvSpPr>
          <p:nvPr>
            <p:ph type="pic" sz="quarter" idx="27"/>
          </p:nvPr>
        </p:nvSpPr>
        <p:spPr>
          <a:xfrm>
            <a:off x="8130461"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27" name="Contact 3 Details"/>
          <p:cNvSpPr>
            <a:spLocks noGrp="1"/>
          </p:cNvSpPr>
          <p:nvPr>
            <p:ph type="body" sz="quarter" idx="31"/>
          </p:nvPr>
        </p:nvSpPr>
        <p:spPr>
          <a:xfrm>
            <a:off x="9332932" y="1839600"/>
            <a:ext cx="2335017"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a:t>Click to edit Master text styles</a:t>
            </a:r>
          </a:p>
        </p:txBody>
      </p:sp>
      <p:sp>
        <p:nvSpPr>
          <p:cNvPr id="9" name="Text Placeholder 8"/>
          <p:cNvSpPr>
            <a:spLocks noGrp="1"/>
          </p:cNvSpPr>
          <p:nvPr>
            <p:ph type="body" sz="quarter" idx="32"/>
          </p:nvPr>
        </p:nvSpPr>
        <p:spPr>
          <a:xfrm>
            <a:off x="511908" y="2880000"/>
            <a:ext cx="3546233"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31" name="Text Placeholder 8"/>
          <p:cNvSpPr>
            <a:spLocks noGrp="1"/>
          </p:cNvSpPr>
          <p:nvPr>
            <p:ph type="body" sz="quarter" idx="33"/>
          </p:nvPr>
        </p:nvSpPr>
        <p:spPr>
          <a:xfrm>
            <a:off x="4328861" y="2880000"/>
            <a:ext cx="3546233"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32" name="Text Placeholder 8"/>
          <p:cNvSpPr>
            <a:spLocks noGrp="1"/>
          </p:cNvSpPr>
          <p:nvPr>
            <p:ph type="body" sz="quarter" idx="34"/>
          </p:nvPr>
        </p:nvSpPr>
        <p:spPr>
          <a:xfrm>
            <a:off x="8130461" y="2880000"/>
            <a:ext cx="3546233"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0"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1"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58766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62744" y="473531"/>
            <a:ext cx="10091056" cy="702468"/>
          </a:xfrm>
        </p:spPr>
        <p:txBody>
          <a:bodyPr>
            <a:normAutofit/>
          </a:bodyPr>
          <a:lstStyle>
            <a:lvl1pPr>
              <a:defRPr sz="3200">
                <a:solidFill>
                  <a:srgbClr val="00AEEF"/>
                </a:solidFill>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F2F03E-D49B-4454-95FA-645BE2D41F0B}" type="slidenum">
              <a:rPr lang="zh-CN" altLang="en-US" smtClean="0"/>
              <a:t>‹#›</a:t>
            </a:fld>
            <a:endParaRPr lang="zh-CN" altLang="en-US"/>
          </a:p>
        </p:txBody>
      </p:sp>
      <p:pic>
        <p:nvPicPr>
          <p:cNvPr id="7" name="图片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pic>
        <p:nvPicPr>
          <p:cNvPr id="10" name="图片 9"/>
          <p:cNvPicPr>
            <a:picLocks noChangeAspect="1"/>
          </p:cNvPicPr>
          <p:nvPr userDrawn="1"/>
        </p:nvPicPr>
        <p:blipFill rotWithShape="1">
          <a:blip r:embed="rId3"/>
          <a:srcRect l="68594" t="65577" b="15737"/>
          <a:stretch/>
        </p:blipFill>
        <p:spPr>
          <a:xfrm flipH="1">
            <a:off x="8017407" y="2"/>
            <a:ext cx="4174593" cy="2484533"/>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rcRect b="67550"/>
          <a:stretch>
            <a:fillRect/>
          </a:stretch>
        </p:blipFill>
        <p:spPr>
          <a:xfrm rot="2551530" flipH="1">
            <a:off x="-3579734" y="4239083"/>
            <a:ext cx="6421797" cy="2085797"/>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Tree>
    <p:extLst>
      <p:ext uri="{BB962C8B-B14F-4D97-AF65-F5344CB8AC3E}">
        <p14:creationId xmlns:p14="http://schemas.microsoft.com/office/powerpoint/2010/main" val="2069288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V [ 1 Person ]">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513969" y="1839600"/>
            <a:ext cx="1063385"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Details"/>
          <p:cNvSpPr>
            <a:spLocks noGrp="1"/>
          </p:cNvSpPr>
          <p:nvPr>
            <p:ph type="body" sz="quarter" idx="15"/>
          </p:nvPr>
        </p:nvSpPr>
        <p:spPr>
          <a:xfrm>
            <a:off x="1722296" y="1839600"/>
            <a:ext cx="2335017" cy="799200"/>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31" name="Text Placeholder 8"/>
          <p:cNvSpPr>
            <a:spLocks noGrp="1"/>
          </p:cNvSpPr>
          <p:nvPr>
            <p:ph type="body" sz="quarter" idx="33"/>
          </p:nvPr>
        </p:nvSpPr>
        <p:spPr>
          <a:xfrm>
            <a:off x="4328861" y="1838324"/>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32" name="Text Placeholder 8"/>
          <p:cNvSpPr>
            <a:spLocks noGrp="1"/>
          </p:cNvSpPr>
          <p:nvPr>
            <p:ph type="body" sz="quarter" idx="34"/>
          </p:nvPr>
        </p:nvSpPr>
        <p:spPr>
          <a:xfrm>
            <a:off x="8130461" y="1838324"/>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3" name="Rectangle 12"/>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8667415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Your Team">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11908" y="1839600"/>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7" name="Contact 1 Details"/>
          <p:cNvSpPr>
            <a:spLocks noGrp="1"/>
          </p:cNvSpPr>
          <p:nvPr>
            <p:ph type="pic" sz="quarter" idx="13"/>
          </p:nvPr>
        </p:nvSpPr>
        <p:spPr>
          <a:xfrm>
            <a:off x="4352773" y="1839600"/>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8" name="Contact 3 Details"/>
          <p:cNvSpPr>
            <a:spLocks noGrp="1"/>
          </p:cNvSpPr>
          <p:nvPr>
            <p:ph type="pic" sz="quarter" idx="14"/>
          </p:nvPr>
        </p:nvSpPr>
        <p:spPr>
          <a:xfrm>
            <a:off x="4352773" y="4127184"/>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9" name="Contact 2 Details"/>
          <p:cNvSpPr>
            <a:spLocks noGrp="1"/>
          </p:cNvSpPr>
          <p:nvPr>
            <p:ph type="pic" sz="quarter" idx="15"/>
          </p:nvPr>
        </p:nvSpPr>
        <p:spPr>
          <a:xfrm>
            <a:off x="4352773" y="2983392"/>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4 Details"/>
          <p:cNvSpPr>
            <a:spLocks noGrp="1"/>
          </p:cNvSpPr>
          <p:nvPr>
            <p:ph type="pic" sz="quarter" idx="17"/>
          </p:nvPr>
        </p:nvSpPr>
        <p:spPr>
          <a:xfrm>
            <a:off x="4352773" y="5270976"/>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2" name="Rectangle 21"/>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5" name="Text Placeholder 4"/>
          <p:cNvSpPr>
            <a:spLocks noGrp="1"/>
          </p:cNvSpPr>
          <p:nvPr>
            <p:ph type="body" sz="quarter" idx="42"/>
          </p:nvPr>
        </p:nvSpPr>
        <p:spPr>
          <a:xfrm>
            <a:off x="5533292" y="1838407"/>
            <a:ext cx="6158523" cy="79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4"/>
          <p:cNvSpPr>
            <a:spLocks noGrp="1"/>
          </p:cNvSpPr>
          <p:nvPr>
            <p:ph type="body" sz="quarter" idx="43"/>
          </p:nvPr>
        </p:nvSpPr>
        <p:spPr>
          <a:xfrm>
            <a:off x="5533292" y="2997303"/>
            <a:ext cx="6158523" cy="78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4"/>
          <p:cNvSpPr>
            <a:spLocks noGrp="1"/>
          </p:cNvSpPr>
          <p:nvPr>
            <p:ph type="body" sz="quarter" idx="44"/>
          </p:nvPr>
        </p:nvSpPr>
        <p:spPr>
          <a:xfrm>
            <a:off x="5533292" y="4127580"/>
            <a:ext cx="6158523" cy="77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ext Placeholder 4"/>
          <p:cNvSpPr>
            <a:spLocks noGrp="1"/>
          </p:cNvSpPr>
          <p:nvPr>
            <p:ph type="body" sz="quarter" idx="45"/>
          </p:nvPr>
        </p:nvSpPr>
        <p:spPr>
          <a:xfrm>
            <a:off x="5533292" y="5257801"/>
            <a:ext cx="6158523" cy="80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672474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Your Team">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11908" y="1839600"/>
            <a:ext cx="3546233"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7" name="Contact 1 Details"/>
          <p:cNvSpPr>
            <a:spLocks noGrp="1"/>
          </p:cNvSpPr>
          <p:nvPr>
            <p:ph type="pic" sz="quarter" idx="13"/>
          </p:nvPr>
        </p:nvSpPr>
        <p:spPr>
          <a:xfrm>
            <a:off x="4352773" y="1839600"/>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8" name="Contact 3 Details"/>
          <p:cNvSpPr>
            <a:spLocks noGrp="1"/>
          </p:cNvSpPr>
          <p:nvPr>
            <p:ph type="pic" sz="quarter" idx="14"/>
          </p:nvPr>
        </p:nvSpPr>
        <p:spPr>
          <a:xfrm>
            <a:off x="4352773" y="4127184"/>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9" name="Contact 2 Details"/>
          <p:cNvSpPr>
            <a:spLocks noGrp="1"/>
          </p:cNvSpPr>
          <p:nvPr>
            <p:ph type="pic" sz="quarter" idx="15"/>
          </p:nvPr>
        </p:nvSpPr>
        <p:spPr>
          <a:xfrm>
            <a:off x="4352773" y="2983392"/>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4 Details"/>
          <p:cNvSpPr>
            <a:spLocks noGrp="1"/>
          </p:cNvSpPr>
          <p:nvPr>
            <p:ph type="pic" sz="quarter" idx="17"/>
          </p:nvPr>
        </p:nvSpPr>
        <p:spPr>
          <a:xfrm>
            <a:off x="4352773" y="5270976"/>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2" name="Rectangle 21"/>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4"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5"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5" name="Text Placeholder 4"/>
          <p:cNvSpPr>
            <a:spLocks noGrp="1"/>
          </p:cNvSpPr>
          <p:nvPr>
            <p:ph type="body" sz="quarter" idx="42"/>
          </p:nvPr>
        </p:nvSpPr>
        <p:spPr>
          <a:xfrm>
            <a:off x="5533361" y="1838407"/>
            <a:ext cx="2332892" cy="79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4"/>
          <p:cNvSpPr>
            <a:spLocks noGrp="1"/>
          </p:cNvSpPr>
          <p:nvPr>
            <p:ph type="body" sz="quarter" idx="43"/>
          </p:nvPr>
        </p:nvSpPr>
        <p:spPr>
          <a:xfrm>
            <a:off x="5533361" y="2997303"/>
            <a:ext cx="2332892" cy="78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4"/>
          <p:cNvSpPr>
            <a:spLocks noGrp="1"/>
          </p:cNvSpPr>
          <p:nvPr>
            <p:ph type="body" sz="quarter" idx="44"/>
          </p:nvPr>
        </p:nvSpPr>
        <p:spPr>
          <a:xfrm>
            <a:off x="5533361" y="4127580"/>
            <a:ext cx="2332892" cy="77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ext Placeholder 4"/>
          <p:cNvSpPr>
            <a:spLocks noGrp="1"/>
          </p:cNvSpPr>
          <p:nvPr>
            <p:ph type="body" sz="quarter" idx="45"/>
          </p:nvPr>
        </p:nvSpPr>
        <p:spPr>
          <a:xfrm>
            <a:off x="5533361" y="5257801"/>
            <a:ext cx="2332892" cy="80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act 1 Details"/>
          <p:cNvSpPr>
            <a:spLocks noGrp="1"/>
          </p:cNvSpPr>
          <p:nvPr>
            <p:ph type="pic" sz="quarter" idx="46"/>
          </p:nvPr>
        </p:nvSpPr>
        <p:spPr>
          <a:xfrm>
            <a:off x="8135815" y="1839913"/>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6" name="Contact 3 Details"/>
          <p:cNvSpPr>
            <a:spLocks noGrp="1"/>
          </p:cNvSpPr>
          <p:nvPr>
            <p:ph type="pic" sz="quarter" idx="47"/>
          </p:nvPr>
        </p:nvSpPr>
        <p:spPr>
          <a:xfrm>
            <a:off x="8135815" y="4127497"/>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17" name="Contact 2 Details"/>
          <p:cNvSpPr>
            <a:spLocks noGrp="1"/>
          </p:cNvSpPr>
          <p:nvPr>
            <p:ph type="pic" sz="quarter" idx="48"/>
          </p:nvPr>
        </p:nvSpPr>
        <p:spPr>
          <a:xfrm>
            <a:off x="8135815" y="2983705"/>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9" name="Contact 4 Details"/>
          <p:cNvSpPr>
            <a:spLocks noGrp="1"/>
          </p:cNvSpPr>
          <p:nvPr>
            <p:ph type="pic" sz="quarter" idx="49"/>
          </p:nvPr>
        </p:nvSpPr>
        <p:spPr>
          <a:xfrm>
            <a:off x="8135815" y="5271289"/>
            <a:ext cx="1063385"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0" name="Text Placeholder 4"/>
          <p:cNvSpPr>
            <a:spLocks noGrp="1"/>
          </p:cNvSpPr>
          <p:nvPr>
            <p:ph type="body" sz="quarter" idx="50"/>
          </p:nvPr>
        </p:nvSpPr>
        <p:spPr>
          <a:xfrm>
            <a:off x="9316404" y="1838722"/>
            <a:ext cx="2332892" cy="79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4"/>
          <p:cNvSpPr>
            <a:spLocks noGrp="1"/>
          </p:cNvSpPr>
          <p:nvPr>
            <p:ph type="body" sz="quarter" idx="51"/>
          </p:nvPr>
        </p:nvSpPr>
        <p:spPr>
          <a:xfrm>
            <a:off x="9316404" y="2997616"/>
            <a:ext cx="2332892" cy="78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8" name="Text Placeholder 4"/>
          <p:cNvSpPr>
            <a:spLocks noGrp="1"/>
          </p:cNvSpPr>
          <p:nvPr>
            <p:ph type="body" sz="quarter" idx="52"/>
          </p:nvPr>
        </p:nvSpPr>
        <p:spPr>
          <a:xfrm>
            <a:off x="9316404" y="4127894"/>
            <a:ext cx="2332892" cy="77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Text Placeholder 4"/>
          <p:cNvSpPr>
            <a:spLocks noGrp="1"/>
          </p:cNvSpPr>
          <p:nvPr>
            <p:ph type="body" sz="quarter" idx="53"/>
          </p:nvPr>
        </p:nvSpPr>
        <p:spPr>
          <a:xfrm>
            <a:off x="9316404" y="5258114"/>
            <a:ext cx="2332892" cy="80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91789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Your Team">
    <p:spTree>
      <p:nvGrpSpPr>
        <p:cNvPr id="1" name=""/>
        <p:cNvGrpSpPr/>
        <p:nvPr/>
      </p:nvGrpSpPr>
      <p:grpSpPr>
        <a:xfrm>
          <a:off x="0" y="0"/>
          <a:ext cx="0" cy="0"/>
          <a:chOff x="0" y="0"/>
          <a:chExt cx="0" cy="0"/>
        </a:xfrm>
      </p:grpSpPr>
      <p:sp>
        <p:nvSpPr>
          <p:cNvPr id="7" name="Contact 4 Details"/>
          <p:cNvSpPr>
            <a:spLocks noGrp="1"/>
          </p:cNvSpPr>
          <p:nvPr>
            <p:ph type="pic" sz="quarter" idx="13"/>
          </p:nvPr>
        </p:nvSpPr>
        <p:spPr>
          <a:xfrm>
            <a:off x="4328871"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8" name="Contact 6 Details"/>
          <p:cNvSpPr>
            <a:spLocks noGrp="1"/>
          </p:cNvSpPr>
          <p:nvPr>
            <p:ph type="pic" sz="quarter" idx="14"/>
          </p:nvPr>
        </p:nvSpPr>
        <p:spPr>
          <a:xfrm>
            <a:off x="7285644"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9" name="Contact 5 Details"/>
          <p:cNvSpPr>
            <a:spLocks noGrp="1"/>
          </p:cNvSpPr>
          <p:nvPr>
            <p:ph type="pic" sz="quarter" idx="15"/>
          </p:nvPr>
        </p:nvSpPr>
        <p:spPr>
          <a:xfrm>
            <a:off x="5807495"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8" name="Contact 7 Details"/>
          <p:cNvSpPr>
            <a:spLocks noGrp="1"/>
          </p:cNvSpPr>
          <p:nvPr>
            <p:ph type="pic" sz="quarter" idx="17"/>
          </p:nvPr>
        </p:nvSpPr>
        <p:spPr>
          <a:xfrm>
            <a:off x="8764070"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20" name="Contact 8 Details"/>
          <p:cNvSpPr>
            <a:spLocks noGrp="1"/>
          </p:cNvSpPr>
          <p:nvPr>
            <p:ph type="pic" sz="quarter" idx="19"/>
          </p:nvPr>
        </p:nvSpPr>
        <p:spPr>
          <a:xfrm>
            <a:off x="10243943" y="1839600"/>
            <a:ext cx="1390580"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a:t>Click icon to add picture</a:t>
            </a:r>
            <a:endParaRPr lang="en-AU" dirty="0"/>
          </a:p>
        </p:txBody>
      </p:sp>
      <p:sp>
        <p:nvSpPr>
          <p:cNvPr id="3" name="Text Placeholder 2"/>
          <p:cNvSpPr>
            <a:spLocks noGrp="1"/>
          </p:cNvSpPr>
          <p:nvPr>
            <p:ph type="body" sz="quarter" idx="35"/>
          </p:nvPr>
        </p:nvSpPr>
        <p:spPr>
          <a:xfrm>
            <a:off x="4328861"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47" name="Text Placeholder 2"/>
          <p:cNvSpPr>
            <a:spLocks noGrp="1"/>
          </p:cNvSpPr>
          <p:nvPr>
            <p:ph type="body" sz="quarter" idx="36"/>
          </p:nvPr>
        </p:nvSpPr>
        <p:spPr>
          <a:xfrm>
            <a:off x="5808738"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48" name="Text Placeholder 2"/>
          <p:cNvSpPr>
            <a:spLocks noGrp="1"/>
          </p:cNvSpPr>
          <p:nvPr>
            <p:ph type="body" sz="quarter" idx="37"/>
          </p:nvPr>
        </p:nvSpPr>
        <p:spPr>
          <a:xfrm>
            <a:off x="7284186"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49" name="Text Placeholder 2"/>
          <p:cNvSpPr>
            <a:spLocks noGrp="1"/>
          </p:cNvSpPr>
          <p:nvPr>
            <p:ph type="body" sz="quarter" idx="38"/>
          </p:nvPr>
        </p:nvSpPr>
        <p:spPr>
          <a:xfrm>
            <a:off x="8764061"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50" name="Text Placeholder 2"/>
          <p:cNvSpPr>
            <a:spLocks noGrp="1"/>
          </p:cNvSpPr>
          <p:nvPr>
            <p:ph type="body" sz="quarter" idx="39"/>
          </p:nvPr>
        </p:nvSpPr>
        <p:spPr>
          <a:xfrm>
            <a:off x="10243938" y="2943225"/>
            <a:ext cx="1391262"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a:t>Click to edit</a:t>
            </a:r>
            <a:endParaRPr lang="en-AU" dirty="0"/>
          </a:p>
        </p:txBody>
      </p:sp>
      <p:sp>
        <p:nvSpPr>
          <p:cNvPr id="34" name="Contact 1 Details"/>
          <p:cNvSpPr>
            <a:spLocks noGrp="1"/>
          </p:cNvSpPr>
          <p:nvPr>
            <p:ph type="pic" sz="quarter" idx="11"/>
          </p:nvPr>
        </p:nvSpPr>
        <p:spPr>
          <a:xfrm>
            <a:off x="513969" y="18396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5" name="Text Placeholder 10"/>
          <p:cNvSpPr>
            <a:spLocks noGrp="1"/>
          </p:cNvSpPr>
          <p:nvPr>
            <p:ph type="body" sz="quarter" idx="42" hasCustomPrompt="1"/>
          </p:nvPr>
        </p:nvSpPr>
        <p:spPr>
          <a:xfrm>
            <a:off x="1718388" y="1839600"/>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It doesn’t matter if it’s large, complex or cross border – [lawyer name] knows how to deliver a transaction the way clients want.  That’s why they love [him / her ]. Beyond the big M&amp;A and capital raisings, [she/he] brings [sector] experience from [relevant experience] and  [relevant experience]. </a:t>
            </a:r>
            <a:endParaRPr lang="en-US" dirty="0"/>
          </a:p>
        </p:txBody>
      </p:sp>
      <p:sp>
        <p:nvSpPr>
          <p:cNvPr id="36" name="Contact 3 Details"/>
          <p:cNvSpPr>
            <a:spLocks noGrp="1"/>
          </p:cNvSpPr>
          <p:nvPr>
            <p:ph type="pic" sz="quarter" idx="43"/>
          </p:nvPr>
        </p:nvSpPr>
        <p:spPr>
          <a:xfrm>
            <a:off x="513969" y="48420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37" name="Text Placeholder 10"/>
          <p:cNvSpPr>
            <a:spLocks noGrp="1"/>
          </p:cNvSpPr>
          <p:nvPr>
            <p:ph type="body" sz="quarter" idx="44" hasCustomPrompt="1"/>
          </p:nvPr>
        </p:nvSpPr>
        <p:spPr>
          <a:xfrm>
            <a:off x="1718388" y="4837672"/>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From [relevant transaction] to [relevant transaction] – it’s no surprise that [name]is recognised as one of the world's best [sector/practice] lawyers ([relevant award]). [She/he is your on-the-ground [sector/practice] ‘guru’ offering [relevant experience, [relevant experience] and [relevant experience] and  [relevant experience].</a:t>
            </a:r>
            <a:endParaRPr lang="en-US" dirty="0"/>
          </a:p>
        </p:txBody>
      </p:sp>
      <p:sp>
        <p:nvSpPr>
          <p:cNvPr id="44" name="Contact 2 Details"/>
          <p:cNvSpPr>
            <a:spLocks noGrp="1"/>
          </p:cNvSpPr>
          <p:nvPr>
            <p:ph type="pic" sz="quarter" idx="49"/>
          </p:nvPr>
        </p:nvSpPr>
        <p:spPr>
          <a:xfrm>
            <a:off x="513969" y="33300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45" name="Text Placeholder 10"/>
          <p:cNvSpPr>
            <a:spLocks noGrp="1"/>
          </p:cNvSpPr>
          <p:nvPr>
            <p:ph type="body" sz="quarter" idx="50" hasCustomPrompt="1"/>
          </p:nvPr>
        </p:nvSpPr>
        <p:spPr>
          <a:xfrm>
            <a:off x="1718388" y="3330000"/>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Consistently ranked as one of Australia's top [sector/practice] lawyers – [name] is your [woman / man ]  for a [whatever they are looking to do]</a:t>
            </a:r>
            <a:endParaRPr lang="en-US" dirty="0"/>
          </a:p>
        </p:txBody>
      </p:sp>
      <p:sp>
        <p:nvSpPr>
          <p:cNvPr id="46" name="Contact 9 Details"/>
          <p:cNvSpPr>
            <a:spLocks noGrp="1"/>
          </p:cNvSpPr>
          <p:nvPr>
            <p:ph type="pic" sz="quarter" idx="51"/>
          </p:nvPr>
        </p:nvSpPr>
        <p:spPr>
          <a:xfrm>
            <a:off x="4328861" y="3330000"/>
            <a:ext cx="1063385"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54" name="Text Placeholder 10"/>
          <p:cNvSpPr>
            <a:spLocks noGrp="1"/>
          </p:cNvSpPr>
          <p:nvPr>
            <p:ph type="body" sz="quarter" idx="52" hasCustomPrompt="1"/>
          </p:nvPr>
        </p:nvSpPr>
        <p:spPr>
          <a:xfrm>
            <a:off x="5545204" y="3330000"/>
            <a:ext cx="2335017"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a:t>Name] ticks all of [project name] boxes - offering [relevant experience, [relevant experience] and [relevant experience] and  [relevant experience].</a:t>
            </a:r>
          </a:p>
          <a:p>
            <a:pPr lvl="0"/>
            <a:endParaRPr lang="en-AU" dirty="0"/>
          </a:p>
        </p:txBody>
      </p:sp>
      <p:sp>
        <p:nvSpPr>
          <p:cNvPr id="2" name="Slide Number Placeholder 1" descr="Lock Shape"/>
          <p:cNvSpPr>
            <a:spLocks noGrp="1"/>
          </p:cNvSpPr>
          <p:nvPr>
            <p:ph type="sldNum" sz="quarter" idx="5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5" name="Rectangle 24"/>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27"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28"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9962636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1910" y="1839600"/>
            <a:ext cx="5449846"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4" name="Content Placeholder 3"/>
          <p:cNvSpPr>
            <a:spLocks noGrp="1"/>
          </p:cNvSpPr>
          <p:nvPr>
            <p:ph sz="half" idx="2"/>
          </p:nvPr>
        </p:nvSpPr>
        <p:spPr>
          <a:xfrm>
            <a:off x="6230822" y="1839600"/>
            <a:ext cx="5449846"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en-US" dirty="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a:t>Second level</a:t>
            </a:r>
          </a:p>
          <a:p>
            <a:pPr marL="360000" lvl="2" indent="-180000" algn="l" defTabSz="914400" rtl="0" eaLnBrk="1" latinLnBrk="0" hangingPunct="1">
              <a:spcBef>
                <a:spcPts val="0"/>
              </a:spcBef>
              <a:spcAft>
                <a:spcPts val="300"/>
              </a:spcAft>
              <a:buFont typeface="Arial" pitchFamily="34" charset="0"/>
              <a:buChar char="•"/>
            </a:pPr>
            <a:r>
              <a:rPr lang="en-US" dirty="0"/>
              <a:t>Third level</a:t>
            </a:r>
          </a:p>
          <a:p>
            <a:pPr marL="540000" lvl="3" indent="-180000" algn="l" defTabSz="914400" rtl="0" eaLnBrk="1" latinLnBrk="0" hangingPunct="1">
              <a:spcBef>
                <a:spcPts val="0"/>
              </a:spcBef>
              <a:spcAft>
                <a:spcPts val="300"/>
              </a:spcAft>
              <a:buFont typeface="Arial" pitchFamily="34" charset="0"/>
              <a:buChar char="•"/>
            </a:pPr>
            <a:r>
              <a:rPr lang="en-US" dirty="0"/>
              <a:t>Fourth level</a:t>
            </a:r>
          </a:p>
          <a:p>
            <a:pPr marL="720000" lvl="4" indent="-180000" algn="l" defTabSz="895350" rtl="0" eaLnBrk="1" latinLnBrk="0" hangingPunct="1">
              <a:spcBef>
                <a:spcPts val="0"/>
              </a:spcBef>
              <a:spcAft>
                <a:spcPts val="300"/>
              </a:spcAft>
              <a:buFont typeface="Arial" pitchFamily="34" charset="0"/>
              <a:buChar char="•"/>
            </a:pPr>
            <a:r>
              <a:rPr lang="en-US" dirty="0"/>
              <a:t>Fifth level</a:t>
            </a:r>
            <a:endParaRPr lang="en-AU" dirty="0"/>
          </a:p>
        </p:txBody>
      </p:sp>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525702" y="450000"/>
            <a:ext cx="265846"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11" name="Text Placeholder 6"/>
          <p:cNvSpPr>
            <a:spLocks noGrp="1"/>
          </p:cNvSpPr>
          <p:nvPr>
            <p:ph type="body" sz="quarter" idx="16"/>
          </p:nvPr>
        </p:nvSpPr>
        <p:spPr>
          <a:xfrm>
            <a:off x="867506" y="487589"/>
            <a:ext cx="68544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endParaRPr lang="en-AU" dirty="0"/>
          </a:p>
        </p:txBody>
      </p:sp>
      <p:sp>
        <p:nvSpPr>
          <p:cNvPr id="12" name="Title Placeholder 12"/>
          <p:cNvSpPr>
            <a:spLocks noGrp="1"/>
          </p:cNvSpPr>
          <p:nvPr>
            <p:ph type="title"/>
          </p:nvPr>
        </p:nvSpPr>
        <p:spPr>
          <a:xfrm>
            <a:off x="509323" y="814388"/>
            <a:ext cx="11165538"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Footer Placeholder 5"/>
          <p:cNvSpPr>
            <a:spLocks noGrp="1"/>
          </p:cNvSpPr>
          <p:nvPr>
            <p:ph type="ftr" sz="quarter" idx="14"/>
          </p:nvPr>
        </p:nvSpPr>
        <p:spPr>
          <a:xfrm>
            <a:off x="420923" y="632520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19874358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432"/>
            <a:ext cx="2844800" cy="365125"/>
          </a:xfrm>
          <a:prstGeom prst="rect">
            <a:avLst/>
          </a:prstGeom>
        </p:spPr>
        <p:txBody>
          <a:bodyPr/>
          <a:lstStyle/>
          <a:p>
            <a:endParaRPr lang="zh-CN" altLang="en-US">
              <a:solidFill>
                <a:srgbClr val="404040"/>
              </a:solidFill>
            </a:endParaRPr>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66E52C-EC54-45AF-9FE7-9E13AB74B38C}" type="slidenum">
              <a:rPr lang="zh-CN" altLang="en-US" smtClean="0"/>
              <a:pPr/>
              <a:t>‹#›</a:t>
            </a:fld>
            <a:endParaRPr lang="zh-CN" altLang="en-US"/>
          </a:p>
        </p:txBody>
      </p:sp>
    </p:spTree>
    <p:extLst>
      <p:ext uri="{BB962C8B-B14F-4D97-AF65-F5344CB8AC3E}">
        <p14:creationId xmlns:p14="http://schemas.microsoft.com/office/powerpoint/2010/main" val="2331577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Half Intro + 3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5" name="Text Placeholder 4"/>
          <p:cNvSpPr>
            <a:spLocks noGrp="1"/>
          </p:cNvSpPr>
          <p:nvPr>
            <p:ph type="body" sz="quarter" idx="24" hasCustomPrompt="1"/>
          </p:nvPr>
        </p:nvSpPr>
        <p:spPr>
          <a:xfrm>
            <a:off x="522830" y="1839912"/>
            <a:ext cx="5405538" cy="792000"/>
          </a:xfr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400" b="0" cap="none" spc="0" baseline="0">
                <a:solidFill>
                  <a:schemeClr val="accent2"/>
                </a:solidFill>
                <a:latin typeface="Arial"/>
              </a:defRPr>
            </a:lvl1pPr>
          </a:lstStyle>
          <a:p>
            <a:pPr marL="0" lvl="0" indent="0" algn="l" defTabSz="180000" rtl="0" eaLnBrk="1" latinLnBrk="0" hangingPunct="1">
              <a:lnSpc>
                <a:spcPts val="1400"/>
              </a:lnSpc>
              <a:spcBef>
                <a:spcPts val="0"/>
              </a:spcBef>
              <a:spcAft>
                <a:spcPts val="600"/>
              </a:spcAft>
              <a:buFont typeface="Arial" pitchFamily="34" charset="0"/>
              <a:buNone/>
            </a:pPr>
            <a:r>
              <a:rPr lang="en-US" dirty="0"/>
              <a:t>Intro text</a:t>
            </a:r>
          </a:p>
        </p:txBody>
      </p:sp>
      <p:sp>
        <p:nvSpPr>
          <p:cNvPr id="10" name="Text Placeholder 9"/>
          <p:cNvSpPr>
            <a:spLocks noGrp="1"/>
          </p:cNvSpPr>
          <p:nvPr>
            <p:ph type="body" sz="quarter" idx="25"/>
          </p:nvPr>
        </p:nvSpPr>
        <p:spPr>
          <a:xfrm>
            <a:off x="521678" y="2828925"/>
            <a:ext cx="11165538" cy="3419236"/>
          </a:xfrm>
        </p:spPr>
        <p:txBody>
          <a:bodyPr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p:cNvSpPr/>
          <p:nvPr userDrawn="1"/>
        </p:nvSpPr>
        <p:spPr>
          <a:xfrm>
            <a:off x="522838" y="504000"/>
            <a:ext cx="265846"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FFFFFF"/>
              </a:solidFill>
            </a:endParaRPr>
          </a:p>
        </p:txBody>
      </p:sp>
      <p:sp>
        <p:nvSpPr>
          <p:cNvPr id="3" name="Title 2"/>
          <p:cNvSpPr>
            <a:spLocks noGrp="1"/>
          </p:cNvSpPr>
          <p:nvPr>
            <p:ph type="title"/>
          </p:nvPr>
        </p:nvSpPr>
        <p:spPr/>
        <p:txBody>
          <a:bodyPr/>
          <a:lstStyle/>
          <a:p>
            <a:r>
              <a:rPr lang="en-US"/>
              <a:t>Click to edit Master title style</a:t>
            </a:r>
            <a:endParaRPr lang="en-AU"/>
          </a:p>
        </p:txBody>
      </p:sp>
      <p:sp>
        <p:nvSpPr>
          <p:cNvPr id="9" name="Text Placeholder 8"/>
          <p:cNvSpPr>
            <a:spLocks noGrp="1"/>
          </p:cNvSpPr>
          <p:nvPr>
            <p:ph type="body" sz="quarter" idx="35"/>
          </p:nvPr>
        </p:nvSpPr>
        <p:spPr>
          <a:xfrm>
            <a:off x="1143145" y="503237"/>
            <a:ext cx="4949169" cy="180000"/>
          </a:xfrm>
        </p:spPr>
        <p:txBody>
          <a:bodyPr/>
          <a:lstStyle>
            <a:lvl1pPr marL="0" indent="0" algn="l" defTabSz="180000" rtl="0" eaLnBrk="1" latinLnBrk="0" hangingPunct="1">
              <a:lnSpc>
                <a:spcPct val="100000"/>
              </a:lnSpc>
              <a:spcBef>
                <a:spcPts val="0"/>
              </a:spcBef>
              <a:spcAft>
                <a:spcPts val="0"/>
              </a:spcAft>
              <a:buNone/>
              <a:defRPr sz="900" b="0" cap="none" spc="0">
                <a:solidFill>
                  <a:srgbClr val="58595B"/>
                </a:solidFill>
                <a:latin typeface="Arial"/>
              </a:defRPr>
            </a:lvl1pPr>
            <a:lvl2pPr marL="0" indent="0" algn="l" defTabSz="180000" rtl="0" eaLnBrk="1" latinLnBrk="0" hangingPunct="1">
              <a:spcBef>
                <a:spcPts val="0"/>
              </a:spcBef>
              <a:buNone/>
              <a:defRPr/>
            </a:lvl2pPr>
            <a:lvl3pPr marL="180000" indent="0" algn="l" defTabSz="180000" rtl="0" eaLnBrk="1" latinLnBrk="0" hangingPunct="1">
              <a:spcBef>
                <a:spcPts val="0"/>
              </a:spcBef>
              <a:buNone/>
              <a:defRPr/>
            </a:lvl3pPr>
            <a:lvl4pPr marL="360000" indent="0" algn="l" defTabSz="180000" rtl="0" eaLnBrk="1" latinLnBrk="0" hangingPunct="1">
              <a:spcBef>
                <a:spcPts val="0"/>
              </a:spcBef>
              <a:buNone/>
              <a:defRPr/>
            </a:lvl4pPr>
            <a:lvl5pPr marL="0" indent="0" algn="l" defTabSz="180000" rtl="0" eaLnBrk="1" latinLnBrk="0" hangingPunct="1">
              <a:spcBef>
                <a:spcPts val="0"/>
              </a:spcBef>
              <a:buNone/>
              <a:defRPr/>
            </a:lvl5pPr>
          </a:lstStyle>
          <a:p>
            <a:pPr lvl="0"/>
            <a:r>
              <a:rPr lang="en-US" dirty="0"/>
              <a:t>Click to edit Master text styles</a:t>
            </a:r>
            <a:endParaRPr lang="en-AU" dirty="0"/>
          </a:p>
        </p:txBody>
      </p:sp>
    </p:spTree>
    <p:extLst>
      <p:ext uri="{BB962C8B-B14F-4D97-AF65-F5344CB8AC3E}">
        <p14:creationId xmlns:p14="http://schemas.microsoft.com/office/powerpoint/2010/main" val="836674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841848" y="813600"/>
            <a:ext cx="3216738" cy="5432400"/>
          </a:xfrm>
        </p:spPr>
        <p:txBody>
          <a:bodyPr wrap="square" anchor="b" anchorCtr="0"/>
          <a:lstStyle>
            <a:lvl1pPr marL="0" indent="0" algn="l" defTabSz="180000" rtl="0" eaLnBrk="1" latinLnBrk="0" hangingPunct="1">
              <a:lnSpc>
                <a:spcPts val="4800"/>
              </a:lnSpc>
              <a:spcBef>
                <a:spcPct val="0"/>
              </a:spcBef>
              <a:spcAft>
                <a:spcPts val="0"/>
              </a:spcAft>
              <a:buNone/>
              <a:defRPr sz="4800" b="1" cap="none" spc="-150">
                <a:solidFill>
                  <a:srgbClr val="FFFFFF"/>
                </a:solidFill>
                <a:latin typeface="Arial"/>
              </a:defRPr>
            </a:lvl1pPr>
          </a:lstStyle>
          <a:p>
            <a:pPr lvl="0"/>
            <a:r>
              <a:rPr lang="en-US" dirty="0"/>
              <a:t>Click to edit Master title style</a:t>
            </a:r>
            <a:endParaRPr lang="en-AU" dirty="0"/>
          </a:p>
        </p:txBody>
      </p:sp>
    </p:spTree>
    <p:extLst>
      <p:ext uri="{BB962C8B-B14F-4D97-AF65-F5344CB8AC3E}">
        <p14:creationId xmlns:p14="http://schemas.microsoft.com/office/powerpoint/2010/main" val="2088000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CV [ 1 Person ] + Quote L">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522841" y="1839600"/>
            <a:ext cx="974769" cy="7920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Details"/>
          <p:cNvSpPr>
            <a:spLocks noGrp="1"/>
          </p:cNvSpPr>
          <p:nvPr>
            <p:ph type="body" sz="quarter" idx="15"/>
          </p:nvPr>
        </p:nvSpPr>
        <p:spPr>
          <a:xfrm>
            <a:off x="1722296" y="1839600"/>
            <a:ext cx="2335017" cy="799200"/>
          </a:xfrm>
        </p:spPr>
        <p:txBody>
          <a:bodyPr/>
          <a:lstStyle>
            <a:lvl1pPr marL="0" indent="0" algn="l" defTabSz="180000">
              <a:lnSpc>
                <a:spcPct val="100000"/>
              </a:lnSpc>
              <a:spcBef>
                <a:spcPts val="0"/>
              </a:spcBef>
              <a:spcAft>
                <a:spcPts val="0"/>
              </a:spcAft>
              <a:defRPr sz="900" b="0" cap="none" spc="0">
                <a:solidFill>
                  <a:srgbClr val="58595B"/>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9"/>
          <p:cNvSpPr>
            <a:spLocks noGrp="1"/>
          </p:cNvSpPr>
          <p:nvPr>
            <p:ph type="body" sz="quarter" idx="26"/>
          </p:nvPr>
        </p:nvSpPr>
        <p:spPr>
          <a:xfrm>
            <a:off x="4328861" y="1839600"/>
            <a:ext cx="7341785" cy="4406400"/>
          </a:xfrm>
        </p:spPr>
        <p:txBody>
          <a:bodyPr numCol="2"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4861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theme" Target="../theme/theme3.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2F03E-D49B-4454-95FA-645BE2D41F0B}" type="slidenum">
              <a:rPr lang="zh-CN" altLang="en-US" smtClean="0"/>
              <a:t>‹#›</a:t>
            </a:fld>
            <a:endParaRPr lang="zh-CN" altLang="en-US"/>
          </a:p>
        </p:txBody>
      </p:sp>
    </p:spTree>
    <p:extLst>
      <p:ext uri="{BB962C8B-B14F-4D97-AF65-F5344CB8AC3E}">
        <p14:creationId xmlns:p14="http://schemas.microsoft.com/office/powerpoint/2010/main" val="305199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90" r:id="rId4"/>
    <p:sldLayoutId id="2147483664" r:id="rId5"/>
    <p:sldLayoutId id="2147483691" r:id="rId6"/>
    <p:sldLayoutId id="2147483689" r:id="rId7"/>
    <p:sldLayoutId id="2147483688" r:id="rId8"/>
    <p:sldLayoutId id="2147483665"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Lst>
  <p:hf hdr="0" ftr="0" dt="0"/>
  <p:txStyles>
    <p:titleStyle>
      <a:lvl1pPr algn="l" defTabSz="914400" rtl="0" eaLnBrk="1" latinLnBrk="0" hangingPunct="1">
        <a:lnSpc>
          <a:spcPct val="90000"/>
        </a:lnSpc>
        <a:spcBef>
          <a:spcPct val="0"/>
        </a:spcBef>
        <a:buNone/>
        <a:defRPr sz="4400" kern="1200">
          <a:solidFill>
            <a:srgbClr val="00AEEF"/>
          </a:solidFill>
          <a:latin typeface="思源黑体 CN Heavy" panose="020B0A00000000000000" pitchFamily="34" charset="-122"/>
          <a:ea typeface="思源黑体 CN Heavy" panose="020B0A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908" y="1839917"/>
            <a:ext cx="11168185" cy="4397375"/>
          </a:xfrm>
          <a:prstGeom prst="rect">
            <a:avLst/>
          </a:prstGeom>
        </p:spPr>
        <p:txBody>
          <a:bodyPr vert="horz" lIns="0" tIns="0" rIns="0" bIns="0" rtlCol="0">
            <a:noAutofit/>
          </a:body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Placeholder 12"/>
          <p:cNvSpPr>
            <a:spLocks noGrp="1"/>
          </p:cNvSpPr>
          <p:nvPr>
            <p:ph type="title"/>
          </p:nvPr>
        </p:nvSpPr>
        <p:spPr>
          <a:xfrm>
            <a:off x="479728" y="811100"/>
            <a:ext cx="11165538" cy="696912"/>
          </a:xfrm>
          <a:prstGeom prst="rect">
            <a:avLst/>
          </a:prstGeom>
        </p:spPr>
        <p:txBody>
          <a:bodyPr vert="horz" lIns="0" tIns="0" rIns="0" bIns="0" rtlCol="0" anchor="ctr">
            <a:noAutofit/>
          </a:bodyPr>
          <a:lstStyle/>
          <a:p>
            <a:pPr marL="0" lvl="0" indent="0" algn="l" defTabSz="180000" rtl="0" eaLnBrk="1" latinLnBrk="0" hangingPunct="1">
              <a:lnSpc>
                <a:spcPts val="5400"/>
              </a:lnSpc>
              <a:spcBef>
                <a:spcPct val="0"/>
              </a:spcBef>
              <a:spcAft>
                <a:spcPts val="0"/>
              </a:spcAft>
              <a:buNone/>
            </a:pPr>
            <a:endParaRPr lang="en-AU" dirty="0"/>
          </a:p>
        </p:txBody>
      </p:sp>
      <p:sp>
        <p:nvSpPr>
          <p:cNvPr id="2" name="Slide Number Placeholder 1" descr="Lock Shape"/>
          <p:cNvSpPr>
            <a:spLocks noGrp="1"/>
          </p:cNvSpPr>
          <p:nvPr>
            <p:ph type="sldNum" sz="quarter" idx="4"/>
          </p:nvPr>
        </p:nvSpPr>
        <p:spPr>
          <a:xfrm>
            <a:off x="11400092" y="6325200"/>
            <a:ext cx="398769"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cs typeface="Arial" pitchFamily="34" charset="0"/>
              </a:rPr>
              <a:pPr/>
              <a:t>‹#›</a:t>
            </a:fld>
            <a:endParaRPr lang="en-AU" dirty="0">
              <a:cs typeface="Arial" pitchFamily="34" charset="0"/>
            </a:endParaRPr>
          </a:p>
        </p:txBody>
      </p:sp>
      <p:sp>
        <p:nvSpPr>
          <p:cNvPr id="6"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1402066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9" r:id="rId36"/>
    <p:sldLayoutId id="2147483730" r:id="rId37"/>
    <p:sldLayoutId id="2147483731" r:id="rId38"/>
    <p:sldLayoutId id="2147483732" r:id="rId39"/>
    <p:sldLayoutId id="2147483867" r:id="rId40"/>
  </p:sldLayoutIdLst>
  <p:hf hdr="0" ftr="0" dt="0"/>
  <p:txStyles>
    <p:titleStyle>
      <a:lvl1pPr marL="0" indent="0" algn="l" defTabSz="180000" rtl="0" eaLnBrk="1" latinLnBrk="0" hangingPunct="1">
        <a:lnSpc>
          <a:spcPts val="5400"/>
        </a:lnSpc>
        <a:spcBef>
          <a:spcPct val="0"/>
        </a:spcBef>
        <a:spcAft>
          <a:spcPts val="0"/>
        </a:spcAft>
        <a:buNone/>
        <a:defRPr lang="en-AU" sz="4800" b="1" kern="1200" cap="none" spc="-300" baseline="0" dirty="0">
          <a:solidFill>
            <a:srgbClr val="00B0F0"/>
          </a:solidFill>
          <a:latin typeface="Arial"/>
          <a:ea typeface="+mj-ea"/>
          <a:cs typeface="+mj-cs"/>
        </a:defRPr>
      </a:lvl1pPr>
    </p:titleStyle>
    <p:bodyStyle>
      <a:lvl1pPr marL="0" indent="0" algn="l" defTabSz="180000" rtl="0" eaLnBrk="1" latinLnBrk="0" hangingPunct="1">
        <a:lnSpc>
          <a:spcPct val="100000"/>
        </a:lnSpc>
        <a:spcBef>
          <a:spcPts val="0"/>
        </a:spcBef>
        <a:spcAft>
          <a:spcPts val="600"/>
        </a:spcAft>
        <a:buFont typeface="Arial" pitchFamily="34" charset="0"/>
        <a:buNone/>
        <a:defRPr lang="en-US" sz="900" b="0" kern="1200" cap="none" spc="0" baseline="0" dirty="0" smtClean="0">
          <a:solidFill>
            <a:srgbClr val="50595B"/>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908" y="1839917"/>
            <a:ext cx="11168185" cy="4397375"/>
          </a:xfrm>
          <a:prstGeom prst="rect">
            <a:avLst/>
          </a:prstGeom>
        </p:spPr>
        <p:txBody>
          <a:bodyPr vert="horz" lIns="0" tIns="0" rIns="0" bIns="0" rtlCol="0">
            <a:noAutofit/>
          </a:bodyPr>
          <a:lstStyle/>
          <a:p>
            <a:pPr marL="0" lvl="0" indent="0" algn="l" defTabSz="180000" rtl="0" eaLnBrk="1" latinLnBrk="0" hangingPunct="1">
              <a:lnSpc>
                <a:spcPct val="100000"/>
              </a:lnSpc>
              <a:spcBef>
                <a:spcPts val="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Placeholder 12"/>
          <p:cNvSpPr>
            <a:spLocks noGrp="1"/>
          </p:cNvSpPr>
          <p:nvPr>
            <p:ph type="title"/>
          </p:nvPr>
        </p:nvSpPr>
        <p:spPr>
          <a:xfrm>
            <a:off x="479728" y="811100"/>
            <a:ext cx="11165538" cy="696912"/>
          </a:xfrm>
          <a:prstGeom prst="rect">
            <a:avLst/>
          </a:prstGeom>
        </p:spPr>
        <p:txBody>
          <a:bodyPr vert="horz" lIns="0" tIns="0" rIns="0" bIns="0" rtlCol="0" anchor="ctr">
            <a:noAutofit/>
          </a:bodyPr>
          <a:lstStyle/>
          <a:p>
            <a:pPr marL="0" lvl="0" indent="0" algn="l" defTabSz="180000" rtl="0" eaLnBrk="1" latinLnBrk="0" hangingPunct="1">
              <a:lnSpc>
                <a:spcPts val="5400"/>
              </a:lnSpc>
              <a:spcBef>
                <a:spcPct val="0"/>
              </a:spcBef>
              <a:spcAft>
                <a:spcPts val="0"/>
              </a:spcAft>
              <a:buNone/>
            </a:pPr>
            <a:endParaRPr lang="en-AU" dirty="0"/>
          </a:p>
        </p:txBody>
      </p:sp>
      <p:sp>
        <p:nvSpPr>
          <p:cNvPr id="2" name="Slide Number Placeholder 1" descr="Lock Shape"/>
          <p:cNvSpPr>
            <a:spLocks noGrp="1"/>
          </p:cNvSpPr>
          <p:nvPr>
            <p:ph type="sldNum" sz="quarter" idx="4"/>
          </p:nvPr>
        </p:nvSpPr>
        <p:spPr>
          <a:xfrm>
            <a:off x="11400092" y="6325200"/>
            <a:ext cx="398769"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cs typeface="Arial" pitchFamily="34" charset="0"/>
              </a:rPr>
              <a:pPr/>
              <a:t>‹#›</a:t>
            </a:fld>
            <a:endParaRPr lang="en-AU" dirty="0">
              <a:cs typeface="Arial" pitchFamily="34" charset="0"/>
            </a:endParaRPr>
          </a:p>
        </p:txBody>
      </p:sp>
      <p:sp>
        <p:nvSpPr>
          <p:cNvPr id="6" name="Footer Placeholder 5"/>
          <p:cNvSpPr>
            <a:spLocks noGrp="1"/>
          </p:cNvSpPr>
          <p:nvPr>
            <p:ph type="ftr" sz="quarter" idx="3"/>
          </p:nvPr>
        </p:nvSpPr>
        <p:spPr>
          <a:xfrm>
            <a:off x="551562" y="6645890"/>
            <a:ext cx="1329231"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7" name="TextBox 6"/>
          <p:cNvSpPr txBox="1">
            <a:spLocks/>
          </p:cNvSpPr>
          <p:nvPr userDrawn="1"/>
        </p:nvSpPr>
        <p:spPr>
          <a:xfrm>
            <a:off x="5134599" y="6426089"/>
            <a:ext cx="2934497" cy="201600"/>
          </a:xfrm>
          <a:prstGeom prst="rect">
            <a:avLst/>
          </a:prstGeom>
          <a:noFill/>
        </p:spPr>
        <p:txBody>
          <a:bodyPr wrap="none" lIns="0" rIns="0" rtlCol="0">
            <a:noAutofit/>
          </a:bodyPr>
          <a:lstStyle/>
          <a:p>
            <a:pPr algn="ctr">
              <a:buFont typeface="Symbol"/>
              <a:buNone/>
              <a:tabLst>
                <a:tab pos="8964613" algn="r"/>
              </a:tabLst>
              <a:defRPr/>
            </a:pPr>
            <a:r>
              <a:rPr lang="en-AU" sz="800" b="1" dirty="0">
                <a:solidFill>
                  <a:srgbClr val="808285"/>
                </a:solidFill>
              </a:rPr>
              <a:t>King &amp; Wood Mallesons /</a:t>
            </a:r>
            <a:r>
              <a:rPr lang="en-AU" sz="800" dirty="0">
                <a:solidFill>
                  <a:srgbClr val="808285"/>
                </a:solidFill>
              </a:rPr>
              <a:t> www.kwm.com</a:t>
            </a:r>
          </a:p>
        </p:txBody>
      </p:sp>
    </p:spTree>
    <p:extLst>
      <p:ext uri="{BB962C8B-B14F-4D97-AF65-F5344CB8AC3E}">
        <p14:creationId xmlns:p14="http://schemas.microsoft.com/office/powerpoint/2010/main" val="176511453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06" r:id="rId37"/>
    <p:sldLayoutId id="2147483907" r:id="rId38"/>
  </p:sldLayoutIdLst>
  <p:hf hdr="0" ftr="0" dt="0"/>
  <p:txStyles>
    <p:titleStyle>
      <a:lvl1pPr marL="0" indent="0" algn="l" defTabSz="180000" rtl="0" eaLnBrk="1" latinLnBrk="0" hangingPunct="1">
        <a:lnSpc>
          <a:spcPts val="5400"/>
        </a:lnSpc>
        <a:spcBef>
          <a:spcPct val="0"/>
        </a:spcBef>
        <a:spcAft>
          <a:spcPts val="0"/>
        </a:spcAft>
        <a:buNone/>
        <a:defRPr lang="en-AU" sz="4800" b="1" kern="1200" cap="none" spc="-300" baseline="0" dirty="0">
          <a:solidFill>
            <a:srgbClr val="00B0F0"/>
          </a:solidFill>
          <a:latin typeface="Arial"/>
          <a:ea typeface="+mj-ea"/>
          <a:cs typeface="+mj-cs"/>
        </a:defRPr>
      </a:lvl1pPr>
    </p:titleStyle>
    <p:bodyStyle>
      <a:lvl1pPr marL="0" indent="0" algn="l" defTabSz="180000" rtl="0" eaLnBrk="1" latinLnBrk="0" hangingPunct="1">
        <a:lnSpc>
          <a:spcPct val="100000"/>
        </a:lnSpc>
        <a:spcBef>
          <a:spcPts val="0"/>
        </a:spcBef>
        <a:spcAft>
          <a:spcPts val="600"/>
        </a:spcAft>
        <a:buFont typeface="Arial" pitchFamily="34" charset="0"/>
        <a:buNone/>
        <a:defRPr lang="en-US" sz="900" b="0" kern="1200" cap="none" spc="0" baseline="0" dirty="0" smtClean="0">
          <a:solidFill>
            <a:srgbClr val="50595B"/>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6.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0.xml"/><Relationship Id="rId1" Type="http://schemas.openxmlformats.org/officeDocument/2006/relationships/tags" Target="../tags/tag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email">
            <a:extLst>
              <a:ext uri="{28A0092B-C50C-407E-A947-70E740481C1C}">
                <a14:useLocalDpi xmlns:a14="http://schemas.microsoft.com/office/drawing/2010/main" val="0"/>
              </a:ext>
            </a:extLst>
          </a:blip>
          <a:srcRect l="312" t="13444" b="10932"/>
          <a:stretch/>
        </p:blipFill>
        <p:spPr>
          <a:xfrm>
            <a:off x="0" y="794"/>
            <a:ext cx="12188973" cy="6858000"/>
          </a:xfrm>
          <a:prstGeom prst="rect">
            <a:avLst/>
          </a:prstGeom>
        </p:spPr>
      </p:pic>
      <p:sp>
        <p:nvSpPr>
          <p:cNvPr id="16" name="矩形 15"/>
          <p:cNvSpPr/>
          <p:nvPr/>
        </p:nvSpPr>
        <p:spPr>
          <a:xfrm>
            <a:off x="0" y="0"/>
            <a:ext cx="12195175" cy="3780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7" name="图文框 16"/>
          <p:cNvSpPr/>
          <p:nvPr/>
        </p:nvSpPr>
        <p:spPr>
          <a:xfrm>
            <a:off x="390418" y="1530849"/>
            <a:ext cx="11198831" cy="4654193"/>
          </a:xfrm>
          <a:prstGeom prst="frame">
            <a:avLst>
              <a:gd name="adj1" fmla="val 1514"/>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 Box 5"/>
          <p:cNvSpPr txBox="1">
            <a:spLocks noChangeArrowheads="1"/>
          </p:cNvSpPr>
          <p:nvPr/>
        </p:nvSpPr>
        <p:spPr bwMode="auto">
          <a:xfrm>
            <a:off x="7121950" y="3930326"/>
            <a:ext cx="2980267" cy="1555605"/>
          </a:xfrm>
          <a:prstGeom prst="rect">
            <a:avLst/>
          </a:prstGeom>
          <a:solidFill>
            <a:schemeClr val="tx1">
              <a:lumMod val="75000"/>
              <a:lumOff val="25000"/>
              <a:alpha val="40000"/>
            </a:schemeClr>
          </a:solidFill>
          <a:ln>
            <a:noFill/>
          </a:ln>
          <a:effectLst/>
          <a:extLst/>
        </p:spPr>
        <p:txBody>
          <a:bodyPr wrap="square" lIns="0" tIns="0" rIns="0" bIns="0" anchor="ctr" anchorCtr="1">
            <a:noAutofit/>
          </a:bodyPr>
          <a:lstStyle/>
          <a:p>
            <a:pPr algn="r">
              <a:spcBef>
                <a:spcPts val="600"/>
              </a:spcBef>
            </a:pPr>
            <a:r>
              <a:rPr lang="zh-CN" altLang="en-US" sz="2000" b="1" kern="19100" dirty="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rPr>
              <a:t>金杜律师事务所   </a:t>
            </a:r>
            <a:endParaRPr lang="en-US" altLang="zh-CN" sz="2000" b="1" kern="19100" dirty="0" smtClean="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endParaRPr>
          </a:p>
          <a:p>
            <a:pPr algn="r">
              <a:spcBef>
                <a:spcPts val="600"/>
              </a:spcBef>
            </a:pPr>
            <a:r>
              <a:rPr lang="zh-CN" altLang="en-US" sz="2000" b="1" kern="19100" dirty="0" smtClean="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rPr>
              <a:t>丁文联律师 </a:t>
            </a:r>
            <a:endParaRPr lang="en-US" altLang="zh-CN" sz="2000" b="1" kern="19100" dirty="0" smtClean="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endParaRPr>
          </a:p>
          <a:p>
            <a:pPr algn="r">
              <a:spcBef>
                <a:spcPts val="600"/>
              </a:spcBef>
            </a:pPr>
            <a:r>
              <a:rPr lang="zh-CN" altLang="en-US" sz="2000" b="1" kern="19100" dirty="0" smtClean="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rPr>
              <a:t>吴佳律师</a:t>
            </a:r>
            <a:endParaRPr lang="en-US" altLang="zh-CN" sz="2000" b="1" kern="19100" dirty="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endParaRPr>
          </a:p>
          <a:p>
            <a:pPr algn="r">
              <a:spcBef>
                <a:spcPts val="600"/>
              </a:spcBef>
            </a:pPr>
            <a:r>
              <a:rPr lang="en-US" altLang="zh-CN" sz="2000" b="1" kern="19100" dirty="0" smtClean="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rPr>
              <a:t>2021.06.22</a:t>
            </a:r>
            <a:endParaRPr lang="en-US" altLang="zh-CN" sz="2000" b="1" kern="19100" dirty="0">
              <a:solidFill>
                <a:schemeClr val="bg1"/>
              </a:solidFill>
              <a:effectLst>
                <a:outerShdw blurRad="38100" dist="38100" dir="2700000" algn="tl">
                  <a:srgbClr val="000000">
                    <a:alpha val="43137"/>
                  </a:srgbClr>
                </a:outerShdw>
              </a:effectLst>
              <a:latin typeface="Arial" panose="020B0604020202020204" pitchFamily="34" charset="0"/>
              <a:ea typeface="思源黑体 CN Normal" panose="020B0400000000000000" pitchFamily="34" charset="-122"/>
              <a:cs typeface="Arial" panose="020B0604020202020204" pitchFamily="34" charset="0"/>
            </a:endParaRPr>
          </a:p>
        </p:txBody>
      </p:sp>
      <p:pic>
        <p:nvPicPr>
          <p:cNvPr id="21" name="图片 20"/>
          <p:cNvPicPr>
            <a:picLocks noChangeAspect="1"/>
          </p:cNvPicPr>
          <p:nvPr/>
        </p:nvPicPr>
        <p:blipFill>
          <a:blip r:embed="rId4"/>
          <a:stretch>
            <a:fillRect/>
          </a:stretch>
        </p:blipFill>
        <p:spPr>
          <a:xfrm>
            <a:off x="10295008" y="1"/>
            <a:ext cx="1379079" cy="1380522"/>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466051" y="2069102"/>
            <a:ext cx="11047563" cy="757130"/>
          </a:xfrm>
          <a:prstGeom prst="rect">
            <a:avLst/>
          </a:prstGeom>
          <a:noFill/>
        </p:spPr>
        <p:txBody>
          <a:bodyPr wrap="square" rtlCol="0">
            <a:spAutoFit/>
          </a:bodyPr>
          <a:lstStyle/>
          <a:p>
            <a:pPr algn="ctr" defTabSz="914377">
              <a:lnSpc>
                <a:spcPct val="90000"/>
              </a:lnSpc>
              <a:spcBef>
                <a:spcPct val="0"/>
              </a:spcBef>
            </a:pPr>
            <a:r>
              <a:rPr lang="zh-CN" altLang="en-US" sz="4800" b="1" spc="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新专利法相关热点问题解读</a:t>
            </a:r>
            <a:endParaRPr lang="en-US" altLang="zh-CN" sz="4800" b="1"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29349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grpSp>
        <p:nvGrpSpPr>
          <p:cNvPr id="11" name="组合 10"/>
          <p:cNvGrpSpPr/>
          <p:nvPr/>
        </p:nvGrpSpPr>
        <p:grpSpPr>
          <a:xfrm>
            <a:off x="670102" y="2160952"/>
            <a:ext cx="10015887" cy="1856063"/>
            <a:chOff x="4783371" y="350598"/>
            <a:chExt cx="4702408" cy="1208794"/>
          </a:xfrm>
        </p:grpSpPr>
        <p:sp>
          <p:nvSpPr>
            <p:cNvPr id="12" name="矩形 11"/>
            <p:cNvSpPr/>
            <p:nvPr/>
          </p:nvSpPr>
          <p:spPr>
            <a:xfrm>
              <a:off x="4794347" y="414390"/>
              <a:ext cx="4691432" cy="11450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386"/>
              <a:endParaRPr lang="zh-CN" altLang="en-US" sz="1400">
                <a:solidFill>
                  <a:prstClr val="white"/>
                </a:solidFill>
              </a:endParaRPr>
            </a:p>
          </p:txBody>
        </p:sp>
        <p:sp>
          <p:nvSpPr>
            <p:cNvPr id="13" name="矩形 12"/>
            <p:cNvSpPr/>
            <p:nvPr/>
          </p:nvSpPr>
          <p:spPr>
            <a:xfrm>
              <a:off x="4783371" y="350598"/>
              <a:ext cx="4683541" cy="1177716"/>
            </a:xfrm>
            <a:prstGeom prst="rect">
              <a:avLst/>
            </a:prstGeom>
            <a:solidFill>
              <a:srgbClr val="E7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3386">
                <a:lnSpc>
                  <a:spcPct val="120000"/>
                </a:lnSpc>
              </a:pPr>
              <a:r>
                <a:rPr lang="zh-CN" altLang="en-US" sz="1400" b="1" dirty="0">
                  <a:solidFill>
                    <a:prstClr val="black">
                      <a:lumMod val="95000"/>
                      <a:lumOff val="5000"/>
                    </a:prstClr>
                  </a:solidFill>
                  <a:latin typeface="微软雅黑" panose="020B0503020204020204" pitchFamily="34" charset="-122"/>
                  <a:ea typeface="微软雅黑" panose="020B0503020204020204" pitchFamily="34" charset="-122"/>
                </a:rPr>
                <a:t>新</a:t>
              </a:r>
              <a:r>
                <a:rPr lang="en-US" altLang="zh-CN" sz="1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400" b="1" dirty="0">
                  <a:solidFill>
                    <a:prstClr val="black">
                      <a:lumMod val="95000"/>
                      <a:lumOff val="5000"/>
                    </a:prstClr>
                  </a:solidFill>
                  <a:latin typeface="微软雅黑" panose="020B0503020204020204" pitchFamily="34" charset="-122"/>
                  <a:ea typeface="微软雅黑" panose="020B0503020204020204" pitchFamily="34" charset="-122"/>
                </a:rPr>
                <a:t>专利法</a:t>
              </a:r>
              <a:r>
                <a:rPr lang="en-US" altLang="zh-CN" sz="1400" b="1"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400" b="1" dirty="0">
                  <a:solidFill>
                    <a:prstClr val="black">
                      <a:lumMod val="95000"/>
                      <a:lumOff val="5000"/>
                    </a:prstClr>
                  </a:solidFill>
                  <a:latin typeface="微软雅黑" panose="020B0503020204020204" pitchFamily="34" charset="-122"/>
                  <a:ea typeface="微软雅黑" panose="020B0503020204020204" pitchFamily="34" charset="-122"/>
                </a:rPr>
                <a:t>（</a:t>
              </a:r>
              <a:r>
                <a:rPr lang="en-US" altLang="zh-CN" sz="1400" b="1" dirty="0">
                  <a:solidFill>
                    <a:prstClr val="black">
                      <a:lumMod val="95000"/>
                      <a:lumOff val="5000"/>
                    </a:prstClr>
                  </a:solidFill>
                  <a:latin typeface="微软雅黑" panose="020B0503020204020204" pitchFamily="34" charset="-122"/>
                  <a:ea typeface="微软雅黑" panose="020B0503020204020204" pitchFamily="34" charset="-122"/>
                </a:rPr>
                <a:t>2020</a:t>
              </a:r>
              <a:r>
                <a:rPr lang="zh-CN" altLang="en-US" sz="1400" b="1" dirty="0">
                  <a:solidFill>
                    <a:prstClr val="black">
                      <a:lumMod val="95000"/>
                      <a:lumOff val="5000"/>
                    </a:prstClr>
                  </a:solidFill>
                  <a:latin typeface="微软雅黑" panose="020B0503020204020204" pitchFamily="34" charset="-122"/>
                  <a:ea typeface="微软雅黑" panose="020B0503020204020204" pitchFamily="34" charset="-122"/>
                </a:rPr>
                <a:t>）第</a:t>
              </a:r>
              <a:r>
                <a:rPr lang="en-US" altLang="zh-CN" sz="1400" b="1" dirty="0">
                  <a:solidFill>
                    <a:prstClr val="black">
                      <a:lumMod val="95000"/>
                      <a:lumOff val="5000"/>
                    </a:prstClr>
                  </a:solidFill>
                  <a:latin typeface="微软雅黑" panose="020B0503020204020204" pitchFamily="34" charset="-122"/>
                  <a:ea typeface="微软雅黑" panose="020B0503020204020204" pitchFamily="34" charset="-122"/>
                </a:rPr>
                <a:t>29</a:t>
              </a:r>
              <a:r>
                <a:rPr lang="zh-CN" altLang="en-US" sz="1400" b="1" dirty="0">
                  <a:solidFill>
                    <a:prstClr val="black">
                      <a:lumMod val="95000"/>
                      <a:lumOff val="5000"/>
                    </a:prstClr>
                  </a:solidFill>
                  <a:latin typeface="微软雅黑" panose="020B0503020204020204" pitchFamily="34" charset="-122"/>
                  <a:ea typeface="微软雅黑" panose="020B0503020204020204" pitchFamily="34" charset="-122"/>
                </a:rPr>
                <a:t>条</a:t>
              </a:r>
            </a:p>
            <a:p>
              <a:pPr defTabSz="683386">
                <a:lnSpc>
                  <a:spcPct val="120000"/>
                </a:lnSpc>
              </a:pPr>
              <a:r>
                <a:rPr lang="zh-CN" altLang="en-US" sz="1400" dirty="0">
                  <a:solidFill>
                    <a:srgbClr val="555555"/>
                  </a:solidFill>
                </a:rPr>
                <a:t>申请人自</a:t>
              </a:r>
              <a:r>
                <a:rPr lang="zh-CN" altLang="en-US" sz="1400" b="1" dirty="0">
                  <a:solidFill>
                    <a:srgbClr val="0070C0"/>
                  </a:solidFill>
                </a:rPr>
                <a:t>发明或者实用新型</a:t>
              </a:r>
              <a:r>
                <a:rPr lang="zh-CN" altLang="en-US" sz="1400" dirty="0">
                  <a:solidFill>
                    <a:srgbClr val="555555"/>
                  </a:solidFill>
                </a:rPr>
                <a:t>在</a:t>
              </a:r>
              <a:r>
                <a:rPr lang="zh-CN" altLang="en-US" sz="1400" b="1" dirty="0">
                  <a:solidFill>
                    <a:srgbClr val="0070C0"/>
                  </a:solidFill>
                </a:rPr>
                <a:t>外国</a:t>
              </a:r>
              <a:r>
                <a:rPr lang="zh-CN" altLang="en-US" sz="1400" dirty="0">
                  <a:solidFill>
                    <a:srgbClr val="555555"/>
                  </a:solidFill>
                </a:rPr>
                <a:t>第一次提出专利申请之日起十二个月内，或者自外观设计在外国第一次提出专利申请之日起六个月内，又在中国就相同主题提出专利申请的，依照该外国同中国签订的协议或者共同参加的国际条约，或者依照相互承认优先权的原则，可以享有优先权。</a:t>
              </a:r>
            </a:p>
            <a:p>
              <a:pPr defTabSz="683386">
                <a:lnSpc>
                  <a:spcPct val="120000"/>
                </a:lnSpc>
              </a:pPr>
              <a:r>
                <a:rPr lang="zh-CN" altLang="en-US" sz="1400" dirty="0">
                  <a:solidFill>
                    <a:srgbClr val="555555"/>
                  </a:solidFill>
                </a:rPr>
                <a:t>申请人自</a:t>
              </a:r>
              <a:r>
                <a:rPr lang="zh-CN" altLang="en-US" sz="1400" b="1" dirty="0">
                  <a:solidFill>
                    <a:srgbClr val="0070C0"/>
                  </a:solidFill>
                </a:rPr>
                <a:t>发明或者实用新型</a:t>
              </a:r>
              <a:r>
                <a:rPr lang="zh-CN" altLang="en-US" sz="1400" dirty="0">
                  <a:solidFill>
                    <a:srgbClr val="555555"/>
                  </a:solidFill>
                </a:rPr>
                <a:t>在</a:t>
              </a:r>
              <a:r>
                <a:rPr lang="zh-CN" altLang="en-US" sz="1400" b="1" dirty="0">
                  <a:solidFill>
                    <a:srgbClr val="0070C0"/>
                  </a:solidFill>
                </a:rPr>
                <a:t>中国</a:t>
              </a:r>
              <a:r>
                <a:rPr lang="zh-CN" altLang="en-US" sz="1400" dirty="0">
                  <a:solidFill>
                    <a:srgbClr val="555555"/>
                  </a:solidFill>
                </a:rPr>
                <a:t>第一次提出专利申请之日起十二个月内， </a:t>
              </a:r>
              <a:r>
                <a:rPr lang="zh-CN" altLang="en-US" sz="1400" b="1" dirty="0">
                  <a:solidFill>
                    <a:srgbClr val="0070C0"/>
                  </a:solidFill>
                </a:rPr>
                <a:t>或者自外观设计在中国第一次提出专利申请之日起六个月内</a:t>
              </a:r>
              <a:r>
                <a:rPr lang="zh-CN" altLang="en-US" sz="1400" dirty="0">
                  <a:solidFill>
                    <a:srgbClr val="555555"/>
                  </a:solidFill>
                </a:rPr>
                <a:t>， 又向国务院专利行政部门就相同主题提出专利申请的，可以享有优先权。</a:t>
              </a:r>
            </a:p>
          </p:txBody>
        </p:sp>
      </p:grpSp>
      <p:grpSp>
        <p:nvGrpSpPr>
          <p:cNvPr id="14" name="组合 13"/>
          <p:cNvGrpSpPr/>
          <p:nvPr/>
        </p:nvGrpSpPr>
        <p:grpSpPr>
          <a:xfrm>
            <a:off x="1406445" y="4694035"/>
            <a:ext cx="9953532" cy="1038917"/>
            <a:chOff x="4750714" y="382772"/>
            <a:chExt cx="4735066" cy="1210459"/>
          </a:xfrm>
        </p:grpSpPr>
        <p:sp>
          <p:nvSpPr>
            <p:cNvPr id="15" name="矩形 14"/>
            <p:cNvSpPr/>
            <p:nvPr/>
          </p:nvSpPr>
          <p:spPr>
            <a:xfrm>
              <a:off x="4761767" y="414390"/>
              <a:ext cx="4724013" cy="117884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386"/>
              <a:endParaRPr lang="zh-CN" altLang="en-US" sz="1400">
                <a:solidFill>
                  <a:prstClr val="white"/>
                </a:solidFill>
              </a:endParaRPr>
            </a:p>
          </p:txBody>
        </p:sp>
        <p:sp>
          <p:nvSpPr>
            <p:cNvPr id="16" name="矩形 15"/>
            <p:cNvSpPr/>
            <p:nvPr/>
          </p:nvSpPr>
          <p:spPr>
            <a:xfrm>
              <a:off x="4750714" y="382772"/>
              <a:ext cx="4718215" cy="1177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3386">
                <a:lnSpc>
                  <a:spcPct val="120000"/>
                </a:lnSpc>
              </a:pPr>
              <a:r>
                <a:rPr lang="zh-CN" altLang="en-US" sz="1400" dirty="0">
                  <a:solidFill>
                    <a:srgbClr val="555555"/>
                  </a:solidFill>
                </a:rPr>
                <a:t>由于外观设计专利的审查周期非常短，因此，修改后</a:t>
              </a:r>
              <a:r>
                <a:rPr lang="en-US" altLang="zh-CN" sz="1400" dirty="0">
                  <a:solidFill>
                    <a:srgbClr val="555555"/>
                  </a:solidFill>
                </a:rPr>
                <a:t>《</a:t>
              </a:r>
              <a:r>
                <a:rPr lang="zh-CN" altLang="en-US" sz="1400" dirty="0">
                  <a:solidFill>
                    <a:srgbClr val="555555"/>
                  </a:solidFill>
                </a:rPr>
                <a:t>专利法</a:t>
              </a:r>
              <a:r>
                <a:rPr lang="en-US" altLang="zh-CN" sz="1400" dirty="0">
                  <a:solidFill>
                    <a:srgbClr val="555555"/>
                  </a:solidFill>
                </a:rPr>
                <a:t>》</a:t>
              </a:r>
              <a:r>
                <a:rPr lang="zh-CN" altLang="en-US" sz="1400" dirty="0">
                  <a:solidFill>
                    <a:srgbClr val="555555"/>
                  </a:solidFill>
                </a:rPr>
                <a:t>所规定的</a:t>
              </a:r>
              <a:r>
                <a:rPr lang="en-US" altLang="zh-CN" sz="1400" dirty="0">
                  <a:solidFill>
                    <a:srgbClr val="555555"/>
                  </a:solidFill>
                </a:rPr>
                <a:t>6</a:t>
              </a:r>
              <a:r>
                <a:rPr lang="zh-CN" altLang="en-US" sz="1400" dirty="0">
                  <a:solidFill>
                    <a:srgbClr val="555555"/>
                  </a:solidFill>
                </a:rPr>
                <a:t>个月的优先权期限或有可能在某种极端情况下成为申请人</a:t>
              </a:r>
              <a:r>
                <a:rPr lang="zh-CN" altLang="en-US" sz="1400" b="1" dirty="0">
                  <a:solidFill>
                    <a:srgbClr val="0070C0"/>
                  </a:solidFill>
                </a:rPr>
                <a:t>恢复权利</a:t>
              </a:r>
              <a:r>
                <a:rPr lang="zh-CN" altLang="en-US" sz="1400" dirty="0">
                  <a:solidFill>
                    <a:srgbClr val="555555"/>
                  </a:solidFill>
                </a:rPr>
                <a:t>的手段。如，</a:t>
              </a:r>
              <a:r>
                <a:rPr lang="zh-CN" altLang="en-US" sz="1400" b="1" dirty="0">
                  <a:solidFill>
                    <a:srgbClr val="0070C0"/>
                  </a:solidFill>
                </a:rPr>
                <a:t>在优先权期限内，外观设计被驳回或视撤后，申请人可借助该优先权制度，在克服缺陷后重新申请</a:t>
              </a:r>
              <a:r>
                <a:rPr lang="zh-CN" altLang="en-US" sz="1400" dirty="0">
                  <a:solidFill>
                    <a:srgbClr val="555555"/>
                  </a:solidFill>
                </a:rPr>
                <a:t>。</a:t>
              </a:r>
            </a:p>
          </p:txBody>
        </p:sp>
      </p:grpSp>
      <p:sp>
        <p:nvSpPr>
          <p:cNvPr id="22" name="文本框 21"/>
          <p:cNvSpPr txBox="1"/>
          <p:nvPr/>
        </p:nvSpPr>
        <p:spPr>
          <a:xfrm>
            <a:off x="534987" y="1217469"/>
            <a:ext cx="11128930" cy="338554"/>
          </a:xfrm>
          <a:prstGeom prst="rect">
            <a:avLst/>
          </a:prstGeom>
          <a:noFill/>
        </p:spPr>
        <p:txBody>
          <a:bodyPr wrap="square" rtlCol="0">
            <a:spAutoFit/>
          </a:bodyPr>
          <a:lstStyle/>
          <a:p>
            <a:r>
              <a:rPr lang="en-US" altLang="zh-CN" sz="1600" b="1" dirty="0">
                <a:solidFill>
                  <a:schemeClr val="tx2"/>
                </a:solidFill>
                <a:latin typeface="Arial" panose="020B0604020202020204" pitchFamily="34" charset="0"/>
                <a:cs typeface="Arial" panose="020B0604020202020204" pitchFamily="34" charset="0"/>
              </a:rPr>
              <a:t>3</a:t>
            </a:r>
            <a:r>
              <a:rPr lang="zh-CN" altLang="en-US" sz="1600" b="1" dirty="0">
                <a:solidFill>
                  <a:schemeClr val="tx2"/>
                </a:solidFill>
                <a:latin typeface="Arial" panose="020B0604020202020204" pitchFamily="34" charset="0"/>
                <a:cs typeface="Arial" panose="020B0604020202020204" pitchFamily="34" charset="0"/>
              </a:rPr>
              <a:t>、外观设计增加了</a:t>
            </a:r>
            <a:r>
              <a:rPr lang="en-US" altLang="zh-CN" sz="1600" b="1" dirty="0">
                <a:solidFill>
                  <a:schemeClr val="tx2"/>
                </a:solidFill>
                <a:latin typeface="Arial" panose="020B0604020202020204" pitchFamily="34" charset="0"/>
                <a:cs typeface="Arial" panose="020B0604020202020204" pitchFamily="34" charset="0"/>
              </a:rPr>
              <a:t>6</a:t>
            </a:r>
            <a:r>
              <a:rPr lang="zh-CN" altLang="en-US" sz="1600" b="1" dirty="0">
                <a:solidFill>
                  <a:schemeClr val="tx2"/>
                </a:solidFill>
                <a:latin typeface="Arial" panose="020B0604020202020204" pitchFamily="34" charset="0"/>
                <a:cs typeface="Arial" panose="020B0604020202020204" pitchFamily="34" charset="0"/>
              </a:rPr>
              <a:t>个月的国内优先权</a:t>
            </a:r>
            <a:endParaRPr lang="en-US" altLang="zh-CN" sz="1600" b="1" dirty="0">
              <a:solidFill>
                <a:schemeClr val="tx2"/>
              </a:solidFill>
              <a:latin typeface="Arial" panose="020B0604020202020204" pitchFamily="34" charset="0"/>
              <a:cs typeface="Arial" panose="020B0604020202020204" pitchFamily="34" charset="0"/>
            </a:endParaRPr>
          </a:p>
        </p:txBody>
      </p:sp>
      <p:grpSp>
        <p:nvGrpSpPr>
          <p:cNvPr id="31" name="组合 30"/>
          <p:cNvGrpSpPr/>
          <p:nvPr/>
        </p:nvGrpSpPr>
        <p:grpSpPr>
          <a:xfrm>
            <a:off x="10901154" y="2915240"/>
            <a:ext cx="374657" cy="374657"/>
            <a:chOff x="5975412" y="3213636"/>
            <a:chExt cx="374657" cy="374657"/>
          </a:xfrm>
        </p:grpSpPr>
        <p:sp>
          <p:nvSpPr>
            <p:cNvPr id="32" name="椭圆 31"/>
            <p:cNvSpPr/>
            <p:nvPr/>
          </p:nvSpPr>
          <p:spPr>
            <a:xfrm>
              <a:off x="5975412" y="3213636"/>
              <a:ext cx="374657" cy="37465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11945" y="3250169"/>
              <a:ext cx="301589" cy="301589"/>
            </a:xfrm>
            <a:prstGeom prst="rect">
              <a:avLst/>
            </a:prstGeom>
          </p:spPr>
        </p:pic>
      </p:grpSp>
      <p:grpSp>
        <p:nvGrpSpPr>
          <p:cNvPr id="37" name="组合 36"/>
          <p:cNvGrpSpPr/>
          <p:nvPr/>
        </p:nvGrpSpPr>
        <p:grpSpPr>
          <a:xfrm>
            <a:off x="814870" y="5026167"/>
            <a:ext cx="374657" cy="374657"/>
            <a:chOff x="5975412" y="2175580"/>
            <a:chExt cx="374657" cy="374657"/>
          </a:xfrm>
          <a:solidFill>
            <a:srgbClr val="00AEEF"/>
          </a:solidFill>
        </p:grpSpPr>
        <p:sp>
          <p:nvSpPr>
            <p:cNvPr id="38" name="椭圆 37"/>
            <p:cNvSpPr/>
            <p:nvPr/>
          </p:nvSpPr>
          <p:spPr>
            <a:xfrm>
              <a:off x="5975412" y="2175580"/>
              <a:ext cx="374657" cy="37465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9" name="图片 3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11945" y="2212113"/>
              <a:ext cx="301589" cy="301589"/>
            </a:xfrm>
            <a:prstGeom prst="rect">
              <a:avLst/>
            </a:prstGeom>
            <a:grpFill/>
          </p:spPr>
        </p:pic>
      </p:grpSp>
      <p:sp>
        <p:nvSpPr>
          <p:cNvPr id="2" name="Slide Number Placeholder 1">
            <a:extLst>
              <a:ext uri="{FF2B5EF4-FFF2-40B4-BE49-F238E27FC236}">
                <a16:creationId xmlns:a16="http://schemas.microsoft.com/office/drawing/2014/main" id="{BB117980-61EC-456E-983F-AACD5CA6D60E}"/>
              </a:ext>
            </a:extLst>
          </p:cNvPr>
          <p:cNvSpPr>
            <a:spLocks noGrp="1"/>
          </p:cNvSpPr>
          <p:nvPr>
            <p:ph type="sldNum" sz="quarter" idx="22"/>
          </p:nvPr>
        </p:nvSpPr>
        <p:spPr/>
        <p:txBody>
          <a:bodyPr/>
          <a:lstStyle/>
          <a:p>
            <a:fld id="{9E9BC324-87D9-4F3A-AF80-305003183E1D}" type="slidenum">
              <a:rPr lang="en-AU" smtClean="0"/>
              <a:pPr/>
              <a:t>10</a:t>
            </a:fld>
            <a:endParaRPr lang="en-AU" dirty="0"/>
          </a:p>
        </p:txBody>
      </p:sp>
      <p:sp>
        <p:nvSpPr>
          <p:cNvPr id="19" name="Title 4"/>
          <p:cNvSpPr>
            <a:spLocks noGrp="1"/>
          </p:cNvSpPr>
          <p:nvPr>
            <p:ph type="title"/>
          </p:nvPr>
        </p:nvSpPr>
        <p:spPr>
          <a:xfrm>
            <a:off x="1349295" y="420720"/>
            <a:ext cx="7895444" cy="696912"/>
          </a:xfrm>
        </p:spPr>
        <p:txBody>
          <a:bodyPr>
            <a:normAutofit fontScale="90000"/>
          </a:bodyPr>
          <a:lstStyle/>
          <a:p>
            <a:r>
              <a:rPr lang="zh-CN" altLang="en-US" sz="2800" spc="-150" dirty="0"/>
              <a:t>第</a:t>
            </a:r>
            <a:r>
              <a:rPr lang="zh-CN" altLang="en-US" sz="2800" spc="-150" dirty="0" smtClean="0"/>
              <a:t>一部分 </a:t>
            </a:r>
            <a:r>
              <a:rPr lang="zh-CN" altLang="en-US" sz="2800" spc="-150" dirty="0" smtClean="0"/>
              <a:t>    </a:t>
            </a:r>
            <a:r>
              <a:rPr lang="zh-CN" altLang="en-US" sz="2800" spc="-150" dirty="0" smtClean="0"/>
              <a:t>完善专利授权</a:t>
            </a:r>
            <a:r>
              <a:rPr lang="zh-CN" altLang="en-US" sz="2800" spc="-150" dirty="0" smtClean="0"/>
              <a:t>制度</a:t>
            </a:r>
            <a:r>
              <a:rPr lang="en-US" altLang="zh-CN" sz="2800" spc="-150" dirty="0" smtClean="0"/>
              <a:t>——</a:t>
            </a:r>
            <a:r>
              <a:rPr lang="zh-CN" altLang="en-US" sz="2800" spc="-150" dirty="0" smtClean="0"/>
              <a:t>外观</a:t>
            </a:r>
            <a:r>
              <a:rPr lang="zh-CN" altLang="en-US" sz="2800" spc="-150" dirty="0" smtClean="0"/>
              <a:t>设计保护相关制度</a:t>
            </a:r>
            <a:endParaRPr lang="en-US" sz="2800" spc="-150" dirty="0"/>
          </a:p>
        </p:txBody>
      </p:sp>
    </p:spTree>
    <p:extLst>
      <p:ext uri="{BB962C8B-B14F-4D97-AF65-F5344CB8AC3E}">
        <p14:creationId xmlns:p14="http://schemas.microsoft.com/office/powerpoint/2010/main" val="282764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2"/>
          <a:srcRect l="68594" t="65577" b="15737"/>
          <a:stretch/>
        </p:blipFill>
        <p:spPr>
          <a:xfrm flipH="1">
            <a:off x="8017407" y="-11954"/>
            <a:ext cx="4174593" cy="2484533"/>
          </a:xfrm>
          <a:prstGeom prst="rect">
            <a:avLst/>
          </a:prstGeom>
        </p:spPr>
      </p:pic>
      <p:grpSp>
        <p:nvGrpSpPr>
          <p:cNvPr id="6" name="Group 5">
            <a:extLst>
              <a:ext uri="{FF2B5EF4-FFF2-40B4-BE49-F238E27FC236}">
                <a16:creationId xmlns:a16="http://schemas.microsoft.com/office/drawing/2014/main" id="{A7458C41-50D4-4F33-9877-BA6A0134F359}"/>
              </a:ext>
            </a:extLst>
          </p:cNvPr>
          <p:cNvGrpSpPr/>
          <p:nvPr/>
        </p:nvGrpSpPr>
        <p:grpSpPr>
          <a:xfrm>
            <a:off x="6036732" y="2229482"/>
            <a:ext cx="5019833" cy="3508569"/>
            <a:chOff x="6028266" y="2552010"/>
            <a:chExt cx="5019833" cy="3508569"/>
          </a:xfrm>
        </p:grpSpPr>
        <p:sp>
          <p:nvSpPr>
            <p:cNvPr id="48" name="koppt-矩形"/>
            <p:cNvSpPr/>
            <p:nvPr/>
          </p:nvSpPr>
          <p:spPr>
            <a:xfrm>
              <a:off x="6028266" y="2762012"/>
              <a:ext cx="5019833" cy="3298567"/>
            </a:xfrm>
            <a:prstGeom prst="foldedCorner">
              <a:avLst/>
            </a:prstGeom>
            <a:solidFill>
              <a:srgbClr val="E4F1FC"/>
            </a:solidFill>
            <a:ln w="12700" cap="flat" cmpd="sng" algn="ctr">
              <a:noFill/>
              <a:prstDash val="solid"/>
              <a:miter lim="800000"/>
            </a:ln>
            <a:effectLst/>
          </p:spPr>
          <p:txBody>
            <a:bodyPr rtlCol="0" anchor="ctr"/>
            <a:lstStyle/>
            <a:p>
              <a:pPr lvl="0" algn="ctr" defTabSz="914377">
                <a:lnSpc>
                  <a:spcPct val="130000"/>
                </a:lnSpc>
                <a:defRPr/>
              </a:pPr>
              <a:endParaRPr lang="en-US" altLang="zh-CN" sz="13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defTabSz="914377">
                <a:lnSpc>
                  <a:spcPct val="130000"/>
                </a:lnSpc>
                <a:defRPr/>
              </a:pPr>
              <a:endParaRPr lang="en-US" altLang="zh-CN" sz="13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defTabSz="914377">
                <a:lnSpc>
                  <a:spcPct val="130000"/>
                </a:lnSpc>
                <a:defRPr/>
              </a:pPr>
              <a:endParaRPr lang="en-US" altLang="zh-CN" sz="13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defTabSz="914377">
                <a:lnSpc>
                  <a:spcPct val="130000"/>
                </a:lnSpc>
                <a:spcAft>
                  <a:spcPts val="600"/>
                </a:spcAft>
                <a:defRPr/>
              </a:pPr>
              <a:r>
                <a:rPr lang="zh-CN" altLang="en-US" sz="1300" b="1" kern="0" dirty="0">
                  <a:latin typeface="微软雅黑" panose="020B0503020204020204" pitchFamily="34" charset="-122"/>
                  <a:ea typeface="微软雅黑" panose="020B0503020204020204" pitchFamily="34" charset="-122"/>
                </a:rPr>
                <a:t>第</a:t>
              </a:r>
              <a:r>
                <a:rPr lang="en-US" altLang="zh-CN" sz="1300" b="1" kern="0" dirty="0">
                  <a:latin typeface="微软雅黑" panose="020B0503020204020204" pitchFamily="34" charset="-122"/>
                  <a:ea typeface="微软雅黑" panose="020B0503020204020204" pitchFamily="34" charset="-122"/>
                </a:rPr>
                <a:t>24</a:t>
              </a:r>
              <a:r>
                <a:rPr lang="zh-CN" altLang="en-US" sz="1300" b="1" kern="0" dirty="0">
                  <a:latin typeface="微软雅黑" panose="020B0503020204020204" pitchFamily="34" charset="-122"/>
                  <a:ea typeface="微软雅黑" panose="020B0503020204020204" pitchFamily="34" charset="-122"/>
                </a:rPr>
                <a:t>条</a:t>
              </a:r>
              <a:endParaRPr lang="en-US" altLang="zh-CN" sz="1300" b="1" kern="0" dirty="0">
                <a:latin typeface="微软雅黑" panose="020B0503020204020204" pitchFamily="34" charset="-122"/>
                <a:ea typeface="微软雅黑" panose="020B0503020204020204" pitchFamily="34" charset="-122"/>
              </a:endParaRPr>
            </a:p>
            <a:p>
              <a:pPr marL="72000" lvl="0">
                <a:lnSpc>
                  <a:spcPct val="130000"/>
                </a:lnSpc>
                <a:defRPr/>
              </a:pPr>
              <a:r>
                <a:rPr lang="zh-CN" altLang="en-US" sz="1300" dirty="0"/>
                <a:t>申请专利的发明创造在申请日以前六个月内，有下列情形之一的，</a:t>
              </a:r>
              <a:r>
                <a:rPr lang="zh-CN" altLang="en-US" sz="1300" b="1" dirty="0">
                  <a:solidFill>
                    <a:srgbClr val="0070C0"/>
                  </a:solidFill>
                </a:rPr>
                <a:t>不丧失新颖性</a:t>
              </a:r>
              <a:r>
                <a:rPr lang="zh-CN" altLang="en-US" sz="1300" dirty="0"/>
                <a:t>：</a:t>
              </a:r>
            </a:p>
            <a:p>
              <a:pPr marL="72000" lvl="0">
                <a:lnSpc>
                  <a:spcPct val="130000"/>
                </a:lnSpc>
                <a:defRPr/>
              </a:pPr>
              <a:r>
                <a:rPr lang="zh-CN" altLang="en-US" sz="1300" b="1" dirty="0">
                  <a:solidFill>
                    <a:srgbClr val="FF0000"/>
                  </a:solidFill>
                </a:rPr>
                <a:t>（一）在国家出现紧急状态或者非常情况时，为公共利益目的首次公开的；</a:t>
              </a:r>
            </a:p>
            <a:p>
              <a:pPr marL="72000" lvl="0">
                <a:lnSpc>
                  <a:spcPct val="130000"/>
                </a:lnSpc>
                <a:defRPr/>
              </a:pPr>
              <a:r>
                <a:rPr lang="zh-CN" altLang="en-US" sz="1300" dirty="0"/>
                <a:t>（二）在中国政府主办或者承认的国际展览会上首次展出的；</a:t>
              </a:r>
            </a:p>
            <a:p>
              <a:pPr marL="72000" lvl="0">
                <a:lnSpc>
                  <a:spcPct val="130000"/>
                </a:lnSpc>
                <a:defRPr/>
              </a:pPr>
              <a:r>
                <a:rPr lang="zh-CN" altLang="en-US" sz="1300" dirty="0"/>
                <a:t>（三）在规定的学术会议或者技术会议上首次发表的；</a:t>
              </a:r>
            </a:p>
            <a:p>
              <a:pPr marL="72000" lvl="0">
                <a:lnSpc>
                  <a:spcPct val="130000"/>
                </a:lnSpc>
                <a:defRPr/>
              </a:pPr>
              <a:r>
                <a:rPr lang="zh-CN" altLang="en-US" sz="1300" dirty="0"/>
                <a:t>（四）他人未经申请人同意而泄露其内容的。</a:t>
              </a:r>
            </a:p>
          </p:txBody>
        </p:sp>
        <p:grpSp>
          <p:nvGrpSpPr>
            <p:cNvPr id="79" name="组合 78"/>
            <p:cNvGrpSpPr/>
            <p:nvPr/>
          </p:nvGrpSpPr>
          <p:grpSpPr>
            <a:xfrm>
              <a:off x="8302383" y="2552010"/>
              <a:ext cx="471600" cy="471600"/>
              <a:chOff x="3527294" y="3418209"/>
              <a:chExt cx="645625" cy="645624"/>
            </a:xfrm>
          </p:grpSpPr>
          <p:sp>
            <p:nvSpPr>
              <p:cNvPr id="80" name="iš1îḓè">
                <a:extLst>
                  <a:ext uri="{FF2B5EF4-FFF2-40B4-BE49-F238E27FC236}">
                    <a16:creationId xmlns:a16="http://schemas.microsoft.com/office/drawing/2014/main" id="{65D2D003-E303-47D7-A36F-C45D28C56079}"/>
                  </a:ext>
                </a:extLst>
              </p:cNvPr>
              <p:cNvSpPr/>
              <p:nvPr/>
            </p:nvSpPr>
            <p:spPr>
              <a:xfrm flipH="1">
                <a:off x="3527294" y="3418209"/>
                <a:ext cx="645625" cy="645624"/>
              </a:xfrm>
              <a:prstGeom prst="ellipse">
                <a:avLst/>
              </a:prstGeom>
              <a:solidFill>
                <a:srgbClr val="00AEEF"/>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81" name="图片 8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12012" y="3636505"/>
                <a:ext cx="276187" cy="276186"/>
              </a:xfrm>
              <a:prstGeom prst="rect">
                <a:avLst/>
              </a:prstGeom>
            </p:spPr>
          </p:pic>
        </p:grpSp>
      </p:grpSp>
      <p:grpSp>
        <p:nvGrpSpPr>
          <p:cNvPr id="5" name="Group 4">
            <a:extLst>
              <a:ext uri="{FF2B5EF4-FFF2-40B4-BE49-F238E27FC236}">
                <a16:creationId xmlns:a16="http://schemas.microsoft.com/office/drawing/2014/main" id="{0720CDFB-E810-4EBD-A804-DEC6B346C1EA}"/>
              </a:ext>
            </a:extLst>
          </p:cNvPr>
          <p:cNvGrpSpPr/>
          <p:nvPr/>
        </p:nvGrpSpPr>
        <p:grpSpPr>
          <a:xfrm>
            <a:off x="694265" y="2229482"/>
            <a:ext cx="5019833" cy="3510917"/>
            <a:chOff x="1151373" y="2549662"/>
            <a:chExt cx="5019833" cy="3510917"/>
          </a:xfrm>
        </p:grpSpPr>
        <p:sp>
          <p:nvSpPr>
            <p:cNvPr id="49" name="koppt-矩形"/>
            <p:cNvSpPr/>
            <p:nvPr/>
          </p:nvSpPr>
          <p:spPr>
            <a:xfrm>
              <a:off x="1151373" y="2762012"/>
              <a:ext cx="5019833" cy="3298567"/>
            </a:xfrm>
            <a:prstGeom prst="foldedCorner">
              <a:avLst/>
            </a:prstGeom>
            <a:solidFill>
              <a:srgbClr val="F2F2F2"/>
            </a:solidFill>
            <a:ln w="12700" cap="flat" cmpd="sng" algn="ctr">
              <a:noFill/>
              <a:prstDash val="solid"/>
              <a:miter lim="800000"/>
            </a:ln>
            <a:effectLst/>
          </p:spPr>
          <p:txBody>
            <a:bodyPr rtlCol="0" anchor="t"/>
            <a:lstStyle/>
            <a:p>
              <a:pPr algn="ctr" defTabSz="914377">
                <a:lnSpc>
                  <a:spcPct val="130000"/>
                </a:lnSpc>
              </a:pPr>
              <a:endParaRPr lang="en-US" altLang="zh-CN" sz="13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914377">
                <a:lnSpc>
                  <a:spcPct val="130000"/>
                </a:lnSpc>
              </a:pPr>
              <a:endParaRPr lang="en-US" altLang="zh-CN" sz="13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914377">
                <a:lnSpc>
                  <a:spcPct val="130000"/>
                </a:lnSpc>
                <a:spcAft>
                  <a:spcPts val="600"/>
                </a:spcAft>
              </a:pPr>
              <a:r>
                <a:rPr lang="zh-CN" altLang="en-US" sz="1300" b="1" kern="0" dirty="0">
                  <a:latin typeface="微软雅黑" panose="020B0503020204020204" pitchFamily="34" charset="-122"/>
                  <a:ea typeface="微软雅黑" panose="020B0503020204020204" pitchFamily="34" charset="-122"/>
                </a:rPr>
                <a:t>第</a:t>
              </a:r>
              <a:r>
                <a:rPr lang="en-US" altLang="zh-CN" sz="1300" b="1" kern="0" dirty="0">
                  <a:latin typeface="微软雅黑" panose="020B0503020204020204" pitchFamily="34" charset="-122"/>
                  <a:ea typeface="微软雅黑" panose="020B0503020204020204" pitchFamily="34" charset="-122"/>
                </a:rPr>
                <a:t>24</a:t>
              </a:r>
              <a:r>
                <a:rPr lang="zh-CN" altLang="en-US" sz="1300" b="1" kern="0" dirty="0">
                  <a:latin typeface="微软雅黑" panose="020B0503020204020204" pitchFamily="34" charset="-122"/>
                  <a:ea typeface="微软雅黑" panose="020B0503020204020204" pitchFamily="34" charset="-122"/>
                </a:rPr>
                <a:t>条</a:t>
              </a:r>
              <a:endParaRPr lang="en-US" altLang="zh-CN" sz="1300" b="1" kern="0" dirty="0">
                <a:latin typeface="微软雅黑" panose="020B0503020204020204" pitchFamily="34" charset="-122"/>
                <a:ea typeface="微软雅黑" panose="020B0503020204020204" pitchFamily="34" charset="-122"/>
              </a:endParaRPr>
            </a:p>
            <a:p>
              <a:pPr marL="72000">
                <a:lnSpc>
                  <a:spcPct val="130000"/>
                </a:lnSpc>
              </a:pPr>
              <a:r>
                <a:rPr lang="zh-CN" altLang="en-US" sz="1300" dirty="0"/>
                <a:t>申请专利的发明创造在申请日以前六个月内，有下列情形之一的，</a:t>
              </a:r>
              <a:r>
                <a:rPr lang="zh-CN" altLang="en-US" sz="1300" b="1" dirty="0">
                  <a:solidFill>
                    <a:srgbClr val="0070C0"/>
                  </a:solidFill>
                </a:rPr>
                <a:t>不丧失新颖性</a:t>
              </a:r>
              <a:r>
                <a:rPr lang="zh-CN" altLang="en-US" sz="1300" dirty="0"/>
                <a:t>：</a:t>
              </a:r>
            </a:p>
            <a:p>
              <a:pPr marL="72000">
                <a:lnSpc>
                  <a:spcPct val="130000"/>
                </a:lnSpc>
              </a:pPr>
              <a:r>
                <a:rPr lang="zh-CN" altLang="en-US" sz="1300" dirty="0"/>
                <a:t>（一）在中国政府主办或者承认的国际展览会上首次展出的；</a:t>
              </a:r>
            </a:p>
            <a:p>
              <a:pPr marL="72000">
                <a:lnSpc>
                  <a:spcPct val="130000"/>
                </a:lnSpc>
              </a:pPr>
              <a:r>
                <a:rPr lang="zh-CN" altLang="en-US" sz="1300" dirty="0"/>
                <a:t>（二）在规定的学术会议或者技术会议上首次发表的；</a:t>
              </a:r>
            </a:p>
            <a:p>
              <a:pPr marL="72000">
                <a:lnSpc>
                  <a:spcPct val="130000"/>
                </a:lnSpc>
              </a:pPr>
              <a:r>
                <a:rPr lang="zh-CN" altLang="en-US" sz="1300" dirty="0"/>
                <a:t>（三）他人未经申请人同意而泄露其内容的。</a:t>
              </a:r>
            </a:p>
          </p:txBody>
        </p:sp>
        <p:grpSp>
          <p:nvGrpSpPr>
            <p:cNvPr id="82" name="组合 81"/>
            <p:cNvGrpSpPr/>
            <p:nvPr/>
          </p:nvGrpSpPr>
          <p:grpSpPr>
            <a:xfrm>
              <a:off x="3425505" y="2549662"/>
              <a:ext cx="471569" cy="471568"/>
              <a:chOff x="7758151" y="3418088"/>
              <a:chExt cx="780275" cy="780274"/>
            </a:xfrm>
          </p:grpSpPr>
          <p:sp>
            <p:nvSpPr>
              <p:cNvPr id="83" name="íS1ïḋe">
                <a:extLst>
                  <a:ext uri="{FF2B5EF4-FFF2-40B4-BE49-F238E27FC236}">
                    <a16:creationId xmlns:a16="http://schemas.microsoft.com/office/drawing/2014/main" id="{9C4A2397-5D15-4B93-A91C-582880280E9A}"/>
                  </a:ext>
                </a:extLst>
              </p:cNvPr>
              <p:cNvSpPr/>
              <p:nvPr/>
            </p:nvSpPr>
            <p:spPr>
              <a:xfrm flipH="1">
                <a:off x="7758151" y="3418088"/>
                <a:ext cx="780275" cy="780274"/>
              </a:xfrm>
              <a:prstGeom prst="ellipse">
                <a:avLst/>
              </a:prstGeom>
              <a:solidFill>
                <a:srgbClr val="00AEEF"/>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84" name="图片 8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32618" y="3601407"/>
                <a:ext cx="431340" cy="431341"/>
              </a:xfrm>
              <a:prstGeom prst="rect">
                <a:avLst/>
              </a:prstGeom>
            </p:spPr>
          </p:pic>
        </p:grpSp>
      </p:grpSp>
      <p:sp>
        <p:nvSpPr>
          <p:cNvPr id="14" name="矩形 13"/>
          <p:cNvSpPr/>
          <p:nvPr/>
        </p:nvSpPr>
        <p:spPr>
          <a:xfrm>
            <a:off x="2126650" y="1746995"/>
            <a:ext cx="2138130" cy="338554"/>
          </a:xfrm>
          <a:prstGeom prst="rect">
            <a:avLst/>
          </a:prstGeom>
        </p:spPr>
        <p:txBody>
          <a:bodyPr wrap="square">
            <a:spAutoFit/>
          </a:bodyPr>
          <a:lstStyle/>
          <a:p>
            <a:r>
              <a:rPr lang="en-US" altLang="zh-CN"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专利法</a:t>
            </a:r>
            <a:r>
              <a:rPr lang="en-US" altLang="zh-CN"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2008</a:t>
            </a:r>
            <a:r>
              <a:rPr lang="zh-CN" altLang="en-US"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Slide Number Placeholder 1">
            <a:extLst>
              <a:ext uri="{FF2B5EF4-FFF2-40B4-BE49-F238E27FC236}">
                <a16:creationId xmlns:a16="http://schemas.microsoft.com/office/drawing/2014/main" id="{BC74CAF0-A62C-40AA-8420-8AD7326D62E3}"/>
              </a:ext>
            </a:extLst>
          </p:cNvPr>
          <p:cNvSpPr>
            <a:spLocks noGrp="1"/>
          </p:cNvSpPr>
          <p:nvPr>
            <p:ph type="sldNum" sz="quarter" idx="12"/>
          </p:nvPr>
        </p:nvSpPr>
        <p:spPr/>
        <p:txBody>
          <a:bodyPr/>
          <a:lstStyle/>
          <a:p>
            <a:fld id="{89F2F03E-D49B-4454-95FA-645BE2D41F0B}" type="slidenum">
              <a:rPr lang="zh-CN" altLang="en-US" smtClean="0"/>
              <a:t>11</a:t>
            </a:fld>
            <a:endParaRPr lang="zh-CN" altLang="en-US"/>
          </a:p>
        </p:txBody>
      </p:sp>
      <p:sp>
        <p:nvSpPr>
          <p:cNvPr id="20" name="矩形 13">
            <a:extLst>
              <a:ext uri="{FF2B5EF4-FFF2-40B4-BE49-F238E27FC236}">
                <a16:creationId xmlns:a16="http://schemas.microsoft.com/office/drawing/2014/main" id="{718B06F8-7902-48E6-88D9-FC552A0E4331}"/>
              </a:ext>
            </a:extLst>
          </p:cNvPr>
          <p:cNvSpPr/>
          <p:nvPr/>
        </p:nvSpPr>
        <p:spPr>
          <a:xfrm>
            <a:off x="7469117" y="1715479"/>
            <a:ext cx="2138130" cy="338554"/>
          </a:xfrm>
          <a:prstGeom prst="rect">
            <a:avLst/>
          </a:prstGeom>
        </p:spPr>
        <p:txBody>
          <a:bodyPr wrap="square">
            <a:spAutoFit/>
          </a:bodyPr>
          <a:lstStyle/>
          <a:p>
            <a:pPr algn="ctr"/>
            <a:r>
              <a:rPr lang="zh-CN" altLang="en-US"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新</a:t>
            </a:r>
            <a:r>
              <a:rPr lang="en-US" altLang="zh-CN"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专利法</a:t>
            </a:r>
            <a:r>
              <a:rPr lang="en-US" altLang="zh-CN" sz="1600" b="1" dirty="0">
                <a:solidFill>
                  <a:srgbClr val="555555"/>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18" name="Title 4"/>
          <p:cNvSpPr>
            <a:spLocks noGrp="1"/>
          </p:cNvSpPr>
          <p:nvPr>
            <p:ph type="title"/>
          </p:nvPr>
        </p:nvSpPr>
        <p:spPr>
          <a:xfrm>
            <a:off x="1264055" y="406473"/>
            <a:ext cx="11126840" cy="696912"/>
          </a:xfrm>
        </p:spPr>
        <p:txBody>
          <a:bodyPr>
            <a:normAutofit/>
          </a:bodyPr>
          <a:lstStyle/>
          <a:p>
            <a:r>
              <a:rPr lang="zh-CN" altLang="en-US" sz="2400" spc="0" dirty="0"/>
              <a:t>第</a:t>
            </a:r>
            <a:r>
              <a:rPr lang="zh-CN" altLang="en-US" sz="2400" spc="0" dirty="0" smtClean="0"/>
              <a:t>一部分  完善专利授权制度</a:t>
            </a:r>
            <a:r>
              <a:rPr lang="en-US" altLang="zh-CN" sz="2400" spc="0" dirty="0" smtClean="0"/>
              <a:t>——</a:t>
            </a:r>
            <a:r>
              <a:rPr lang="zh-CN" altLang="en-US" sz="2400" spc="0" dirty="0" smtClean="0"/>
              <a:t>新增</a:t>
            </a:r>
            <a:r>
              <a:rPr lang="zh-CN" altLang="en-US" sz="2400" spc="0" dirty="0" smtClean="0">
                <a:solidFill>
                  <a:srgbClr val="00AEEE"/>
                </a:solidFill>
                <a:latin typeface="Arial" panose="020B0604020202020204" pitchFamily="34" charset="0"/>
                <a:cs typeface="Arial" panose="020B0604020202020204" pitchFamily="34" charset="0"/>
              </a:rPr>
              <a:t>不</a:t>
            </a:r>
            <a:r>
              <a:rPr lang="zh-CN" altLang="en-US" sz="2400" spc="0" dirty="0">
                <a:solidFill>
                  <a:srgbClr val="00AEEE"/>
                </a:solidFill>
                <a:latin typeface="Arial" panose="020B0604020202020204" pitchFamily="34" charset="0"/>
                <a:cs typeface="Arial" panose="020B0604020202020204" pitchFamily="34" charset="0"/>
              </a:rPr>
              <a:t>丧失新颖性宽限期</a:t>
            </a:r>
            <a:r>
              <a:rPr lang="zh-CN" altLang="en-US" sz="2400" spc="0" dirty="0" smtClean="0">
                <a:solidFill>
                  <a:srgbClr val="00AEEE"/>
                </a:solidFill>
                <a:latin typeface="Arial" panose="020B0604020202020204" pitchFamily="34" charset="0"/>
                <a:cs typeface="Arial" panose="020B0604020202020204" pitchFamily="34" charset="0"/>
              </a:rPr>
              <a:t>的适用情形</a:t>
            </a:r>
            <a:endParaRPr lang="en-US" sz="2400" spc="0" dirty="0"/>
          </a:p>
        </p:txBody>
      </p:sp>
    </p:spTree>
    <p:extLst>
      <p:ext uri="{BB962C8B-B14F-4D97-AF65-F5344CB8AC3E}">
        <p14:creationId xmlns:p14="http://schemas.microsoft.com/office/powerpoint/2010/main" val="79988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2849201" y="2611600"/>
            <a:ext cx="8202386" cy="2237536"/>
          </a:xfrm>
          <a:prstGeom prst="rect">
            <a:avLst/>
          </a:prstGeom>
          <a:solidFill>
            <a:schemeClr val="bg1"/>
          </a:solidFill>
          <a:ln w="19050">
            <a:solidFill>
              <a:schemeClr val="tx1">
                <a:lumMod val="20000"/>
                <a:lumOff val="80000"/>
              </a:schemeClr>
            </a:solidFill>
            <a:prstDash val="dash"/>
          </a:ln>
        </p:spPr>
        <p:txBody>
          <a:bodyPr wrap="square">
            <a:spAutoFit/>
          </a:bodyPr>
          <a:lstStyle/>
          <a:p>
            <a:pPr marL="80550" lvl="0">
              <a:lnSpc>
                <a:spcPct val="120000"/>
              </a:lnSpc>
              <a:spcAft>
                <a:spcPts val="300"/>
              </a:spcAft>
            </a:pPr>
            <a:r>
              <a:rPr lang="zh-CN" altLang="en-US" sz="1400" dirty="0">
                <a:solidFill>
                  <a:srgbClr val="555555"/>
                </a:solidFill>
                <a:latin typeface="微软雅黑" panose="020B0503020204020204" pitchFamily="34" charset="-122"/>
                <a:ea typeface="微软雅黑" panose="020B0503020204020204" pitchFamily="34" charset="-122"/>
              </a:rPr>
              <a:t>发明专利权的期限为二十年，</a:t>
            </a:r>
            <a:r>
              <a:rPr lang="zh-CN" altLang="en-US" sz="1400" b="1" dirty="0">
                <a:solidFill>
                  <a:srgbClr val="FF0000"/>
                </a:solidFill>
                <a:latin typeface="微软雅黑" panose="020B0503020204020204" pitchFamily="34" charset="-122"/>
                <a:ea typeface="微软雅黑" panose="020B0503020204020204" pitchFamily="34" charset="-122"/>
              </a:rPr>
              <a:t>实用新型专利权的期限为十年， 外观设计专利权的期限为十五年，</a:t>
            </a:r>
            <a:r>
              <a:rPr lang="zh-CN" altLang="en-US" sz="1400" dirty="0">
                <a:solidFill>
                  <a:srgbClr val="555555"/>
                </a:solidFill>
                <a:latin typeface="微软雅黑" panose="020B0503020204020204" pitchFamily="34" charset="-122"/>
                <a:ea typeface="微软雅黑" panose="020B0503020204020204" pitchFamily="34" charset="-122"/>
              </a:rPr>
              <a:t>均自申请日起计算。</a:t>
            </a:r>
          </a:p>
          <a:p>
            <a:pPr marL="80550" lvl="0">
              <a:lnSpc>
                <a:spcPct val="120000"/>
              </a:lnSpc>
              <a:spcAft>
                <a:spcPts val="300"/>
              </a:spcAft>
            </a:pPr>
            <a:r>
              <a:rPr lang="zh-CN" altLang="en-US" sz="1400" b="1" dirty="0">
                <a:solidFill>
                  <a:srgbClr val="FF0000"/>
                </a:solidFill>
                <a:latin typeface="微软雅黑" panose="020B0503020204020204" pitchFamily="34" charset="-122"/>
                <a:ea typeface="微软雅黑" panose="020B0503020204020204" pitchFamily="34" charset="-122"/>
              </a:rPr>
              <a:t>自发明专利申请日起满四年，且自实质审查请求之日起满三年后授予发明专利权的，国务院专利行政部门应专利权人的请求，就发明专利在授权过程中的不合理延迟给予专利权期限补偿，但由申请人引起的不合理延迟除外。</a:t>
            </a:r>
            <a:endParaRPr lang="en-US" altLang="zh-CN" sz="1400" b="1" dirty="0">
              <a:solidFill>
                <a:srgbClr val="FF0000"/>
              </a:solidFill>
              <a:latin typeface="微软雅黑" panose="020B0503020204020204" pitchFamily="34" charset="-122"/>
              <a:ea typeface="微软雅黑" panose="020B0503020204020204" pitchFamily="34" charset="-122"/>
            </a:endParaRPr>
          </a:p>
          <a:p>
            <a:pPr marL="80550" lvl="0">
              <a:lnSpc>
                <a:spcPct val="120000"/>
              </a:lnSpc>
              <a:spcAft>
                <a:spcPts val="300"/>
              </a:spcAft>
            </a:pPr>
            <a:r>
              <a:rPr lang="zh-CN" altLang="en-US" sz="1400" dirty="0">
                <a:solidFill>
                  <a:srgbClr val="555555"/>
                </a:solidFill>
                <a:latin typeface="微软雅黑" panose="020B0503020204020204" pitchFamily="34" charset="-122"/>
                <a:ea typeface="微软雅黑" panose="020B0503020204020204" pitchFamily="34" charset="-122"/>
              </a:rPr>
              <a:t>为补偿新药上市审评审批占用的时间，对在中国获得上市许可的新药相关发明专利，国务院专利行政部门应专利权人的请求给予专利权期限补偿。补偿期限不超过五年，新药批准上市后总有效专利权期限不超过十四年。</a:t>
            </a:r>
            <a:endParaRPr lang="en-US" sz="1400" dirty="0">
              <a:solidFill>
                <a:srgbClr val="555555"/>
              </a:solidFill>
              <a:latin typeface="微软雅黑" panose="020B0503020204020204" pitchFamily="34" charset="-122"/>
              <a:ea typeface="微软雅黑" panose="020B0503020204020204" pitchFamily="34" charset="-122"/>
            </a:endParaRPr>
          </a:p>
        </p:txBody>
      </p:sp>
      <p:grpSp>
        <p:nvGrpSpPr>
          <p:cNvPr id="20" name="Group 13"/>
          <p:cNvGrpSpPr/>
          <p:nvPr/>
        </p:nvGrpSpPr>
        <p:grpSpPr>
          <a:xfrm>
            <a:off x="661786" y="2035761"/>
            <a:ext cx="1795404" cy="2961554"/>
            <a:chOff x="10045700" y="3086100"/>
            <a:chExt cx="5276850" cy="8704263"/>
          </a:xfrm>
        </p:grpSpPr>
        <p:sp>
          <p:nvSpPr>
            <p:cNvPr id="21" name="Freeform: Shape 14"/>
            <p:cNvSpPr/>
            <p:nvPr/>
          </p:nvSpPr>
          <p:spPr bwMode="auto">
            <a:xfrm>
              <a:off x="11525250" y="9926638"/>
              <a:ext cx="2286000" cy="1863725"/>
            </a:xfrm>
            <a:custGeom>
              <a:avLst/>
              <a:gdLst>
                <a:gd name="T0" fmla="*/ 1143000 w 21600"/>
                <a:gd name="T1" fmla="*/ 931863 h 21600"/>
                <a:gd name="T2" fmla="*/ 1143000 w 21600"/>
                <a:gd name="T3" fmla="*/ 931863 h 21600"/>
                <a:gd name="T4" fmla="*/ 1143000 w 21600"/>
                <a:gd name="T5" fmla="*/ 931863 h 21600"/>
                <a:gd name="T6" fmla="*/ 1143000 w 21600"/>
                <a:gd name="T7" fmla="*/ 931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9" y="0"/>
                  </a:moveTo>
                  <a:cubicBezTo>
                    <a:pt x="405" y="0"/>
                    <a:pt x="0" y="539"/>
                    <a:pt x="0" y="1200"/>
                  </a:cubicBezTo>
                  <a:cubicBezTo>
                    <a:pt x="0" y="1894"/>
                    <a:pt x="405" y="2446"/>
                    <a:pt x="929" y="2446"/>
                  </a:cubicBezTo>
                  <a:cubicBezTo>
                    <a:pt x="929" y="2446"/>
                    <a:pt x="931" y="2446"/>
                    <a:pt x="20666" y="2446"/>
                  </a:cubicBezTo>
                  <a:cubicBezTo>
                    <a:pt x="21183" y="2446"/>
                    <a:pt x="21600" y="1894"/>
                    <a:pt x="21600" y="1200"/>
                  </a:cubicBezTo>
                  <a:cubicBezTo>
                    <a:pt x="21599" y="540"/>
                    <a:pt x="21183" y="0"/>
                    <a:pt x="20666" y="0"/>
                  </a:cubicBezTo>
                  <a:cubicBezTo>
                    <a:pt x="20666" y="0"/>
                    <a:pt x="20664" y="0"/>
                    <a:pt x="929" y="0"/>
                  </a:cubicBezTo>
                  <a:close/>
                  <a:moveTo>
                    <a:pt x="1060" y="3701"/>
                  </a:moveTo>
                  <a:cubicBezTo>
                    <a:pt x="572" y="3701"/>
                    <a:pt x="157" y="4235"/>
                    <a:pt x="157" y="4888"/>
                  </a:cubicBezTo>
                  <a:cubicBezTo>
                    <a:pt x="157" y="5541"/>
                    <a:pt x="572" y="6065"/>
                    <a:pt x="1060" y="6065"/>
                  </a:cubicBezTo>
                  <a:cubicBezTo>
                    <a:pt x="1060" y="6065"/>
                    <a:pt x="1061" y="6065"/>
                    <a:pt x="20512" y="6065"/>
                  </a:cubicBezTo>
                  <a:cubicBezTo>
                    <a:pt x="20993" y="6065"/>
                    <a:pt x="21408" y="5541"/>
                    <a:pt x="21408" y="4888"/>
                  </a:cubicBezTo>
                  <a:cubicBezTo>
                    <a:pt x="21408" y="4235"/>
                    <a:pt x="20993" y="3701"/>
                    <a:pt x="20512" y="3701"/>
                  </a:cubicBezTo>
                  <a:cubicBezTo>
                    <a:pt x="20512" y="3701"/>
                    <a:pt x="20512" y="3701"/>
                    <a:pt x="1060" y="3701"/>
                  </a:cubicBezTo>
                  <a:close/>
                  <a:moveTo>
                    <a:pt x="1060" y="7357"/>
                  </a:moveTo>
                  <a:cubicBezTo>
                    <a:pt x="572" y="7357"/>
                    <a:pt x="157" y="7899"/>
                    <a:pt x="157" y="8553"/>
                  </a:cubicBezTo>
                  <a:cubicBezTo>
                    <a:pt x="157" y="9224"/>
                    <a:pt x="572" y="9804"/>
                    <a:pt x="1060" y="9804"/>
                  </a:cubicBezTo>
                  <a:cubicBezTo>
                    <a:pt x="1060" y="9804"/>
                    <a:pt x="1061" y="9804"/>
                    <a:pt x="20512" y="9804"/>
                  </a:cubicBezTo>
                  <a:cubicBezTo>
                    <a:pt x="20993" y="9804"/>
                    <a:pt x="21408" y="9224"/>
                    <a:pt x="21408" y="8553"/>
                  </a:cubicBezTo>
                  <a:cubicBezTo>
                    <a:pt x="21408" y="7899"/>
                    <a:pt x="20993" y="7357"/>
                    <a:pt x="20512" y="7357"/>
                  </a:cubicBezTo>
                  <a:cubicBezTo>
                    <a:pt x="20512" y="7357"/>
                    <a:pt x="20512" y="7357"/>
                    <a:pt x="1060" y="7357"/>
                  </a:cubicBezTo>
                  <a:close/>
                  <a:moveTo>
                    <a:pt x="1060" y="11018"/>
                  </a:moveTo>
                  <a:cubicBezTo>
                    <a:pt x="572" y="11018"/>
                    <a:pt x="157" y="11559"/>
                    <a:pt x="157" y="12264"/>
                  </a:cubicBezTo>
                  <a:cubicBezTo>
                    <a:pt x="157" y="12927"/>
                    <a:pt x="572" y="13460"/>
                    <a:pt x="1060" y="13460"/>
                  </a:cubicBezTo>
                  <a:cubicBezTo>
                    <a:pt x="1060" y="13460"/>
                    <a:pt x="1061" y="13460"/>
                    <a:pt x="20512" y="13460"/>
                  </a:cubicBezTo>
                  <a:cubicBezTo>
                    <a:pt x="20993" y="13460"/>
                    <a:pt x="21408" y="12927"/>
                    <a:pt x="21408" y="12264"/>
                  </a:cubicBezTo>
                  <a:cubicBezTo>
                    <a:pt x="21408" y="11559"/>
                    <a:pt x="20993" y="11018"/>
                    <a:pt x="20512" y="11018"/>
                  </a:cubicBezTo>
                  <a:cubicBezTo>
                    <a:pt x="20512" y="11018"/>
                    <a:pt x="20512" y="11018"/>
                    <a:pt x="1060" y="11018"/>
                  </a:cubicBezTo>
                  <a:close/>
                  <a:moveTo>
                    <a:pt x="1060" y="14288"/>
                  </a:moveTo>
                  <a:cubicBezTo>
                    <a:pt x="537" y="14288"/>
                    <a:pt x="157" y="14653"/>
                    <a:pt x="157" y="15060"/>
                  </a:cubicBezTo>
                  <a:cubicBezTo>
                    <a:pt x="157" y="15419"/>
                    <a:pt x="448" y="15691"/>
                    <a:pt x="862" y="15764"/>
                  </a:cubicBezTo>
                  <a:cubicBezTo>
                    <a:pt x="890" y="15838"/>
                    <a:pt x="913" y="15920"/>
                    <a:pt x="967" y="15985"/>
                  </a:cubicBezTo>
                  <a:cubicBezTo>
                    <a:pt x="1168" y="16270"/>
                    <a:pt x="3031" y="18643"/>
                    <a:pt x="3512" y="19222"/>
                  </a:cubicBezTo>
                  <a:cubicBezTo>
                    <a:pt x="4048" y="19222"/>
                    <a:pt x="3551" y="19222"/>
                    <a:pt x="4048" y="19222"/>
                  </a:cubicBezTo>
                  <a:cubicBezTo>
                    <a:pt x="4040" y="19300"/>
                    <a:pt x="4029" y="19377"/>
                    <a:pt x="4029" y="19457"/>
                  </a:cubicBezTo>
                  <a:cubicBezTo>
                    <a:pt x="4029" y="20631"/>
                    <a:pt x="4887" y="21599"/>
                    <a:pt x="5919" y="21599"/>
                  </a:cubicBezTo>
                  <a:cubicBezTo>
                    <a:pt x="5919" y="21599"/>
                    <a:pt x="5918" y="21599"/>
                    <a:pt x="15512" y="21599"/>
                  </a:cubicBezTo>
                  <a:cubicBezTo>
                    <a:pt x="16543" y="21599"/>
                    <a:pt x="17412" y="20631"/>
                    <a:pt x="17412" y="19457"/>
                  </a:cubicBezTo>
                  <a:cubicBezTo>
                    <a:pt x="17412" y="19377"/>
                    <a:pt x="17398" y="19300"/>
                    <a:pt x="17390" y="19222"/>
                  </a:cubicBezTo>
                  <a:cubicBezTo>
                    <a:pt x="17391" y="19222"/>
                    <a:pt x="17956" y="19222"/>
                    <a:pt x="17956" y="19222"/>
                  </a:cubicBezTo>
                  <a:cubicBezTo>
                    <a:pt x="18164" y="18971"/>
                    <a:pt x="18505" y="18557"/>
                    <a:pt x="19129" y="17806"/>
                  </a:cubicBezTo>
                  <a:cubicBezTo>
                    <a:pt x="19887" y="16852"/>
                    <a:pt x="20351" y="16215"/>
                    <a:pt x="20572" y="15759"/>
                  </a:cubicBezTo>
                  <a:cubicBezTo>
                    <a:pt x="20965" y="15672"/>
                    <a:pt x="21251" y="15404"/>
                    <a:pt x="21251" y="15060"/>
                  </a:cubicBezTo>
                  <a:cubicBezTo>
                    <a:pt x="21251" y="14653"/>
                    <a:pt x="20841" y="14288"/>
                    <a:pt x="20317" y="14288"/>
                  </a:cubicBezTo>
                  <a:cubicBezTo>
                    <a:pt x="20317" y="14288"/>
                    <a:pt x="20319" y="14288"/>
                    <a:pt x="1060" y="14288"/>
                  </a:cubicBezTo>
                  <a:close/>
                </a:path>
              </a:pathLst>
            </a:custGeom>
            <a:solidFill>
              <a:srgbClr val="D9D9D9"/>
            </a:solidFill>
            <a:ln w="9525" cap="flat" cmpd="sng">
              <a:solidFill>
                <a:srgbClr val="F2F2F2"/>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2" name="Freeform: Shape 15"/>
            <p:cNvSpPr/>
            <p:nvPr/>
          </p:nvSpPr>
          <p:spPr bwMode="auto">
            <a:xfrm>
              <a:off x="11842750" y="3086100"/>
              <a:ext cx="3479800" cy="2195513"/>
            </a:xfrm>
            <a:custGeom>
              <a:avLst/>
              <a:gdLst>
                <a:gd name="T0" fmla="*/ 1739900 w 21600"/>
                <a:gd name="T1" fmla="*/ 1097757 h 21600"/>
                <a:gd name="T2" fmla="*/ 1739900 w 21600"/>
                <a:gd name="T3" fmla="*/ 1097757 h 21600"/>
                <a:gd name="T4" fmla="*/ 1739900 w 21600"/>
                <a:gd name="T5" fmla="*/ 1097757 h 21600"/>
                <a:gd name="T6" fmla="*/ 1739900 w 21600"/>
                <a:gd name="T7" fmla="*/ 1097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599"/>
                  </a:lnTo>
                  <a:lnTo>
                    <a:pt x="17459" y="7583"/>
                  </a:lnTo>
                  <a:lnTo>
                    <a:pt x="8049" y="0"/>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3" name="Freeform: Shape 16"/>
            <p:cNvSpPr/>
            <p:nvPr/>
          </p:nvSpPr>
          <p:spPr bwMode="auto">
            <a:xfrm>
              <a:off x="10045700" y="4883150"/>
              <a:ext cx="5276850" cy="1550988"/>
            </a:xfrm>
            <a:custGeom>
              <a:avLst/>
              <a:gdLst>
                <a:gd name="T0" fmla="*/ 2638425 w 21600"/>
                <a:gd name="T1" fmla="*/ 775494 h 21600"/>
                <a:gd name="T2" fmla="*/ 2638425 w 21600"/>
                <a:gd name="T3" fmla="*/ 775494 h 21600"/>
                <a:gd name="T4" fmla="*/ 2638425 w 21600"/>
                <a:gd name="T5" fmla="*/ 775494 h 21600"/>
                <a:gd name="T6" fmla="*/ 2638425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9248"/>
                  </a:lnTo>
                  <a:lnTo>
                    <a:pt x="21372" y="19161"/>
                  </a:lnTo>
                  <a:lnTo>
                    <a:pt x="15" y="21599"/>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4" name="Freeform: Shape 17"/>
            <p:cNvSpPr/>
            <p:nvPr/>
          </p:nvSpPr>
          <p:spPr bwMode="auto">
            <a:xfrm>
              <a:off x="10452101" y="3859213"/>
              <a:ext cx="4870449" cy="3825874"/>
            </a:xfrm>
            <a:custGeom>
              <a:avLst/>
              <a:gdLst>
                <a:gd name="T0" fmla="*/ 2435225 w 21600"/>
                <a:gd name="T1" fmla="*/ 1912937 h 21600"/>
                <a:gd name="T2" fmla="*/ 2435225 w 21600"/>
                <a:gd name="T3" fmla="*/ 1912937 h 21600"/>
                <a:gd name="T4" fmla="*/ 2435225 w 21600"/>
                <a:gd name="T5" fmla="*/ 1912937 h 21600"/>
                <a:gd name="T6" fmla="*/ 2435225 w 21600"/>
                <a:gd name="T7" fmla="*/ 1912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40" y="0"/>
                  </a:moveTo>
                  <a:lnTo>
                    <a:pt x="0" y="19721"/>
                  </a:lnTo>
                  <a:lnTo>
                    <a:pt x="830" y="21599"/>
                  </a:lnTo>
                  <a:lnTo>
                    <a:pt x="21599" y="8054"/>
                  </a:lnTo>
                  <a:lnTo>
                    <a:pt x="18640"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5" name="Freeform: Shape 18"/>
            <p:cNvSpPr/>
            <p:nvPr/>
          </p:nvSpPr>
          <p:spPr bwMode="auto">
            <a:xfrm>
              <a:off x="10452100" y="7362825"/>
              <a:ext cx="3924300" cy="1557338"/>
            </a:xfrm>
            <a:custGeom>
              <a:avLst/>
              <a:gdLst>
                <a:gd name="T0" fmla="*/ 1962150 w 21600"/>
                <a:gd name="T1" fmla="*/ 778669 h 21600"/>
                <a:gd name="T2" fmla="*/ 1962150 w 21600"/>
                <a:gd name="T3" fmla="*/ 778669 h 21600"/>
                <a:gd name="T4" fmla="*/ 1962150 w 21600"/>
                <a:gd name="T5" fmla="*/ 778669 h 21600"/>
                <a:gd name="T6" fmla="*/ 1962150 w 21600"/>
                <a:gd name="T7" fmla="*/ 778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1535"/>
                  </a:lnTo>
                  <a:lnTo>
                    <a:pt x="20330" y="21599"/>
                  </a:lnTo>
                  <a:lnTo>
                    <a:pt x="1030" y="4601"/>
                  </a:lnTo>
                  <a:lnTo>
                    <a:pt x="0" y="0"/>
                  </a:lnTo>
                </a:path>
              </a:pathLst>
            </a:custGeom>
            <a:solidFill>
              <a:srgbClr val="595959">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6" name="Freeform: Shape 19"/>
            <p:cNvSpPr/>
            <p:nvPr/>
          </p:nvSpPr>
          <p:spPr bwMode="auto">
            <a:xfrm>
              <a:off x="10990263" y="5548313"/>
              <a:ext cx="4329112" cy="3151187"/>
            </a:xfrm>
            <a:custGeom>
              <a:avLst/>
              <a:gdLst>
                <a:gd name="T0" fmla="*/ 2164556 w 21600"/>
                <a:gd name="T1" fmla="*/ 1575594 h 21600"/>
                <a:gd name="T2" fmla="*/ 2164556 w 21600"/>
                <a:gd name="T3" fmla="*/ 1575594 h 21600"/>
                <a:gd name="T4" fmla="*/ 2164556 w 21600"/>
                <a:gd name="T5" fmla="*/ 1575594 h 21600"/>
                <a:gd name="T6" fmla="*/ 2164556 w 21600"/>
                <a:gd name="T7" fmla="*/ 1575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9114"/>
                  </a:lnTo>
                  <a:lnTo>
                    <a:pt x="512" y="21600"/>
                  </a:lnTo>
                  <a:lnTo>
                    <a:pt x="21322" y="4893"/>
                  </a:lnTo>
                  <a:lnTo>
                    <a:pt x="21599"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7" name="Freeform: Shape 20"/>
            <p:cNvSpPr/>
            <p:nvPr/>
          </p:nvSpPr>
          <p:spPr bwMode="auto">
            <a:xfrm>
              <a:off x="10990263" y="8343900"/>
              <a:ext cx="2962275" cy="1376363"/>
            </a:xfrm>
            <a:custGeom>
              <a:avLst/>
              <a:gdLst>
                <a:gd name="T0" fmla="*/ 1481138 w 21600"/>
                <a:gd name="T1" fmla="*/ 688182 h 21600"/>
                <a:gd name="T2" fmla="*/ 1481138 w 21600"/>
                <a:gd name="T3" fmla="*/ 688182 h 21600"/>
                <a:gd name="T4" fmla="*/ 1481138 w 21600"/>
                <a:gd name="T5" fmla="*/ 688182 h 21600"/>
                <a:gd name="T6" fmla="*/ 1481138 w 21600"/>
                <a:gd name="T7" fmla="*/ 688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8339"/>
                  </a:lnTo>
                  <a:lnTo>
                    <a:pt x="20424" y="21600"/>
                  </a:lnTo>
                  <a:lnTo>
                    <a:pt x="748" y="5676"/>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8" name="Freeform: Shape 21"/>
            <p:cNvSpPr/>
            <p:nvPr/>
          </p:nvSpPr>
          <p:spPr bwMode="auto">
            <a:xfrm>
              <a:off x="10045700" y="3086100"/>
              <a:ext cx="3090863" cy="3344863"/>
            </a:xfrm>
            <a:custGeom>
              <a:avLst/>
              <a:gdLst>
                <a:gd name="T0" fmla="*/ 1545432 w 21600"/>
                <a:gd name="T1" fmla="*/ 1672432 h 21600"/>
                <a:gd name="T2" fmla="*/ 1545432 w 21600"/>
                <a:gd name="T3" fmla="*/ 1672432 h 21600"/>
                <a:gd name="T4" fmla="*/ 1545432 w 21600"/>
                <a:gd name="T5" fmla="*/ 1672432 h 21600"/>
                <a:gd name="T6" fmla="*/ 1545432 w 21600"/>
                <a:gd name="T7" fmla="*/ 1672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7" y="0"/>
                  </a:moveTo>
                  <a:lnTo>
                    <a:pt x="0" y="11569"/>
                  </a:lnTo>
                  <a:lnTo>
                    <a:pt x="26" y="21600"/>
                  </a:lnTo>
                  <a:lnTo>
                    <a:pt x="21600" y="0"/>
                  </a:lnTo>
                  <a:lnTo>
                    <a:pt x="12537" y="0"/>
                  </a:lnTo>
                </a:path>
              </a:pathLst>
            </a:custGeom>
            <a:solidFill>
              <a:srgbClr val="00AEEF">
                <a:lumMod val="40000"/>
                <a:lumOff val="6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9" name="Freeform: Shape 22"/>
            <p:cNvSpPr/>
            <p:nvPr/>
          </p:nvSpPr>
          <p:spPr bwMode="auto">
            <a:xfrm>
              <a:off x="11383963" y="8196263"/>
              <a:ext cx="2987675" cy="1520825"/>
            </a:xfrm>
            <a:custGeom>
              <a:avLst/>
              <a:gdLst>
                <a:gd name="T0" fmla="*/ 1493838 w 21600"/>
                <a:gd name="T1" fmla="*/ 760413 h 21600"/>
                <a:gd name="T2" fmla="*/ 1493838 w 21600"/>
                <a:gd name="T3" fmla="*/ 760413 h 21600"/>
                <a:gd name="T4" fmla="*/ 1493838 w 21600"/>
                <a:gd name="T5" fmla="*/ 760413 h 21600"/>
                <a:gd name="T6" fmla="*/ 1493838 w 21600"/>
                <a:gd name="T7" fmla="*/ 760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7" y="21600"/>
                  </a:moveTo>
                  <a:lnTo>
                    <a:pt x="19935" y="10310"/>
                  </a:lnTo>
                  <a:lnTo>
                    <a:pt x="21600" y="0"/>
                  </a:lnTo>
                  <a:lnTo>
                    <a:pt x="0" y="19113"/>
                  </a:lnTo>
                  <a:lnTo>
                    <a:pt x="1367" y="21600"/>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30" name="Freeform: Shape 23"/>
            <p:cNvSpPr/>
            <p:nvPr/>
          </p:nvSpPr>
          <p:spPr bwMode="auto">
            <a:xfrm>
              <a:off x="11383963" y="9515475"/>
              <a:ext cx="2568575" cy="201613"/>
            </a:xfrm>
            <a:custGeom>
              <a:avLst/>
              <a:gdLst>
                <a:gd name="T0" fmla="*/ 1284288 w 21600"/>
                <a:gd name="T1" fmla="*/ 100807 h 21600"/>
                <a:gd name="T2" fmla="*/ 1284288 w 21600"/>
                <a:gd name="T3" fmla="*/ 100807 h 21600"/>
                <a:gd name="T4" fmla="*/ 1284288 w 21600"/>
                <a:gd name="T5" fmla="*/ 100807 h 21600"/>
                <a:gd name="T6" fmla="*/ 1284288 w 21600"/>
                <a:gd name="T7" fmla="*/ 1008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389"/>
                  </a:moveTo>
                  <a:lnTo>
                    <a:pt x="21599" y="0"/>
                  </a:lnTo>
                  <a:lnTo>
                    <a:pt x="20245" y="21600"/>
                  </a:lnTo>
                  <a:lnTo>
                    <a:pt x="1591" y="21600"/>
                  </a:lnTo>
                  <a:lnTo>
                    <a:pt x="0" y="3389"/>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grpSp>
      <p:sp>
        <p:nvSpPr>
          <p:cNvPr id="5" name="矩形 4"/>
          <p:cNvSpPr/>
          <p:nvPr/>
        </p:nvSpPr>
        <p:spPr>
          <a:xfrm>
            <a:off x="3269008" y="1969870"/>
            <a:ext cx="8009270" cy="328936"/>
          </a:xfrm>
          <a:prstGeom prst="rect">
            <a:avLst/>
          </a:prstGeom>
        </p:spPr>
        <p:txBody>
          <a:bodyPr wrap="square">
            <a:spAutoFit/>
          </a:bodyPr>
          <a:lstStyle/>
          <a:p>
            <a:pPr>
              <a:lnSpc>
                <a:spcPct val="120000"/>
              </a:lnSpc>
              <a:spcAft>
                <a:spcPts val="600"/>
              </a:spcAft>
            </a:pPr>
            <a:r>
              <a:rPr lang="zh-CN" altLang="en-US"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新</a:t>
            </a:r>
            <a:r>
              <a:rPr lang="en-US" altLang="zh-CN"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专利法</a:t>
            </a:r>
            <a:r>
              <a:rPr lang="en-US" altLang="zh-CN"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第</a:t>
            </a:r>
            <a:r>
              <a:rPr lang="en-US" altLang="zh-CN"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42</a:t>
            </a:r>
            <a:r>
              <a:rPr lang="zh-CN" altLang="en-US"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条</a:t>
            </a:r>
            <a:endParaRPr lang="en-US" altLang="zh-CN" sz="14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8" name="组合 37"/>
          <p:cNvGrpSpPr/>
          <p:nvPr/>
        </p:nvGrpSpPr>
        <p:grpSpPr>
          <a:xfrm>
            <a:off x="2899383" y="1996229"/>
            <a:ext cx="249388" cy="225329"/>
            <a:chOff x="797930" y="1160124"/>
            <a:chExt cx="362399" cy="327438"/>
          </a:xfrm>
        </p:grpSpPr>
        <p:sp>
          <p:nvSpPr>
            <p:cNvPr id="39" name="矩形 38"/>
            <p:cNvSpPr/>
            <p:nvPr/>
          </p:nvSpPr>
          <p:spPr>
            <a:xfrm>
              <a:off x="931430" y="1258663"/>
              <a:ext cx="228899" cy="2288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97930" y="1160124"/>
              <a:ext cx="228899" cy="228899"/>
            </a:xfrm>
            <a:prstGeom prst="rect">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p:cNvPicPr>
            <a:picLocks noChangeAspect="1"/>
          </p:cNvPicPr>
          <p:nvPr/>
        </p:nvPicPr>
        <p:blipFill rotWithShape="1">
          <a:blip r:embed="rId3"/>
          <a:srcRect l="68594" t="65577" b="15737"/>
          <a:stretch/>
        </p:blipFill>
        <p:spPr>
          <a:xfrm flipH="1">
            <a:off x="8017407" y="-12507"/>
            <a:ext cx="4174593" cy="2484533"/>
          </a:xfrm>
          <a:prstGeom prst="rect">
            <a:avLst/>
          </a:prstGeom>
        </p:spPr>
      </p:pic>
      <p:sp>
        <p:nvSpPr>
          <p:cNvPr id="3" name="Slide Number Placeholder 2">
            <a:extLst>
              <a:ext uri="{FF2B5EF4-FFF2-40B4-BE49-F238E27FC236}">
                <a16:creationId xmlns:a16="http://schemas.microsoft.com/office/drawing/2014/main" id="{BC3D7043-07C9-4BF8-A3DA-B360D07FF05E}"/>
              </a:ext>
            </a:extLst>
          </p:cNvPr>
          <p:cNvSpPr>
            <a:spLocks noGrp="1"/>
          </p:cNvSpPr>
          <p:nvPr>
            <p:ph type="sldNum" sz="quarter" idx="12"/>
          </p:nvPr>
        </p:nvSpPr>
        <p:spPr/>
        <p:txBody>
          <a:bodyPr/>
          <a:lstStyle/>
          <a:p>
            <a:fld id="{89F2F03E-D49B-4454-95FA-645BE2D41F0B}" type="slidenum">
              <a:rPr lang="zh-CN" altLang="en-US" smtClean="0"/>
              <a:t>12</a:t>
            </a:fld>
            <a:endParaRPr lang="zh-CN" altLang="en-US"/>
          </a:p>
        </p:txBody>
      </p:sp>
      <p:sp>
        <p:nvSpPr>
          <p:cNvPr id="32" name="Title 4"/>
          <p:cNvSpPr>
            <a:spLocks noGrp="1"/>
          </p:cNvSpPr>
          <p:nvPr>
            <p:ph type="title"/>
          </p:nvPr>
        </p:nvSpPr>
        <p:spPr>
          <a:xfrm>
            <a:off x="1264055" y="406473"/>
            <a:ext cx="11126840" cy="696912"/>
          </a:xfrm>
        </p:spPr>
        <p:txBody>
          <a:bodyPr>
            <a:normAutofit/>
          </a:bodyPr>
          <a:lstStyle/>
          <a:p>
            <a:r>
              <a:rPr lang="zh-CN" altLang="en-US" sz="2800" spc="-150" dirty="0"/>
              <a:t>第</a:t>
            </a:r>
            <a:r>
              <a:rPr lang="zh-CN" altLang="en-US" sz="2800" spc="-150" dirty="0" smtClean="0"/>
              <a:t>一部分  完善专利授权制度</a:t>
            </a:r>
            <a:r>
              <a:rPr lang="en-US" altLang="zh-CN" sz="2800" spc="-150" dirty="0" smtClean="0"/>
              <a:t>——</a:t>
            </a:r>
            <a:r>
              <a:rPr lang="zh-CN" altLang="en-US" sz="2800" spc="-150" dirty="0" smtClean="0"/>
              <a:t>专利权期限补偿制度</a:t>
            </a:r>
            <a:endParaRPr lang="en-US" sz="2800" spc="-150" dirty="0"/>
          </a:p>
        </p:txBody>
      </p:sp>
    </p:spTree>
    <p:extLst>
      <p:ext uri="{BB962C8B-B14F-4D97-AF65-F5344CB8AC3E}">
        <p14:creationId xmlns:p14="http://schemas.microsoft.com/office/powerpoint/2010/main" val="317487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l="68594" t="65577" b="15737"/>
          <a:stretch/>
        </p:blipFill>
        <p:spPr>
          <a:xfrm rot="10800000" flipH="1">
            <a:off x="7331" y="4408149"/>
            <a:ext cx="4116319" cy="2449851"/>
          </a:xfrm>
          <a:prstGeom prst="rect">
            <a:avLst/>
          </a:prstGeom>
        </p:spPr>
      </p:pic>
      <p:pic>
        <p:nvPicPr>
          <p:cNvPr id="51" name="图片 50"/>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2" name="Slide Number Placeholder 1">
            <a:extLst>
              <a:ext uri="{FF2B5EF4-FFF2-40B4-BE49-F238E27FC236}">
                <a16:creationId xmlns:a16="http://schemas.microsoft.com/office/drawing/2014/main" id="{2BE04E45-1C25-4539-AFB4-1F976877C9A4}"/>
              </a:ext>
            </a:extLst>
          </p:cNvPr>
          <p:cNvSpPr>
            <a:spLocks noGrp="1"/>
          </p:cNvSpPr>
          <p:nvPr>
            <p:ph type="sldNum" sz="quarter" idx="12"/>
          </p:nvPr>
        </p:nvSpPr>
        <p:spPr/>
        <p:txBody>
          <a:bodyPr/>
          <a:lstStyle/>
          <a:p>
            <a:fld id="{89F2F03E-D49B-4454-95FA-645BE2D41F0B}" type="slidenum">
              <a:rPr lang="zh-CN" altLang="en-US" smtClean="0"/>
              <a:t>13</a:t>
            </a:fld>
            <a:endParaRPr lang="zh-CN" altLang="en-US"/>
          </a:p>
        </p:txBody>
      </p:sp>
      <p:grpSp>
        <p:nvGrpSpPr>
          <p:cNvPr id="29" name="组合 14">
            <a:extLst>
              <a:ext uri="{FF2B5EF4-FFF2-40B4-BE49-F238E27FC236}">
                <a16:creationId xmlns:a16="http://schemas.microsoft.com/office/drawing/2014/main" id="{E5428F76-2287-4BDC-A1BE-9A049F29F013}"/>
              </a:ext>
            </a:extLst>
          </p:cNvPr>
          <p:cNvGrpSpPr/>
          <p:nvPr/>
        </p:nvGrpSpPr>
        <p:grpSpPr>
          <a:xfrm>
            <a:off x="621195" y="1664027"/>
            <a:ext cx="6446593" cy="3965452"/>
            <a:chOff x="4427240" y="1856961"/>
            <a:chExt cx="3722400" cy="4587927"/>
          </a:xfrm>
        </p:grpSpPr>
        <p:sp>
          <p:nvSpPr>
            <p:cNvPr id="30" name="圆角矩形 15">
              <a:extLst>
                <a:ext uri="{FF2B5EF4-FFF2-40B4-BE49-F238E27FC236}">
                  <a16:creationId xmlns:a16="http://schemas.microsoft.com/office/drawing/2014/main" id="{25CA33D0-EA5C-4C2D-B2D4-9DDCD0E5E6BC}"/>
                </a:ext>
              </a:extLst>
            </p:cNvPr>
            <p:cNvSpPr/>
            <p:nvPr/>
          </p:nvSpPr>
          <p:spPr>
            <a:xfrm>
              <a:off x="4427240" y="1856961"/>
              <a:ext cx="3722400" cy="4587927"/>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矩形 16">
              <a:extLst>
                <a:ext uri="{FF2B5EF4-FFF2-40B4-BE49-F238E27FC236}">
                  <a16:creationId xmlns:a16="http://schemas.microsoft.com/office/drawing/2014/main" id="{32B89094-74C7-4FFF-98B4-B8327305F291}"/>
                </a:ext>
              </a:extLst>
            </p:cNvPr>
            <p:cNvSpPr/>
            <p:nvPr/>
          </p:nvSpPr>
          <p:spPr>
            <a:xfrm>
              <a:off x="4524615" y="2089605"/>
              <a:ext cx="3527650" cy="4140952"/>
            </a:xfrm>
            <a:prstGeom prst="rect">
              <a:avLst/>
            </a:prstGeom>
          </p:spPr>
          <p:txBody>
            <a:bodyPr wrap="square">
              <a:spAutoFit/>
            </a:bodyPr>
            <a:lstStyle/>
            <a:p>
              <a:pPr marL="0" marR="0" lvl="0" indent="0" algn="ctr" defTabSz="914400" rtl="0" eaLnBrk="1" fontAlgn="auto" latinLnBrk="0" hangingPunct="1">
                <a:lnSpc>
                  <a:spcPct val="120000"/>
                </a:lnSpc>
                <a:spcAft>
                  <a:spcPts val="600"/>
                </a:spcAft>
                <a:buClrTx/>
                <a:buSzTx/>
                <a:buFontTx/>
                <a:buNone/>
                <a:tabLst/>
                <a:defRPr/>
              </a:pPr>
              <a:r>
                <a:rPr kumimoji="0" lang="zh-CN" altLang="en-US"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新</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专利法</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p>
            <a:p>
              <a:pPr marL="0" marR="0" lvl="0" indent="0" algn="ctr" defTabSz="914400" rtl="0" eaLnBrk="1" fontAlgn="auto" latinLnBrk="0" hangingPunct="1">
                <a:lnSpc>
                  <a:spcPct val="120000"/>
                </a:lnSpc>
                <a:spcAft>
                  <a:spcPts val="600"/>
                </a:spcAft>
                <a:buClrTx/>
                <a:buSzTx/>
                <a:buFontTx/>
                <a:buNone/>
                <a:tabLst/>
                <a:defRPr/>
              </a:pPr>
              <a:r>
                <a:rPr kumimoji="0" lang="en-US" altLang="zh-CN" sz="11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(2020)</a:t>
              </a:r>
            </a:p>
            <a:p>
              <a:pPr lvl="0" algn="just" hangingPunct="0">
                <a:lnSpc>
                  <a:spcPct val="120000"/>
                </a:lnSpc>
                <a:spcAft>
                  <a:spcPts val="600"/>
                </a:spcAft>
                <a:defRPr/>
              </a:pPr>
              <a:r>
                <a:rPr kumimoji="0" lang="zh-CN" altLang="en-US" sz="12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rPr>
                <a:t>第</a:t>
              </a:r>
              <a:r>
                <a:rPr lang="en-US" altLang="zh-CN" sz="1200" b="1" dirty="0">
                  <a:solidFill>
                    <a:srgbClr val="555555"/>
                  </a:solidFill>
                  <a:latin typeface="微软雅黑" panose="020B0503020204020204" pitchFamily="34" charset="-122"/>
                  <a:ea typeface="微软雅黑" panose="020B0503020204020204" pitchFamily="34" charset="-122"/>
                </a:rPr>
                <a:t>71</a:t>
              </a:r>
              <a:r>
                <a:rPr kumimoji="0" lang="zh-CN" altLang="en-US" sz="12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rPr>
                <a:t>条  </a:t>
              </a:r>
              <a:r>
                <a:rPr lang="zh-CN" altLang="en-US" sz="1200" dirty="0">
                  <a:solidFill>
                    <a:srgbClr val="555555"/>
                  </a:solidFill>
                  <a:latin typeface="微软雅黑" panose="020B0503020204020204" pitchFamily="34" charset="-122"/>
                  <a:ea typeface="微软雅黑" panose="020B0503020204020204" pitchFamily="34" charset="-122"/>
                </a:rPr>
                <a:t>侵犯专利权的赔偿数额按照权利人</a:t>
              </a:r>
              <a:r>
                <a:rPr lang="zh-CN" altLang="en-US" sz="1200" b="1" dirty="0">
                  <a:solidFill>
                    <a:srgbClr val="555555"/>
                  </a:solidFill>
                  <a:latin typeface="微软雅黑" panose="020B0503020204020204" pitchFamily="34" charset="-122"/>
                  <a:ea typeface="微软雅黑" panose="020B0503020204020204" pitchFamily="34" charset="-122"/>
                </a:rPr>
                <a:t>因被侵权所受到的实际损失</a:t>
              </a:r>
              <a:r>
                <a:rPr lang="zh-CN" altLang="en-US" sz="1200" b="1" dirty="0">
                  <a:solidFill>
                    <a:srgbClr val="FF0000"/>
                  </a:solidFill>
                  <a:latin typeface="微软雅黑" panose="020B0503020204020204" pitchFamily="34" charset="-122"/>
                  <a:ea typeface="微软雅黑" panose="020B0503020204020204" pitchFamily="34" charset="-122"/>
                </a:rPr>
                <a:t>或者</a:t>
              </a:r>
              <a:r>
                <a:rPr lang="zh-CN" altLang="en-US" sz="1200" b="1" dirty="0">
                  <a:solidFill>
                    <a:srgbClr val="555555"/>
                  </a:solidFill>
                  <a:latin typeface="微软雅黑" panose="020B0503020204020204" pitchFamily="34" charset="-122"/>
                  <a:ea typeface="微软雅黑" panose="020B0503020204020204" pitchFamily="34" charset="-122"/>
                </a:rPr>
                <a:t>侵权人因侵权所获得的利益</a:t>
              </a:r>
              <a:r>
                <a:rPr lang="zh-CN" altLang="en-US" sz="1200" dirty="0">
                  <a:solidFill>
                    <a:srgbClr val="555555"/>
                  </a:solidFill>
                  <a:latin typeface="微软雅黑" panose="020B0503020204020204" pitchFamily="34" charset="-122"/>
                  <a:ea typeface="微软雅黑" panose="020B0503020204020204" pitchFamily="34" charset="-122"/>
                </a:rPr>
                <a:t>确定； 权利人的损失或者侵权人获得的利益难以确定的，参照该专利许可使用费的倍数合理确定。</a:t>
              </a:r>
              <a:r>
                <a:rPr lang="zh-CN" altLang="en-US" sz="1200" b="1" dirty="0">
                  <a:solidFill>
                    <a:srgbClr val="555555"/>
                  </a:solidFill>
                  <a:latin typeface="微软雅黑" panose="020B0503020204020204" pitchFamily="34" charset="-122"/>
                  <a:ea typeface="微软雅黑" panose="020B0503020204020204" pitchFamily="34" charset="-122"/>
                </a:rPr>
                <a:t>对</a:t>
              </a:r>
              <a:r>
                <a:rPr lang="zh-CN" altLang="en-US" sz="1200" b="1" dirty="0">
                  <a:solidFill>
                    <a:srgbClr val="FF0000"/>
                  </a:solidFill>
                  <a:latin typeface="微软雅黑" panose="020B0503020204020204" pitchFamily="34" charset="-122"/>
                  <a:ea typeface="微软雅黑" panose="020B0503020204020204" pitchFamily="34" charset="-122"/>
                </a:rPr>
                <a:t>故意</a:t>
              </a:r>
              <a:r>
                <a:rPr lang="zh-CN" altLang="en-US" sz="1200" b="1" dirty="0">
                  <a:solidFill>
                    <a:srgbClr val="555555"/>
                  </a:solidFill>
                  <a:latin typeface="微软雅黑" panose="020B0503020204020204" pitchFamily="34" charset="-122"/>
                  <a:ea typeface="微软雅黑" panose="020B0503020204020204" pitchFamily="34" charset="-122"/>
                </a:rPr>
                <a:t>侵犯专利权，情节严重的，可以在按照上述方法确定数额的</a:t>
              </a:r>
              <a:r>
                <a:rPr lang="zh-CN" altLang="en-US" sz="1200" b="1" dirty="0">
                  <a:solidFill>
                    <a:srgbClr val="FF0000"/>
                  </a:solidFill>
                  <a:latin typeface="微软雅黑" panose="020B0503020204020204" pitchFamily="34" charset="-122"/>
                  <a:ea typeface="微软雅黑" panose="020B0503020204020204" pitchFamily="34" charset="-122"/>
                </a:rPr>
                <a:t>一倍以上五倍以下</a:t>
              </a:r>
              <a:r>
                <a:rPr lang="zh-CN" altLang="en-US" sz="1200" b="1" dirty="0">
                  <a:solidFill>
                    <a:srgbClr val="555555"/>
                  </a:solidFill>
                  <a:latin typeface="微软雅黑" panose="020B0503020204020204" pitchFamily="34" charset="-122"/>
                  <a:ea typeface="微软雅黑" panose="020B0503020204020204" pitchFamily="34" charset="-122"/>
                </a:rPr>
                <a:t>确定赔偿数额。</a:t>
              </a:r>
            </a:p>
            <a:p>
              <a:pPr lvl="0" algn="just" hangingPunct="0">
                <a:lnSpc>
                  <a:spcPct val="120000"/>
                </a:lnSpc>
                <a:spcAft>
                  <a:spcPts val="600"/>
                </a:spcAft>
                <a:defRPr/>
              </a:pPr>
              <a:r>
                <a:rPr lang="zh-CN" altLang="en-US" sz="1200" dirty="0">
                  <a:solidFill>
                    <a:srgbClr val="555555"/>
                  </a:solidFill>
                  <a:latin typeface="微软雅黑" panose="020B0503020204020204" pitchFamily="34" charset="-122"/>
                  <a:ea typeface="微软雅黑" panose="020B0503020204020204" pitchFamily="34" charset="-122"/>
                </a:rPr>
                <a:t>权利人的损失、侵权人获得的利益和专利许可使用费均难以确定的，人民法院可以根据专利权的类型、侵权行为的性质和情节等因素， 确定给予</a:t>
              </a:r>
              <a:r>
                <a:rPr lang="zh-CN" altLang="en-US" sz="1200" b="1" dirty="0">
                  <a:solidFill>
                    <a:srgbClr val="FF0000"/>
                  </a:solidFill>
                  <a:latin typeface="微软雅黑" panose="020B0503020204020204" pitchFamily="34" charset="-122"/>
                  <a:ea typeface="微软雅黑" panose="020B0503020204020204" pitchFamily="34" charset="-122"/>
                </a:rPr>
                <a:t>三万元以上五百万元以下</a:t>
              </a:r>
              <a:r>
                <a:rPr lang="zh-CN" altLang="en-US" sz="1200" dirty="0">
                  <a:solidFill>
                    <a:srgbClr val="555555"/>
                  </a:solidFill>
                  <a:latin typeface="微软雅黑" panose="020B0503020204020204" pitchFamily="34" charset="-122"/>
                  <a:ea typeface="微软雅黑" panose="020B0503020204020204" pitchFamily="34" charset="-122"/>
                </a:rPr>
                <a:t>的赔偿。</a:t>
              </a:r>
            </a:p>
            <a:p>
              <a:pPr lvl="0" algn="just" hangingPunct="0">
                <a:lnSpc>
                  <a:spcPct val="120000"/>
                </a:lnSpc>
                <a:spcAft>
                  <a:spcPts val="600"/>
                </a:spcAft>
                <a:defRPr/>
              </a:pPr>
              <a:r>
                <a:rPr lang="zh-CN" altLang="en-US" sz="1200" b="1" dirty="0">
                  <a:solidFill>
                    <a:srgbClr val="555555"/>
                  </a:solidFill>
                  <a:latin typeface="微软雅黑" panose="020B0503020204020204" pitchFamily="34" charset="-122"/>
                  <a:ea typeface="微软雅黑" panose="020B0503020204020204" pitchFamily="34" charset="-122"/>
                </a:rPr>
                <a:t>赔偿数额还应当包括权利人为制止侵权行为所支付的合理开支。</a:t>
              </a:r>
            </a:p>
            <a:p>
              <a:pPr lvl="0" algn="just" hangingPunct="0">
                <a:lnSpc>
                  <a:spcPct val="120000"/>
                </a:lnSpc>
                <a:spcAft>
                  <a:spcPts val="600"/>
                </a:spcAft>
                <a:defRPr/>
              </a:pPr>
              <a:r>
                <a:rPr lang="zh-CN" altLang="en-US" sz="1200" b="1" dirty="0">
                  <a:solidFill>
                    <a:srgbClr val="555555"/>
                  </a:solidFill>
                  <a:latin typeface="微软雅黑" panose="020B0503020204020204" pitchFamily="34" charset="-122"/>
                  <a:ea typeface="微软雅黑" panose="020B0503020204020204" pitchFamily="34" charset="-122"/>
                </a:rPr>
                <a:t>人民法院为确定赔偿数额，在权利人已经尽力举证，而</a:t>
              </a:r>
              <a:r>
                <a:rPr lang="zh-CN" altLang="en-US" sz="1200" b="1" dirty="0">
                  <a:solidFill>
                    <a:srgbClr val="FF0000"/>
                  </a:solidFill>
                  <a:latin typeface="微软雅黑" panose="020B0503020204020204" pitchFamily="34" charset="-122"/>
                  <a:ea typeface="微软雅黑" panose="020B0503020204020204" pitchFamily="34" charset="-122"/>
                </a:rPr>
                <a:t>与侵权行为相关的账簿、资料主要由侵权人掌握的情况下</a:t>
              </a:r>
              <a:r>
                <a:rPr lang="zh-CN" altLang="en-US" sz="1200" b="1" dirty="0">
                  <a:solidFill>
                    <a:srgbClr val="555555"/>
                  </a:solidFill>
                  <a:latin typeface="微软雅黑" panose="020B0503020204020204" pitchFamily="34" charset="-122"/>
                  <a:ea typeface="微软雅黑" panose="020B0503020204020204" pitchFamily="34" charset="-122"/>
                </a:rPr>
                <a:t>，可以责令侵权人提供与侵权行为相关的账簿、资料；侵权人不提供或者提供虚假的账簿、资料的，人民法院可以参考权利人的主张和提供的证据判定赔偿数额。</a:t>
              </a:r>
              <a:endParaRPr kumimoji="0" lang="en-US" altLang="zh-CN" sz="12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endParaRPr>
            </a:p>
          </p:txBody>
        </p:sp>
      </p:grpSp>
      <p:sp>
        <p:nvSpPr>
          <p:cNvPr id="13" name="Title 4"/>
          <p:cNvSpPr>
            <a:spLocks noGrp="1"/>
          </p:cNvSpPr>
          <p:nvPr>
            <p:ph type="title"/>
          </p:nvPr>
        </p:nvSpPr>
        <p:spPr>
          <a:xfrm>
            <a:off x="1264055" y="406473"/>
            <a:ext cx="11126840" cy="696912"/>
          </a:xfrm>
        </p:spPr>
        <p:txBody>
          <a:bodyPr>
            <a:normAutofit/>
          </a:bodyPr>
          <a:lstStyle/>
          <a:p>
            <a:r>
              <a:rPr lang="zh-CN" altLang="en-US" sz="2800" spc="-150" dirty="0"/>
              <a:t>第</a:t>
            </a:r>
            <a:r>
              <a:rPr lang="zh-CN" altLang="en-US" sz="2800" spc="-150" dirty="0" smtClean="0"/>
              <a:t>一部分  完善专利保护制度</a:t>
            </a:r>
            <a:r>
              <a:rPr lang="en-US" altLang="zh-CN" sz="2800" spc="-150" dirty="0" smtClean="0"/>
              <a:t>——</a:t>
            </a:r>
            <a:r>
              <a:rPr lang="zh-CN" altLang="en-US" sz="2800" spc="-150" dirty="0" smtClean="0"/>
              <a:t>加大侵权损害赔偿</a:t>
            </a:r>
            <a:endParaRPr lang="en-US" sz="2800" spc="-150" dirty="0"/>
          </a:p>
        </p:txBody>
      </p:sp>
      <p:grpSp>
        <p:nvGrpSpPr>
          <p:cNvPr id="14" name="组合 3">
            <a:extLst>
              <a:ext uri="{FF2B5EF4-FFF2-40B4-BE49-F238E27FC236}">
                <a16:creationId xmlns:a16="http://schemas.microsoft.com/office/drawing/2014/main" id="{E49A2497-3675-43A7-92D5-DA5BE601BAC3}"/>
              </a:ext>
            </a:extLst>
          </p:cNvPr>
          <p:cNvGrpSpPr/>
          <p:nvPr/>
        </p:nvGrpSpPr>
        <p:grpSpPr>
          <a:xfrm>
            <a:off x="7188105" y="1659413"/>
            <a:ext cx="4333335" cy="2546827"/>
            <a:chOff x="8040083" y="1847491"/>
            <a:chExt cx="3722400" cy="2813065"/>
          </a:xfrm>
          <a:solidFill>
            <a:schemeClr val="bg1">
              <a:lumMod val="95000"/>
            </a:schemeClr>
          </a:solidFill>
        </p:grpSpPr>
        <p:sp>
          <p:nvSpPr>
            <p:cNvPr id="15" name="圆角矩形 49">
              <a:extLst>
                <a:ext uri="{FF2B5EF4-FFF2-40B4-BE49-F238E27FC236}">
                  <a16:creationId xmlns:a16="http://schemas.microsoft.com/office/drawing/2014/main" id="{FFEAE49A-E188-432E-827B-ADE191B5600E}"/>
                </a:ext>
              </a:extLst>
            </p:cNvPr>
            <p:cNvSpPr/>
            <p:nvPr/>
          </p:nvSpPr>
          <p:spPr>
            <a:xfrm>
              <a:off x="8040083" y="1847491"/>
              <a:ext cx="3722400" cy="2813065"/>
            </a:xfrm>
            <a:prstGeom prst="roundRect">
              <a:avLst>
                <a:gd name="adj" fmla="val 4026"/>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a:ea typeface="宋体" panose="02010600030101010101" pitchFamily="2" charset="-122"/>
                <a:cs typeface="+mn-cs"/>
              </a:endParaRPr>
            </a:p>
          </p:txBody>
        </p:sp>
        <p:sp>
          <p:nvSpPr>
            <p:cNvPr id="16" name="矩形 29">
              <a:extLst>
                <a:ext uri="{FF2B5EF4-FFF2-40B4-BE49-F238E27FC236}">
                  <a16:creationId xmlns:a16="http://schemas.microsoft.com/office/drawing/2014/main" id="{92FD5BD2-1A2B-4290-85D6-F6CF1ECEAE4A}"/>
                </a:ext>
              </a:extLst>
            </p:cNvPr>
            <p:cNvSpPr/>
            <p:nvPr/>
          </p:nvSpPr>
          <p:spPr>
            <a:xfrm>
              <a:off x="8212488" y="2197945"/>
              <a:ext cx="3549995" cy="2009108"/>
            </a:xfrm>
            <a:prstGeom prst="rect">
              <a:avLst/>
            </a:prstGeom>
            <a:grpFill/>
          </p:spPr>
          <p:txBody>
            <a:bodyPr wrap="square">
              <a:spAutoFit/>
            </a:bodyPr>
            <a:lstStyle/>
            <a:p>
              <a:pPr marL="0" marR="0" lvl="0" indent="0" algn="ctr" defTabSz="914400" rtl="0" eaLnBrk="1" fontAlgn="auto" latinLnBrk="0" hangingPunct="1">
                <a:lnSpc>
                  <a:spcPct val="120000"/>
                </a:lnSpc>
                <a:spcBef>
                  <a:spcPts val="0"/>
                </a:spcBef>
                <a:buClrTx/>
                <a:buSzTx/>
                <a:buFontTx/>
                <a:buNone/>
                <a:tabLst/>
                <a:defRPr/>
              </a:pPr>
              <a:r>
                <a:rPr kumimoji="0" lang="zh-CN" altLang="en-US" sz="1400" b="1" i="0" u="sng" strike="noStrike" kern="1200" cap="none" spc="0" normalizeH="0" baseline="0" noProof="0" dirty="0" smtClean="0">
                  <a:ln>
                    <a:noFill/>
                  </a:ln>
                  <a:solidFill>
                    <a:srgbClr val="00A9F4"/>
                  </a:solidFill>
                  <a:effectLst/>
                  <a:uLnTx/>
                  <a:uFillTx/>
                  <a:latin typeface="微软雅黑" panose="020B0503020204020204" pitchFamily="34" charset="-122"/>
                  <a:ea typeface="微软雅黑" panose="020B0503020204020204" pitchFamily="34" charset="-122"/>
                </a:rPr>
                <a:t>修改要点</a:t>
              </a:r>
              <a:endParaRPr kumimoji="0" lang="en-US" sz="1400" b="1" i="0" u="sng" strike="noStrike" kern="1200" cap="none" spc="0" normalizeH="0" baseline="0" noProof="0" dirty="0">
                <a:ln>
                  <a:noFill/>
                </a:ln>
                <a:solidFill>
                  <a:srgbClr val="00A9F4"/>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20000"/>
                </a:lnSpc>
                <a:spcBef>
                  <a:spcPts val="0"/>
                </a:spcBef>
                <a:buClrTx/>
                <a:buSzTx/>
                <a:buFontTx/>
                <a:buNone/>
                <a:tabLst/>
                <a:defRPr/>
              </a:pPr>
              <a:endParaRPr kumimoji="0" lang="en-US" altLang="zh-CN" sz="1100" b="1" i="0" u="none" strike="noStrike" kern="1200" cap="none" spc="0" normalizeH="0" baseline="0" noProof="0" dirty="0" smtClean="0">
                <a:ln>
                  <a:noFill/>
                </a:ln>
                <a:solidFill>
                  <a:srgbClr val="00A9F4"/>
                </a:solidFill>
                <a:effectLst/>
                <a:uLnTx/>
                <a:uFillTx/>
                <a:latin typeface="微软雅黑" panose="020B0503020204020204" pitchFamily="34" charset="-122"/>
                <a:ea typeface="微软雅黑" panose="020B0503020204020204" pitchFamily="34" charset="-122"/>
              </a:endParaRPr>
            </a:p>
            <a:p>
              <a:pPr marL="285750" lvl="0" indent="-285750">
                <a:lnSpc>
                  <a:spcPct val="120000"/>
                </a:lnSpc>
                <a:spcAft>
                  <a:spcPts val="600"/>
                </a:spcAft>
                <a:buFont typeface="Arial" panose="020B0604020202020204" pitchFamily="34" charset="0"/>
                <a:buChar char="•"/>
                <a:defRPr/>
              </a:pPr>
              <a:r>
                <a:rPr kumimoji="0" lang="zh-CN" altLang="en-US" sz="1400" b="1" i="0" u="none" strike="noStrike" kern="1200" cap="none" spc="0" normalizeH="0" baseline="0" noProof="0" dirty="0" smtClean="0">
                  <a:ln>
                    <a:noFill/>
                  </a:ln>
                  <a:solidFill>
                    <a:srgbClr val="00A9F4"/>
                  </a:solidFill>
                  <a:effectLst/>
                  <a:uLnTx/>
                  <a:uFillTx/>
                  <a:latin typeface="微软雅黑" panose="020B0503020204020204" pitchFamily="34" charset="-122"/>
                  <a:ea typeface="微软雅黑" panose="020B0503020204020204" pitchFamily="34" charset="-122"/>
                </a:rPr>
                <a:t>调整侵权损害赔偿基础计算方法适用顺序</a:t>
              </a:r>
              <a:endParaRPr kumimoji="0" lang="en-US" altLang="zh-CN" sz="1400" b="1" i="0" u="none" strike="noStrike" kern="1200" cap="none" spc="0" normalizeH="0" baseline="0" noProof="0" dirty="0" smtClean="0">
                <a:ln>
                  <a:noFill/>
                </a:ln>
                <a:solidFill>
                  <a:srgbClr val="00A9F4"/>
                </a:solidFill>
                <a:effectLst/>
                <a:uLnTx/>
                <a:uFillTx/>
                <a:latin typeface="微软雅黑" panose="020B0503020204020204" pitchFamily="34" charset="-122"/>
                <a:ea typeface="微软雅黑" panose="020B0503020204020204" pitchFamily="34" charset="-122"/>
              </a:endParaRPr>
            </a:p>
            <a:p>
              <a:pPr marL="285750" lvl="0" indent="-285750">
                <a:lnSpc>
                  <a:spcPct val="120000"/>
                </a:lnSpc>
                <a:spcAft>
                  <a:spcPts val="600"/>
                </a:spcAft>
                <a:buFont typeface="Arial" panose="020B0604020202020204" pitchFamily="34" charset="0"/>
                <a:buChar char="•"/>
                <a:defRPr/>
              </a:pPr>
              <a:r>
                <a:rPr lang="zh-CN" altLang="en-US" sz="1400" b="1" dirty="0" smtClean="0">
                  <a:solidFill>
                    <a:srgbClr val="00A9F4"/>
                  </a:solidFill>
                  <a:latin typeface="微软雅黑" panose="020B0503020204020204" pitchFamily="34" charset="-122"/>
                  <a:ea typeface="微软雅黑" panose="020B0503020204020204" pitchFamily="34" charset="-122"/>
                </a:rPr>
                <a:t>增设惩罚新赔偿制度</a:t>
              </a:r>
              <a:endParaRPr lang="en-US" altLang="zh-CN" sz="1400" b="1" dirty="0" smtClean="0">
                <a:solidFill>
                  <a:srgbClr val="00A9F4"/>
                </a:solidFill>
                <a:latin typeface="微软雅黑" panose="020B0503020204020204" pitchFamily="34" charset="-122"/>
                <a:ea typeface="微软雅黑" panose="020B0503020204020204" pitchFamily="34" charset="-122"/>
              </a:endParaRPr>
            </a:p>
            <a:p>
              <a:pPr marL="285750" lvl="0" indent="-285750">
                <a:lnSpc>
                  <a:spcPct val="120000"/>
                </a:lnSpc>
                <a:spcAft>
                  <a:spcPts val="600"/>
                </a:spcAft>
                <a:buFont typeface="Arial" panose="020B0604020202020204" pitchFamily="34" charset="0"/>
                <a:buChar char="•"/>
                <a:defRPr/>
              </a:pPr>
              <a:r>
                <a:rPr kumimoji="0" lang="zh-CN" altLang="en-US" sz="1400" b="1" i="0" u="none" strike="noStrike" kern="1200" cap="none" spc="0" normalizeH="0" baseline="0" noProof="0" dirty="0" smtClean="0">
                  <a:ln>
                    <a:noFill/>
                  </a:ln>
                  <a:solidFill>
                    <a:srgbClr val="00A9F4"/>
                  </a:solidFill>
                  <a:effectLst/>
                  <a:uLnTx/>
                  <a:uFillTx/>
                  <a:latin typeface="微软雅黑" panose="020B0503020204020204" pitchFamily="34" charset="-122"/>
                  <a:ea typeface="微软雅黑" panose="020B0503020204020204" pitchFamily="34" charset="-122"/>
                </a:rPr>
                <a:t>提高法定赔偿数额</a:t>
              </a:r>
              <a:endParaRPr kumimoji="0" lang="en-US" altLang="zh-CN" sz="1400" b="1" i="0" u="none" strike="noStrike" kern="1200" cap="none" spc="0" normalizeH="0" baseline="0" noProof="0" dirty="0" smtClean="0">
                <a:ln>
                  <a:noFill/>
                </a:ln>
                <a:solidFill>
                  <a:srgbClr val="00A9F4"/>
                </a:solidFill>
                <a:effectLst/>
                <a:uLnTx/>
                <a:uFillTx/>
                <a:latin typeface="微软雅黑" panose="020B0503020204020204" pitchFamily="34" charset="-122"/>
                <a:ea typeface="微软雅黑" panose="020B0503020204020204" pitchFamily="34" charset="-122"/>
              </a:endParaRPr>
            </a:p>
            <a:p>
              <a:pPr marL="285750" lvl="0" indent="-285750">
                <a:lnSpc>
                  <a:spcPct val="120000"/>
                </a:lnSpc>
                <a:spcAft>
                  <a:spcPts val="600"/>
                </a:spcAft>
                <a:buFont typeface="Arial" panose="020B0604020202020204" pitchFamily="34" charset="0"/>
                <a:buChar char="•"/>
                <a:defRPr/>
              </a:pPr>
              <a:r>
                <a:rPr lang="zh-CN" altLang="en-US" sz="1400" b="1" noProof="0" dirty="0" smtClean="0">
                  <a:solidFill>
                    <a:srgbClr val="00A9F4"/>
                  </a:solidFill>
                  <a:latin typeface="微软雅黑" panose="020B0503020204020204" pitchFamily="34" charset="-122"/>
                  <a:ea typeface="微软雅黑" panose="020B0503020204020204" pitchFamily="34" charset="-122"/>
                </a:rPr>
                <a:t>新增举证妨碍制度</a:t>
              </a:r>
              <a:endParaRPr kumimoji="0" lang="en-US" sz="1400" b="1" i="0" u="none" strike="noStrike" kern="1200" cap="none" spc="0" normalizeH="0" baseline="0" noProof="0" dirty="0">
                <a:ln>
                  <a:noFill/>
                </a:ln>
                <a:solidFill>
                  <a:srgbClr val="00A9F4"/>
                </a:solidFill>
                <a:effectLst/>
                <a:uLnTx/>
                <a:uFillTx/>
                <a:latin typeface="微软雅黑" panose="020B0503020204020204" pitchFamily="34" charset="-122"/>
                <a:ea typeface="微软雅黑" panose="020B0503020204020204" pitchFamily="34" charset="-122"/>
              </a:endParaRPr>
            </a:p>
          </p:txBody>
        </p:sp>
      </p:grpSp>
      <p:grpSp>
        <p:nvGrpSpPr>
          <p:cNvPr id="12" name="Group 13"/>
          <p:cNvGrpSpPr/>
          <p:nvPr/>
        </p:nvGrpSpPr>
        <p:grpSpPr>
          <a:xfrm>
            <a:off x="9636321" y="3463671"/>
            <a:ext cx="1223296" cy="2017851"/>
            <a:chOff x="10045700" y="3086100"/>
            <a:chExt cx="5276850" cy="8704263"/>
          </a:xfrm>
        </p:grpSpPr>
        <p:sp>
          <p:nvSpPr>
            <p:cNvPr id="17" name="Freeform: Shape 14"/>
            <p:cNvSpPr/>
            <p:nvPr/>
          </p:nvSpPr>
          <p:spPr bwMode="auto">
            <a:xfrm>
              <a:off x="11525250" y="9926638"/>
              <a:ext cx="2286000" cy="1863725"/>
            </a:xfrm>
            <a:custGeom>
              <a:avLst/>
              <a:gdLst>
                <a:gd name="T0" fmla="*/ 1143000 w 21600"/>
                <a:gd name="T1" fmla="*/ 931863 h 21600"/>
                <a:gd name="T2" fmla="*/ 1143000 w 21600"/>
                <a:gd name="T3" fmla="*/ 931863 h 21600"/>
                <a:gd name="T4" fmla="*/ 1143000 w 21600"/>
                <a:gd name="T5" fmla="*/ 931863 h 21600"/>
                <a:gd name="T6" fmla="*/ 1143000 w 21600"/>
                <a:gd name="T7" fmla="*/ 931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9" y="0"/>
                  </a:moveTo>
                  <a:cubicBezTo>
                    <a:pt x="405" y="0"/>
                    <a:pt x="0" y="539"/>
                    <a:pt x="0" y="1200"/>
                  </a:cubicBezTo>
                  <a:cubicBezTo>
                    <a:pt x="0" y="1894"/>
                    <a:pt x="405" y="2446"/>
                    <a:pt x="929" y="2446"/>
                  </a:cubicBezTo>
                  <a:cubicBezTo>
                    <a:pt x="929" y="2446"/>
                    <a:pt x="931" y="2446"/>
                    <a:pt x="20666" y="2446"/>
                  </a:cubicBezTo>
                  <a:cubicBezTo>
                    <a:pt x="21183" y="2446"/>
                    <a:pt x="21600" y="1894"/>
                    <a:pt x="21600" y="1200"/>
                  </a:cubicBezTo>
                  <a:cubicBezTo>
                    <a:pt x="21599" y="540"/>
                    <a:pt x="21183" y="0"/>
                    <a:pt x="20666" y="0"/>
                  </a:cubicBezTo>
                  <a:cubicBezTo>
                    <a:pt x="20666" y="0"/>
                    <a:pt x="20664" y="0"/>
                    <a:pt x="929" y="0"/>
                  </a:cubicBezTo>
                  <a:close/>
                  <a:moveTo>
                    <a:pt x="1060" y="3701"/>
                  </a:moveTo>
                  <a:cubicBezTo>
                    <a:pt x="572" y="3701"/>
                    <a:pt x="157" y="4235"/>
                    <a:pt x="157" y="4888"/>
                  </a:cubicBezTo>
                  <a:cubicBezTo>
                    <a:pt x="157" y="5541"/>
                    <a:pt x="572" y="6065"/>
                    <a:pt x="1060" y="6065"/>
                  </a:cubicBezTo>
                  <a:cubicBezTo>
                    <a:pt x="1060" y="6065"/>
                    <a:pt x="1061" y="6065"/>
                    <a:pt x="20512" y="6065"/>
                  </a:cubicBezTo>
                  <a:cubicBezTo>
                    <a:pt x="20993" y="6065"/>
                    <a:pt x="21408" y="5541"/>
                    <a:pt x="21408" y="4888"/>
                  </a:cubicBezTo>
                  <a:cubicBezTo>
                    <a:pt x="21408" y="4235"/>
                    <a:pt x="20993" y="3701"/>
                    <a:pt x="20512" y="3701"/>
                  </a:cubicBezTo>
                  <a:cubicBezTo>
                    <a:pt x="20512" y="3701"/>
                    <a:pt x="20512" y="3701"/>
                    <a:pt x="1060" y="3701"/>
                  </a:cubicBezTo>
                  <a:close/>
                  <a:moveTo>
                    <a:pt x="1060" y="7357"/>
                  </a:moveTo>
                  <a:cubicBezTo>
                    <a:pt x="572" y="7357"/>
                    <a:pt x="157" y="7899"/>
                    <a:pt x="157" y="8553"/>
                  </a:cubicBezTo>
                  <a:cubicBezTo>
                    <a:pt x="157" y="9224"/>
                    <a:pt x="572" y="9804"/>
                    <a:pt x="1060" y="9804"/>
                  </a:cubicBezTo>
                  <a:cubicBezTo>
                    <a:pt x="1060" y="9804"/>
                    <a:pt x="1061" y="9804"/>
                    <a:pt x="20512" y="9804"/>
                  </a:cubicBezTo>
                  <a:cubicBezTo>
                    <a:pt x="20993" y="9804"/>
                    <a:pt x="21408" y="9224"/>
                    <a:pt x="21408" y="8553"/>
                  </a:cubicBezTo>
                  <a:cubicBezTo>
                    <a:pt x="21408" y="7899"/>
                    <a:pt x="20993" y="7357"/>
                    <a:pt x="20512" y="7357"/>
                  </a:cubicBezTo>
                  <a:cubicBezTo>
                    <a:pt x="20512" y="7357"/>
                    <a:pt x="20512" y="7357"/>
                    <a:pt x="1060" y="7357"/>
                  </a:cubicBezTo>
                  <a:close/>
                  <a:moveTo>
                    <a:pt x="1060" y="11018"/>
                  </a:moveTo>
                  <a:cubicBezTo>
                    <a:pt x="572" y="11018"/>
                    <a:pt x="157" y="11559"/>
                    <a:pt x="157" y="12264"/>
                  </a:cubicBezTo>
                  <a:cubicBezTo>
                    <a:pt x="157" y="12927"/>
                    <a:pt x="572" y="13460"/>
                    <a:pt x="1060" y="13460"/>
                  </a:cubicBezTo>
                  <a:cubicBezTo>
                    <a:pt x="1060" y="13460"/>
                    <a:pt x="1061" y="13460"/>
                    <a:pt x="20512" y="13460"/>
                  </a:cubicBezTo>
                  <a:cubicBezTo>
                    <a:pt x="20993" y="13460"/>
                    <a:pt x="21408" y="12927"/>
                    <a:pt x="21408" y="12264"/>
                  </a:cubicBezTo>
                  <a:cubicBezTo>
                    <a:pt x="21408" y="11559"/>
                    <a:pt x="20993" y="11018"/>
                    <a:pt x="20512" y="11018"/>
                  </a:cubicBezTo>
                  <a:cubicBezTo>
                    <a:pt x="20512" y="11018"/>
                    <a:pt x="20512" y="11018"/>
                    <a:pt x="1060" y="11018"/>
                  </a:cubicBezTo>
                  <a:close/>
                  <a:moveTo>
                    <a:pt x="1060" y="14288"/>
                  </a:moveTo>
                  <a:cubicBezTo>
                    <a:pt x="537" y="14288"/>
                    <a:pt x="157" y="14653"/>
                    <a:pt x="157" y="15060"/>
                  </a:cubicBezTo>
                  <a:cubicBezTo>
                    <a:pt x="157" y="15419"/>
                    <a:pt x="448" y="15691"/>
                    <a:pt x="862" y="15764"/>
                  </a:cubicBezTo>
                  <a:cubicBezTo>
                    <a:pt x="890" y="15838"/>
                    <a:pt x="913" y="15920"/>
                    <a:pt x="967" y="15985"/>
                  </a:cubicBezTo>
                  <a:cubicBezTo>
                    <a:pt x="1168" y="16270"/>
                    <a:pt x="3031" y="18643"/>
                    <a:pt x="3512" y="19222"/>
                  </a:cubicBezTo>
                  <a:cubicBezTo>
                    <a:pt x="4048" y="19222"/>
                    <a:pt x="3551" y="19222"/>
                    <a:pt x="4048" y="19222"/>
                  </a:cubicBezTo>
                  <a:cubicBezTo>
                    <a:pt x="4040" y="19300"/>
                    <a:pt x="4029" y="19377"/>
                    <a:pt x="4029" y="19457"/>
                  </a:cubicBezTo>
                  <a:cubicBezTo>
                    <a:pt x="4029" y="20631"/>
                    <a:pt x="4887" y="21599"/>
                    <a:pt x="5919" y="21599"/>
                  </a:cubicBezTo>
                  <a:cubicBezTo>
                    <a:pt x="5919" y="21599"/>
                    <a:pt x="5918" y="21599"/>
                    <a:pt x="15512" y="21599"/>
                  </a:cubicBezTo>
                  <a:cubicBezTo>
                    <a:pt x="16543" y="21599"/>
                    <a:pt x="17412" y="20631"/>
                    <a:pt x="17412" y="19457"/>
                  </a:cubicBezTo>
                  <a:cubicBezTo>
                    <a:pt x="17412" y="19377"/>
                    <a:pt x="17398" y="19300"/>
                    <a:pt x="17390" y="19222"/>
                  </a:cubicBezTo>
                  <a:cubicBezTo>
                    <a:pt x="17391" y="19222"/>
                    <a:pt x="17956" y="19222"/>
                    <a:pt x="17956" y="19222"/>
                  </a:cubicBezTo>
                  <a:cubicBezTo>
                    <a:pt x="18164" y="18971"/>
                    <a:pt x="18505" y="18557"/>
                    <a:pt x="19129" y="17806"/>
                  </a:cubicBezTo>
                  <a:cubicBezTo>
                    <a:pt x="19887" y="16852"/>
                    <a:pt x="20351" y="16215"/>
                    <a:pt x="20572" y="15759"/>
                  </a:cubicBezTo>
                  <a:cubicBezTo>
                    <a:pt x="20965" y="15672"/>
                    <a:pt x="21251" y="15404"/>
                    <a:pt x="21251" y="15060"/>
                  </a:cubicBezTo>
                  <a:cubicBezTo>
                    <a:pt x="21251" y="14653"/>
                    <a:pt x="20841" y="14288"/>
                    <a:pt x="20317" y="14288"/>
                  </a:cubicBezTo>
                  <a:cubicBezTo>
                    <a:pt x="20317" y="14288"/>
                    <a:pt x="20319" y="14288"/>
                    <a:pt x="1060" y="14288"/>
                  </a:cubicBezTo>
                  <a:close/>
                </a:path>
              </a:pathLst>
            </a:custGeom>
            <a:solidFill>
              <a:srgbClr val="D9D9D9"/>
            </a:solidFill>
            <a:ln w="9525" cap="flat" cmpd="sng">
              <a:solidFill>
                <a:srgbClr val="F2F2F2"/>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18" name="Freeform: Shape 15"/>
            <p:cNvSpPr/>
            <p:nvPr/>
          </p:nvSpPr>
          <p:spPr bwMode="auto">
            <a:xfrm>
              <a:off x="11842750" y="3086100"/>
              <a:ext cx="3479800" cy="2195513"/>
            </a:xfrm>
            <a:custGeom>
              <a:avLst/>
              <a:gdLst>
                <a:gd name="T0" fmla="*/ 1739900 w 21600"/>
                <a:gd name="T1" fmla="*/ 1097757 h 21600"/>
                <a:gd name="T2" fmla="*/ 1739900 w 21600"/>
                <a:gd name="T3" fmla="*/ 1097757 h 21600"/>
                <a:gd name="T4" fmla="*/ 1739900 w 21600"/>
                <a:gd name="T5" fmla="*/ 1097757 h 21600"/>
                <a:gd name="T6" fmla="*/ 1739900 w 21600"/>
                <a:gd name="T7" fmla="*/ 1097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599"/>
                  </a:lnTo>
                  <a:lnTo>
                    <a:pt x="17459" y="7583"/>
                  </a:lnTo>
                  <a:lnTo>
                    <a:pt x="8049" y="0"/>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19" name="Freeform: Shape 16"/>
            <p:cNvSpPr/>
            <p:nvPr/>
          </p:nvSpPr>
          <p:spPr bwMode="auto">
            <a:xfrm>
              <a:off x="10045700" y="4883150"/>
              <a:ext cx="5276850" cy="1550988"/>
            </a:xfrm>
            <a:custGeom>
              <a:avLst/>
              <a:gdLst>
                <a:gd name="T0" fmla="*/ 2638425 w 21600"/>
                <a:gd name="T1" fmla="*/ 775494 h 21600"/>
                <a:gd name="T2" fmla="*/ 2638425 w 21600"/>
                <a:gd name="T3" fmla="*/ 775494 h 21600"/>
                <a:gd name="T4" fmla="*/ 2638425 w 21600"/>
                <a:gd name="T5" fmla="*/ 775494 h 21600"/>
                <a:gd name="T6" fmla="*/ 2638425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9248"/>
                  </a:lnTo>
                  <a:lnTo>
                    <a:pt x="21372" y="19161"/>
                  </a:lnTo>
                  <a:lnTo>
                    <a:pt x="15" y="21599"/>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0" name="Freeform: Shape 17"/>
            <p:cNvSpPr/>
            <p:nvPr/>
          </p:nvSpPr>
          <p:spPr bwMode="auto">
            <a:xfrm>
              <a:off x="10452101" y="3859213"/>
              <a:ext cx="4870449" cy="3825874"/>
            </a:xfrm>
            <a:custGeom>
              <a:avLst/>
              <a:gdLst>
                <a:gd name="T0" fmla="*/ 2435225 w 21600"/>
                <a:gd name="T1" fmla="*/ 1912937 h 21600"/>
                <a:gd name="T2" fmla="*/ 2435225 w 21600"/>
                <a:gd name="T3" fmla="*/ 1912937 h 21600"/>
                <a:gd name="T4" fmla="*/ 2435225 w 21600"/>
                <a:gd name="T5" fmla="*/ 1912937 h 21600"/>
                <a:gd name="T6" fmla="*/ 2435225 w 21600"/>
                <a:gd name="T7" fmla="*/ 1912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40" y="0"/>
                  </a:moveTo>
                  <a:lnTo>
                    <a:pt x="0" y="19721"/>
                  </a:lnTo>
                  <a:lnTo>
                    <a:pt x="830" y="21599"/>
                  </a:lnTo>
                  <a:lnTo>
                    <a:pt x="21599" y="8054"/>
                  </a:lnTo>
                  <a:lnTo>
                    <a:pt x="18640"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1" name="Freeform: Shape 18"/>
            <p:cNvSpPr/>
            <p:nvPr/>
          </p:nvSpPr>
          <p:spPr bwMode="auto">
            <a:xfrm>
              <a:off x="10452100" y="7362825"/>
              <a:ext cx="3924300" cy="1557338"/>
            </a:xfrm>
            <a:custGeom>
              <a:avLst/>
              <a:gdLst>
                <a:gd name="T0" fmla="*/ 1962150 w 21600"/>
                <a:gd name="T1" fmla="*/ 778669 h 21600"/>
                <a:gd name="T2" fmla="*/ 1962150 w 21600"/>
                <a:gd name="T3" fmla="*/ 778669 h 21600"/>
                <a:gd name="T4" fmla="*/ 1962150 w 21600"/>
                <a:gd name="T5" fmla="*/ 778669 h 21600"/>
                <a:gd name="T6" fmla="*/ 1962150 w 21600"/>
                <a:gd name="T7" fmla="*/ 778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1535"/>
                  </a:lnTo>
                  <a:lnTo>
                    <a:pt x="20330" y="21599"/>
                  </a:lnTo>
                  <a:lnTo>
                    <a:pt x="1030" y="4601"/>
                  </a:lnTo>
                  <a:lnTo>
                    <a:pt x="0" y="0"/>
                  </a:lnTo>
                </a:path>
              </a:pathLst>
            </a:custGeom>
            <a:solidFill>
              <a:srgbClr val="595959">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2" name="Freeform: Shape 19"/>
            <p:cNvSpPr/>
            <p:nvPr/>
          </p:nvSpPr>
          <p:spPr bwMode="auto">
            <a:xfrm>
              <a:off x="10990263" y="5548313"/>
              <a:ext cx="4329112" cy="3151187"/>
            </a:xfrm>
            <a:custGeom>
              <a:avLst/>
              <a:gdLst>
                <a:gd name="T0" fmla="*/ 2164556 w 21600"/>
                <a:gd name="T1" fmla="*/ 1575594 h 21600"/>
                <a:gd name="T2" fmla="*/ 2164556 w 21600"/>
                <a:gd name="T3" fmla="*/ 1575594 h 21600"/>
                <a:gd name="T4" fmla="*/ 2164556 w 21600"/>
                <a:gd name="T5" fmla="*/ 1575594 h 21600"/>
                <a:gd name="T6" fmla="*/ 2164556 w 21600"/>
                <a:gd name="T7" fmla="*/ 1575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9114"/>
                  </a:lnTo>
                  <a:lnTo>
                    <a:pt x="512" y="21600"/>
                  </a:lnTo>
                  <a:lnTo>
                    <a:pt x="21322" y="4893"/>
                  </a:lnTo>
                  <a:lnTo>
                    <a:pt x="21599"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3" name="Freeform: Shape 20"/>
            <p:cNvSpPr/>
            <p:nvPr/>
          </p:nvSpPr>
          <p:spPr bwMode="auto">
            <a:xfrm>
              <a:off x="10990263" y="8343900"/>
              <a:ext cx="2962275" cy="1376363"/>
            </a:xfrm>
            <a:custGeom>
              <a:avLst/>
              <a:gdLst>
                <a:gd name="T0" fmla="*/ 1481138 w 21600"/>
                <a:gd name="T1" fmla="*/ 688182 h 21600"/>
                <a:gd name="T2" fmla="*/ 1481138 w 21600"/>
                <a:gd name="T3" fmla="*/ 688182 h 21600"/>
                <a:gd name="T4" fmla="*/ 1481138 w 21600"/>
                <a:gd name="T5" fmla="*/ 688182 h 21600"/>
                <a:gd name="T6" fmla="*/ 1481138 w 21600"/>
                <a:gd name="T7" fmla="*/ 688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8339"/>
                  </a:lnTo>
                  <a:lnTo>
                    <a:pt x="20424" y="21600"/>
                  </a:lnTo>
                  <a:lnTo>
                    <a:pt x="748" y="5676"/>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4" name="Freeform: Shape 21"/>
            <p:cNvSpPr/>
            <p:nvPr/>
          </p:nvSpPr>
          <p:spPr bwMode="auto">
            <a:xfrm>
              <a:off x="10045700" y="3086100"/>
              <a:ext cx="3090863" cy="3344863"/>
            </a:xfrm>
            <a:custGeom>
              <a:avLst/>
              <a:gdLst>
                <a:gd name="T0" fmla="*/ 1545432 w 21600"/>
                <a:gd name="T1" fmla="*/ 1672432 h 21600"/>
                <a:gd name="T2" fmla="*/ 1545432 w 21600"/>
                <a:gd name="T3" fmla="*/ 1672432 h 21600"/>
                <a:gd name="T4" fmla="*/ 1545432 w 21600"/>
                <a:gd name="T5" fmla="*/ 1672432 h 21600"/>
                <a:gd name="T6" fmla="*/ 1545432 w 21600"/>
                <a:gd name="T7" fmla="*/ 1672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7" y="0"/>
                  </a:moveTo>
                  <a:lnTo>
                    <a:pt x="0" y="11569"/>
                  </a:lnTo>
                  <a:lnTo>
                    <a:pt x="26" y="21600"/>
                  </a:lnTo>
                  <a:lnTo>
                    <a:pt x="21600" y="0"/>
                  </a:lnTo>
                  <a:lnTo>
                    <a:pt x="12537" y="0"/>
                  </a:lnTo>
                </a:path>
              </a:pathLst>
            </a:custGeom>
            <a:solidFill>
              <a:srgbClr val="00AEEF">
                <a:lumMod val="40000"/>
                <a:lumOff val="6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5" name="Freeform: Shape 22"/>
            <p:cNvSpPr/>
            <p:nvPr/>
          </p:nvSpPr>
          <p:spPr bwMode="auto">
            <a:xfrm>
              <a:off x="11383963" y="8196263"/>
              <a:ext cx="2987675" cy="1520825"/>
            </a:xfrm>
            <a:custGeom>
              <a:avLst/>
              <a:gdLst>
                <a:gd name="T0" fmla="*/ 1493838 w 21600"/>
                <a:gd name="T1" fmla="*/ 760413 h 21600"/>
                <a:gd name="T2" fmla="*/ 1493838 w 21600"/>
                <a:gd name="T3" fmla="*/ 760413 h 21600"/>
                <a:gd name="T4" fmla="*/ 1493838 w 21600"/>
                <a:gd name="T5" fmla="*/ 760413 h 21600"/>
                <a:gd name="T6" fmla="*/ 1493838 w 21600"/>
                <a:gd name="T7" fmla="*/ 760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7" y="21600"/>
                  </a:moveTo>
                  <a:lnTo>
                    <a:pt x="19935" y="10310"/>
                  </a:lnTo>
                  <a:lnTo>
                    <a:pt x="21600" y="0"/>
                  </a:lnTo>
                  <a:lnTo>
                    <a:pt x="0" y="19113"/>
                  </a:lnTo>
                  <a:lnTo>
                    <a:pt x="1367" y="21600"/>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6" name="Freeform: Shape 23"/>
            <p:cNvSpPr/>
            <p:nvPr/>
          </p:nvSpPr>
          <p:spPr bwMode="auto">
            <a:xfrm>
              <a:off x="11383963" y="9515475"/>
              <a:ext cx="2568575" cy="201613"/>
            </a:xfrm>
            <a:custGeom>
              <a:avLst/>
              <a:gdLst>
                <a:gd name="T0" fmla="*/ 1284288 w 21600"/>
                <a:gd name="T1" fmla="*/ 100807 h 21600"/>
                <a:gd name="T2" fmla="*/ 1284288 w 21600"/>
                <a:gd name="T3" fmla="*/ 100807 h 21600"/>
                <a:gd name="T4" fmla="*/ 1284288 w 21600"/>
                <a:gd name="T5" fmla="*/ 100807 h 21600"/>
                <a:gd name="T6" fmla="*/ 1284288 w 21600"/>
                <a:gd name="T7" fmla="*/ 1008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389"/>
                  </a:moveTo>
                  <a:lnTo>
                    <a:pt x="21599" y="0"/>
                  </a:lnTo>
                  <a:lnTo>
                    <a:pt x="20245" y="21600"/>
                  </a:lnTo>
                  <a:lnTo>
                    <a:pt x="1591" y="21600"/>
                  </a:lnTo>
                  <a:lnTo>
                    <a:pt x="0" y="3389"/>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grpSp>
    </p:spTree>
    <p:extLst>
      <p:ext uri="{BB962C8B-B14F-4D97-AF65-F5344CB8AC3E}">
        <p14:creationId xmlns:p14="http://schemas.microsoft.com/office/powerpoint/2010/main" val="392789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5">
            <a:extLst>
              <a:ext uri="{FF2B5EF4-FFF2-40B4-BE49-F238E27FC236}">
                <a16:creationId xmlns:a16="http://schemas.microsoft.com/office/drawing/2014/main" id="{8C75E883-5234-4BBA-8A66-F2BAFE47C922}"/>
              </a:ext>
            </a:extLst>
          </p:cNvPr>
          <p:cNvSpPr/>
          <p:nvPr/>
        </p:nvSpPr>
        <p:spPr>
          <a:xfrm>
            <a:off x="5870416" y="1295846"/>
            <a:ext cx="6002767" cy="3990529"/>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300"/>
              </a:spcAft>
              <a:buFontTx/>
              <a:buAutoNum type="arabicPeriod"/>
              <a:defRPr/>
            </a:pPr>
            <a:r>
              <a:rPr lang="zh-CN" altLang="en-US" b="1">
                <a:latin typeface="微软雅黑" panose="020B0503020204020204" pitchFamily="34" charset="-122"/>
                <a:ea typeface="微软雅黑" panose="020B0503020204020204" pitchFamily="34" charset="-122"/>
              </a:rPr>
              <a:t>调整执法机构</a:t>
            </a:r>
            <a:r>
              <a:rPr lang="en-US" altLang="zh-CN" b="1">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p:txBody>
      </p:sp>
      <p:pic>
        <p:nvPicPr>
          <p:cNvPr id="33" name="图片 3">
            <a:extLst>
              <a:ext uri="{FF2B5EF4-FFF2-40B4-BE49-F238E27FC236}">
                <a16:creationId xmlns:a16="http://schemas.microsoft.com/office/drawing/2014/main" id="{57393BC8-5E6D-4ADC-972F-CD30BDD91F6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49103" r="42312" b="30890"/>
          <a:stretch/>
        </p:blipFill>
        <p:spPr>
          <a:xfrm>
            <a:off x="0" y="5520663"/>
            <a:ext cx="12197433" cy="1966651"/>
          </a:xfrm>
          <a:prstGeom prst="rect">
            <a:avLst/>
          </a:prstGeom>
        </p:spPr>
      </p:pic>
      <p:sp>
        <p:nvSpPr>
          <p:cNvPr id="34" name="矩形 42">
            <a:extLst>
              <a:ext uri="{FF2B5EF4-FFF2-40B4-BE49-F238E27FC236}">
                <a16:creationId xmlns:a16="http://schemas.microsoft.com/office/drawing/2014/main" id="{67B745FA-8A5D-494B-A507-251F630C6D31}"/>
              </a:ext>
            </a:extLst>
          </p:cNvPr>
          <p:cNvSpPr/>
          <p:nvPr/>
        </p:nvSpPr>
        <p:spPr>
          <a:xfrm>
            <a:off x="0" y="6005593"/>
            <a:ext cx="12192000" cy="1481722"/>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1" name="图片 50"/>
          <p:cNvPicPr>
            <a:picLocks noChangeAspect="1"/>
          </p:cNvPicPr>
          <p:nvPr/>
        </p:nvPicPr>
        <p:blipFill rotWithShape="1">
          <a:blip r:embed="rId3"/>
          <a:srcRect l="68594" t="65577" b="15737"/>
          <a:stretch/>
        </p:blipFill>
        <p:spPr>
          <a:xfrm flipH="1">
            <a:off x="8017407" y="-11954"/>
            <a:ext cx="4174593" cy="2484533"/>
          </a:xfrm>
          <a:prstGeom prst="rect">
            <a:avLst/>
          </a:prstGeom>
        </p:spPr>
      </p:pic>
      <p:sp>
        <p:nvSpPr>
          <p:cNvPr id="2" name="Slide Number Placeholder 1">
            <a:extLst>
              <a:ext uri="{FF2B5EF4-FFF2-40B4-BE49-F238E27FC236}">
                <a16:creationId xmlns:a16="http://schemas.microsoft.com/office/drawing/2014/main" id="{2BE04E45-1C25-4539-AFB4-1F976877C9A4}"/>
              </a:ext>
            </a:extLst>
          </p:cNvPr>
          <p:cNvSpPr>
            <a:spLocks noGrp="1"/>
          </p:cNvSpPr>
          <p:nvPr>
            <p:ph type="sldNum" sz="quarter" idx="12"/>
          </p:nvPr>
        </p:nvSpPr>
        <p:spPr/>
        <p:txBody>
          <a:bodyPr/>
          <a:lstStyle/>
          <a:p>
            <a:fld id="{89F2F03E-D49B-4454-95FA-645BE2D41F0B}" type="slidenum">
              <a:rPr lang="zh-CN" altLang="en-US" smtClean="0"/>
              <a:t>14</a:t>
            </a:fld>
            <a:endParaRPr lang="zh-CN" altLang="en-US"/>
          </a:p>
        </p:txBody>
      </p:sp>
      <p:grpSp>
        <p:nvGrpSpPr>
          <p:cNvPr id="22" name="组合 14">
            <a:extLst>
              <a:ext uri="{FF2B5EF4-FFF2-40B4-BE49-F238E27FC236}">
                <a16:creationId xmlns:a16="http://schemas.microsoft.com/office/drawing/2014/main" id="{CDEF6589-6F8E-40CB-8200-ED9EFEF6BE7E}"/>
              </a:ext>
            </a:extLst>
          </p:cNvPr>
          <p:cNvGrpSpPr/>
          <p:nvPr/>
        </p:nvGrpSpPr>
        <p:grpSpPr>
          <a:xfrm>
            <a:off x="142751" y="1295846"/>
            <a:ext cx="11185651" cy="4074864"/>
            <a:chOff x="4281689" y="1557434"/>
            <a:chExt cx="12389349" cy="4853919"/>
          </a:xfrm>
        </p:grpSpPr>
        <p:sp>
          <p:nvSpPr>
            <p:cNvPr id="23" name="圆角矩形 15">
              <a:extLst>
                <a:ext uri="{FF2B5EF4-FFF2-40B4-BE49-F238E27FC236}">
                  <a16:creationId xmlns:a16="http://schemas.microsoft.com/office/drawing/2014/main" id="{8C75E883-5234-4BBA-8A66-F2BAFE47C922}"/>
                </a:ext>
              </a:extLst>
            </p:cNvPr>
            <p:cNvSpPr/>
            <p:nvPr/>
          </p:nvSpPr>
          <p:spPr>
            <a:xfrm>
              <a:off x="4281689" y="1557434"/>
              <a:ext cx="6175224" cy="4753460"/>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white"/>
                  </a:solidFill>
                  <a:effectLst/>
                  <a:uLnTx/>
                  <a:uFillTx/>
                  <a:latin typeface="Calibri"/>
                  <a:ea typeface="宋体" panose="02010600030101010101" pitchFamily="2" charset="-122"/>
                  <a:cs typeface="+mn-cs"/>
                </a:rPr>
                <a:t>1. </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4" name="矩形 16">
              <a:extLst>
                <a:ext uri="{FF2B5EF4-FFF2-40B4-BE49-F238E27FC236}">
                  <a16:creationId xmlns:a16="http://schemas.microsoft.com/office/drawing/2014/main" id="{4682E525-3961-42B9-82B8-81DA11AE1B8D}"/>
                </a:ext>
              </a:extLst>
            </p:cNvPr>
            <p:cNvSpPr/>
            <p:nvPr/>
          </p:nvSpPr>
          <p:spPr>
            <a:xfrm>
              <a:off x="10744621" y="1736961"/>
              <a:ext cx="5926417" cy="4674392"/>
            </a:xfrm>
            <a:prstGeom prst="rect">
              <a:avLst/>
            </a:prstGeom>
          </p:spPr>
          <p:txBody>
            <a:bodyPr wrap="square">
              <a:spAutoFit/>
            </a:bodyPr>
            <a:lstStyle/>
            <a:p>
              <a:pPr marR="0" lvl="0" defTabSz="914400" rtl="0" eaLnBrk="1" fontAlgn="auto" latinLnBrk="0" hangingPunct="1">
                <a:lnSpc>
                  <a:spcPct val="100000"/>
                </a:lnSpc>
                <a:spcBef>
                  <a:spcPts val="0"/>
                </a:spcBef>
                <a:spcAft>
                  <a:spcPts val="300"/>
                </a:spcAft>
                <a:buClrTx/>
                <a:buSzTx/>
                <a:tabLst/>
                <a:defRPr/>
              </a:pPr>
              <a:r>
                <a:rPr lang="en-US" altLang="zh-CN" sz="1400" b="1" dirty="0" smtClean="0">
                  <a:latin typeface="微软雅黑" panose="020B0503020204020204" pitchFamily="34" charset="-122"/>
                  <a:ea typeface="微软雅黑" panose="020B0503020204020204" pitchFamily="34" charset="-122"/>
                </a:rPr>
                <a:t>3. </a:t>
              </a:r>
              <a:r>
                <a:rPr lang="zh-CN" altLang="en-US" sz="1400" b="1" dirty="0" smtClean="0">
                  <a:latin typeface="微软雅黑" panose="020B0503020204020204" pitchFamily="34" charset="-122"/>
                  <a:ea typeface="微软雅黑" panose="020B0503020204020204" pitchFamily="34" charset="-122"/>
                </a:rPr>
                <a:t>调整执法措施</a:t>
              </a:r>
              <a:r>
                <a:rPr lang="en-US" altLang="zh-CN" sz="1400" b="1" dirty="0" smtClean="0">
                  <a:latin typeface="微软雅黑" panose="020B0503020204020204" pitchFamily="34" charset="-122"/>
                  <a:ea typeface="微软雅黑" panose="020B0503020204020204" pitchFamily="34" charset="-122"/>
                </a:rPr>
                <a:t>: </a:t>
              </a:r>
            </a:p>
            <a:p>
              <a:pPr lvl="0">
                <a:spcAft>
                  <a:spcPts val="300"/>
                </a:spcAft>
                <a:defRPr/>
              </a:pPr>
              <a:endParaRPr lang="en-US" altLang="zh-CN" sz="1400" dirty="0" smtClean="0">
                <a:latin typeface="微软雅黑" panose="020B0503020204020204" pitchFamily="34" charset="-122"/>
                <a:ea typeface="微软雅黑" panose="020B0503020204020204" pitchFamily="34" charset="-122"/>
              </a:endParaRPr>
            </a:p>
            <a:p>
              <a:pPr lvl="0">
                <a:spcAft>
                  <a:spcPts val="300"/>
                </a:spcAft>
                <a:defRPr/>
              </a:pPr>
              <a:r>
                <a:rPr lang="en-US" altLang="zh-CN" sz="1400" dirty="0" smtClean="0">
                  <a:latin typeface="微软雅黑" panose="020B0503020204020204" pitchFamily="34" charset="-122"/>
                  <a:ea typeface="微软雅黑" panose="020B0503020204020204" pitchFamily="34" charset="-122"/>
                </a:rPr>
                <a:t>A69</a:t>
              </a:r>
              <a:r>
                <a:rPr lang="zh-CN" altLang="en-US" sz="1400" dirty="0" smtClean="0">
                  <a:latin typeface="微软雅黑" panose="020B0503020204020204" pitchFamily="34" charset="-122"/>
                  <a:ea typeface="微软雅黑" panose="020B0503020204020204" pitchFamily="34" charset="-122"/>
                </a:rPr>
                <a:t>：负责</a:t>
              </a:r>
              <a:r>
                <a:rPr lang="zh-CN" altLang="en-US" sz="1400" dirty="0">
                  <a:latin typeface="微软雅黑" panose="020B0503020204020204" pitchFamily="34" charset="-122"/>
                  <a:ea typeface="微软雅黑" panose="020B0503020204020204" pitchFamily="34" charset="-122"/>
                </a:rPr>
                <a:t>专利执法的部门根据已经取得的证据，对涉嫌假冒专利行为进行查处时，有权采取下列措施：</a:t>
              </a:r>
            </a:p>
            <a:p>
              <a:pPr lvl="0">
                <a:spcAft>
                  <a:spcPts val="300"/>
                </a:spcAft>
                <a:defRPr/>
              </a:pPr>
              <a:r>
                <a:rPr lang="zh-CN" altLang="en-US" sz="1400" dirty="0">
                  <a:latin typeface="微软雅黑" panose="020B0503020204020204" pitchFamily="34" charset="-122"/>
                  <a:ea typeface="微软雅黑" panose="020B0503020204020204" pitchFamily="34" charset="-122"/>
                </a:rPr>
                <a:t>（一） 询问有关当事人，调查与涉嫌违法行为有关的情况；</a:t>
              </a:r>
            </a:p>
            <a:p>
              <a:pPr lvl="0">
                <a:spcAft>
                  <a:spcPts val="300"/>
                </a:spcAft>
                <a:defRPr/>
              </a:pPr>
              <a:r>
                <a:rPr lang="zh-CN" altLang="en-US" sz="1400" dirty="0">
                  <a:latin typeface="微软雅黑" panose="020B0503020204020204" pitchFamily="34" charset="-122"/>
                  <a:ea typeface="微软雅黑" panose="020B0503020204020204" pitchFamily="34" charset="-122"/>
                </a:rPr>
                <a:t>（二） 对当事人涉嫌违法行为的场所实施现场检查；</a:t>
              </a:r>
            </a:p>
            <a:p>
              <a:pPr lvl="0">
                <a:spcAft>
                  <a:spcPts val="300"/>
                </a:spcAft>
                <a:defRPr/>
              </a:pPr>
              <a:r>
                <a:rPr lang="zh-CN" altLang="en-US" sz="1400" dirty="0">
                  <a:solidFill>
                    <a:srgbClr val="FF0000"/>
                  </a:solidFill>
                  <a:latin typeface="微软雅黑" panose="020B0503020204020204" pitchFamily="34" charset="-122"/>
                  <a:ea typeface="微软雅黑" panose="020B0503020204020204" pitchFamily="34" charset="-122"/>
                </a:rPr>
                <a:t>（三） 查阅、复制与涉嫌违法行为有关的合同、发票、账簿以及其他有关资料；</a:t>
              </a:r>
            </a:p>
            <a:p>
              <a:pPr lvl="0">
                <a:spcAft>
                  <a:spcPts val="300"/>
                </a:spcAft>
                <a:defRPr/>
              </a:pPr>
              <a:r>
                <a:rPr lang="zh-CN" altLang="en-US" sz="1400" dirty="0">
                  <a:latin typeface="微软雅黑" panose="020B0503020204020204" pitchFamily="34" charset="-122"/>
                  <a:ea typeface="微软雅黑" panose="020B0503020204020204" pitchFamily="34" charset="-122"/>
                </a:rPr>
                <a:t>（四） 检查与涉嫌违法行为有关的产品；</a:t>
              </a:r>
            </a:p>
            <a:p>
              <a:pPr lvl="0">
                <a:spcAft>
                  <a:spcPts val="300"/>
                </a:spcAft>
                <a:defRPr/>
              </a:pPr>
              <a:r>
                <a:rPr lang="zh-CN" altLang="en-US" sz="1400" dirty="0">
                  <a:solidFill>
                    <a:srgbClr val="FF0000"/>
                  </a:solidFill>
                  <a:latin typeface="微软雅黑" panose="020B0503020204020204" pitchFamily="34" charset="-122"/>
                  <a:ea typeface="微软雅黑" panose="020B0503020204020204" pitchFamily="34" charset="-122"/>
                </a:rPr>
                <a:t>（五） 对有证据证明是假冒专利的产品，可以查封或者扣押。</a:t>
              </a:r>
            </a:p>
            <a:p>
              <a:pPr lvl="0">
                <a:spcAft>
                  <a:spcPts val="300"/>
                </a:spcAft>
                <a:defRPr/>
              </a:pPr>
              <a:endParaRPr lang="en-US" altLang="zh-CN" sz="1400" dirty="0" smtClean="0">
                <a:latin typeface="微软雅黑" panose="020B0503020204020204" pitchFamily="34" charset="-122"/>
                <a:ea typeface="微软雅黑" panose="020B0503020204020204" pitchFamily="34" charset="-122"/>
              </a:endParaRPr>
            </a:p>
            <a:p>
              <a:pPr lvl="0">
                <a:spcAft>
                  <a:spcPts val="300"/>
                </a:spcAft>
                <a:defRPr/>
              </a:pPr>
              <a:r>
                <a:rPr lang="zh-CN" altLang="en-US" sz="1400" dirty="0" smtClean="0">
                  <a:latin typeface="微软雅黑" panose="020B0503020204020204" pitchFamily="34" charset="-122"/>
                  <a:ea typeface="微软雅黑" panose="020B0503020204020204" pitchFamily="34" charset="-122"/>
                </a:rPr>
                <a:t>管理</a:t>
              </a:r>
              <a:r>
                <a:rPr lang="zh-CN" altLang="en-US" sz="1400" dirty="0">
                  <a:latin typeface="微软雅黑" panose="020B0503020204020204" pitchFamily="34" charset="-122"/>
                  <a:ea typeface="微软雅黑" panose="020B0503020204020204" pitchFamily="34" charset="-122"/>
                </a:rPr>
                <a:t>专利工作的部门应专利权人或者利害关系人的请求处理专利侵权纠纷时，可以采取前款</a:t>
              </a:r>
              <a:r>
                <a:rPr lang="zh-CN" altLang="en-US" sz="1400" dirty="0">
                  <a:solidFill>
                    <a:srgbClr val="FF0000"/>
                  </a:solidFill>
                  <a:latin typeface="微软雅黑" panose="020B0503020204020204" pitchFamily="34" charset="-122"/>
                  <a:ea typeface="微软雅黑" panose="020B0503020204020204" pitchFamily="34" charset="-122"/>
                </a:rPr>
                <a:t>第（一）项、第（二）项、第（四）项</a:t>
              </a:r>
              <a:r>
                <a:rPr lang="zh-CN" altLang="en-US" sz="1400" dirty="0">
                  <a:latin typeface="微软雅黑" panose="020B0503020204020204" pitchFamily="34" charset="-122"/>
                  <a:ea typeface="微软雅黑" panose="020B0503020204020204" pitchFamily="34" charset="-122"/>
                </a:rPr>
                <a:t>所列措施。负责专利执法的部门、管理专利工作的部门依法行使前两款规定的职权时，当事人应当予以协助、配合，不得拒绝、阻挠。</a:t>
              </a:r>
            </a:p>
            <a:p>
              <a:pPr marR="0" lvl="0" defTabSz="914400" rtl="0" eaLnBrk="1" fontAlgn="auto" latinLnBrk="0" hangingPunct="1">
                <a:lnSpc>
                  <a:spcPct val="100000"/>
                </a:lnSpc>
                <a:spcBef>
                  <a:spcPts val="0"/>
                </a:spcBef>
                <a:spcAft>
                  <a:spcPts val="300"/>
                </a:spcAft>
                <a:buClrTx/>
                <a:buSzTx/>
                <a:tabLst/>
                <a:defRPr/>
              </a:pPr>
              <a:endParaRPr lang="en-US" altLang="zh-CN" sz="1400" b="1" dirty="0" smtClean="0">
                <a:latin typeface="微软雅黑" panose="020B0503020204020204" pitchFamily="34" charset="-122"/>
                <a:ea typeface="微软雅黑" panose="020B0503020204020204" pitchFamily="34" charset="-122"/>
              </a:endParaRPr>
            </a:p>
          </p:txBody>
        </p:sp>
      </p:grpSp>
      <p:sp>
        <p:nvSpPr>
          <p:cNvPr id="15" name="Title 4"/>
          <p:cNvSpPr>
            <a:spLocks noGrp="1"/>
          </p:cNvSpPr>
          <p:nvPr>
            <p:ph type="title"/>
          </p:nvPr>
        </p:nvSpPr>
        <p:spPr>
          <a:xfrm>
            <a:off x="1264055" y="406473"/>
            <a:ext cx="11126840" cy="696912"/>
          </a:xfrm>
        </p:spPr>
        <p:txBody>
          <a:bodyPr>
            <a:normAutofit/>
          </a:bodyPr>
          <a:lstStyle/>
          <a:p>
            <a:r>
              <a:rPr lang="zh-CN" altLang="en-US" sz="2800" spc="-150" dirty="0"/>
              <a:t>第</a:t>
            </a:r>
            <a:r>
              <a:rPr lang="zh-CN" altLang="en-US" sz="2800" spc="-150" dirty="0" smtClean="0"/>
              <a:t>一部分  完善专利保护制度</a:t>
            </a:r>
            <a:r>
              <a:rPr lang="en-US" altLang="zh-CN" sz="2800" spc="-150" dirty="0" smtClean="0"/>
              <a:t>——</a:t>
            </a:r>
            <a:r>
              <a:rPr lang="zh-CN" altLang="en-US" sz="2800" spc="-150" dirty="0" smtClean="0"/>
              <a:t>完善专利行政执法</a:t>
            </a:r>
            <a:endParaRPr lang="en-US" sz="2800" spc="-150" dirty="0"/>
          </a:p>
        </p:txBody>
      </p:sp>
      <p:sp>
        <p:nvSpPr>
          <p:cNvPr id="26" name="矩形 16">
            <a:extLst>
              <a:ext uri="{FF2B5EF4-FFF2-40B4-BE49-F238E27FC236}">
                <a16:creationId xmlns:a16="http://schemas.microsoft.com/office/drawing/2014/main" id="{4682E525-3961-42B9-82B8-81DA11AE1B8D}"/>
              </a:ext>
            </a:extLst>
          </p:cNvPr>
          <p:cNvSpPr/>
          <p:nvPr/>
        </p:nvSpPr>
        <p:spPr>
          <a:xfrm>
            <a:off x="255067" y="1521812"/>
            <a:ext cx="5350631" cy="3454792"/>
          </a:xfrm>
          <a:prstGeom prst="rect">
            <a:avLst/>
          </a:prstGeom>
        </p:spPr>
        <p:txBody>
          <a:bodyPr wrap="square">
            <a:spAutoFit/>
          </a:bodyPr>
          <a:lstStyle/>
          <a:p>
            <a:pPr marL="342900" marR="0" lvl="0" indent="-342900" defTabSz="914400" rtl="0" eaLnBrk="1" fontAlgn="auto" latinLnBrk="0" hangingPunct="1">
              <a:lnSpc>
                <a:spcPct val="100000"/>
              </a:lnSpc>
              <a:spcBef>
                <a:spcPts val="0"/>
              </a:spcBef>
              <a:spcAft>
                <a:spcPts val="300"/>
              </a:spcAft>
              <a:buClrTx/>
              <a:buSzTx/>
              <a:buFontTx/>
              <a:buAutoNum type="arabicPeriod"/>
              <a:tabLst/>
              <a:defRPr/>
            </a:pPr>
            <a:r>
              <a:rPr lang="zh-CN" altLang="en-US" sz="1400" b="1" dirty="0" smtClean="0">
                <a:latin typeface="微软雅黑" panose="020B0503020204020204" pitchFamily="34" charset="-122"/>
                <a:ea typeface="微软雅黑" panose="020B0503020204020204" pitchFamily="34" charset="-122"/>
              </a:rPr>
              <a:t>调整执法机构</a:t>
            </a:r>
            <a:r>
              <a:rPr lang="en-US" altLang="zh-CN" sz="1400" b="1" dirty="0" smtClean="0">
                <a:latin typeface="微软雅黑" panose="020B0503020204020204" pitchFamily="34" charset="-122"/>
                <a:ea typeface="微软雅黑" panose="020B0503020204020204" pitchFamily="34" charset="-122"/>
              </a:rPr>
              <a:t>: </a:t>
            </a:r>
          </a:p>
          <a:p>
            <a:pPr marL="742950" lvl="1" indent="-285750">
              <a:spcAft>
                <a:spcPts val="3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sym typeface="Wingdings" panose="05000000000000000000" pitchFamily="2" charset="2"/>
              </a:rPr>
              <a:t>假冒专利案件</a:t>
            </a:r>
            <a:r>
              <a:rPr lang="en-US" altLang="zh-CN" sz="1400" dirty="0" smtClean="0">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a:latin typeface="微软雅黑" panose="020B0503020204020204" pitchFamily="34" charset="-122"/>
                <a:ea typeface="微软雅黑" panose="020B0503020204020204" pitchFamily="34" charset="-122"/>
                <a:sym typeface="Wingdings" panose="05000000000000000000" pitchFamily="2" charset="2"/>
              </a:rPr>
              <a:t>市场监督</a:t>
            </a:r>
            <a:r>
              <a:rPr lang="zh-CN" altLang="en-US" sz="1400" dirty="0" smtClean="0">
                <a:latin typeface="微软雅黑" panose="020B0503020204020204" pitchFamily="34" charset="-122"/>
                <a:ea typeface="微软雅黑" panose="020B0503020204020204" pitchFamily="34" charset="-122"/>
                <a:sym typeface="Wingdings" panose="05000000000000000000" pitchFamily="2" charset="2"/>
              </a:rPr>
              <a:t>管理局（综合执法大队）</a:t>
            </a:r>
            <a:endParaRPr lang="en-US" altLang="zh-CN" sz="1400" dirty="0" smtClean="0">
              <a:latin typeface="微软雅黑" panose="020B0503020204020204" pitchFamily="34" charset="-122"/>
              <a:ea typeface="微软雅黑" panose="020B0503020204020204" pitchFamily="34" charset="-122"/>
            </a:endParaRPr>
          </a:p>
          <a:p>
            <a:pPr marL="742950" lvl="1" indent="-285750">
              <a:spcAft>
                <a:spcPts val="3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专利侵权纠纷</a:t>
            </a:r>
            <a:r>
              <a:rPr lang="en-US" altLang="zh-CN" sz="14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smtClean="0">
                <a:latin typeface="微软雅黑" panose="020B0503020204020204" pitchFamily="34" charset="-122"/>
                <a:ea typeface="微软雅黑" panose="020B0503020204020204" pitchFamily="34" charset="-122"/>
                <a:sym typeface="Wingdings" panose="05000000000000000000" pitchFamily="2" charset="2"/>
              </a:rPr>
              <a:t>地方</a:t>
            </a:r>
            <a:r>
              <a:rPr lang="en-US" altLang="zh-CN" sz="1400" dirty="0" smtClean="0">
                <a:latin typeface="微软雅黑" panose="020B0503020204020204" pitchFamily="34" charset="-122"/>
                <a:ea typeface="微软雅黑" panose="020B0503020204020204" pitchFamily="34" charset="-122"/>
                <a:sym typeface="Wingdings" panose="05000000000000000000" pitchFamily="2" charset="2"/>
              </a:rPr>
              <a:t>/</a:t>
            </a:r>
            <a:r>
              <a:rPr lang="zh-CN" altLang="en-US" sz="1400" dirty="0" smtClean="0">
                <a:latin typeface="微软雅黑" panose="020B0503020204020204" pitchFamily="34" charset="-122"/>
                <a:ea typeface="微软雅黑" panose="020B0503020204020204" pitchFamily="34" charset="-122"/>
                <a:sym typeface="Wingdings" panose="05000000000000000000" pitchFamily="2" charset="2"/>
              </a:rPr>
              <a:t>国家知识产权局</a:t>
            </a:r>
            <a:endParaRPr lang="en-US" altLang="zh-CN" sz="1400" dirty="0" smtClean="0">
              <a:latin typeface="微软雅黑" panose="020B0503020204020204" pitchFamily="34" charset="-122"/>
              <a:ea typeface="微软雅黑" panose="020B0503020204020204" pitchFamily="34" charset="-122"/>
              <a:sym typeface="Wingdings" panose="05000000000000000000" pitchFamily="2" charset="2"/>
            </a:endParaRPr>
          </a:p>
          <a:p>
            <a:pPr lvl="1">
              <a:spcAft>
                <a:spcPts val="300"/>
              </a:spcAft>
              <a:defRPr/>
            </a:pPr>
            <a:r>
              <a:rPr lang="en-US" altLang="zh-CN" sz="1400" dirty="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a:p>
            <a:pPr marL="342900" marR="0" lvl="0" indent="-342900" defTabSz="914400" rtl="0" eaLnBrk="1" fontAlgn="auto" latinLnBrk="0" hangingPunct="1">
              <a:lnSpc>
                <a:spcPct val="100000"/>
              </a:lnSpc>
              <a:spcBef>
                <a:spcPts val="0"/>
              </a:spcBef>
              <a:spcAft>
                <a:spcPts val="300"/>
              </a:spcAft>
              <a:buClrTx/>
              <a:buSzTx/>
              <a:buFontTx/>
              <a:buAutoNum type="arabicPeriod"/>
              <a:tabLst/>
              <a:defRPr/>
            </a:pPr>
            <a:r>
              <a:rPr lang="zh-CN" altLang="en-US" sz="1400" b="1" dirty="0" smtClean="0">
                <a:latin typeface="微软雅黑" panose="020B0503020204020204" pitchFamily="34" charset="-122"/>
                <a:ea typeface="微软雅黑" panose="020B0503020204020204" pitchFamily="34" charset="-122"/>
              </a:rPr>
              <a:t>调整执法层级</a:t>
            </a:r>
            <a:endParaRPr lang="en-US" altLang="zh-CN" sz="1400" b="1" dirty="0" smtClean="0">
              <a:latin typeface="微软雅黑" panose="020B0503020204020204" pitchFamily="34" charset="-122"/>
              <a:ea typeface="微软雅黑" panose="020B0503020204020204" pitchFamily="34" charset="-122"/>
            </a:endParaRPr>
          </a:p>
          <a:p>
            <a:pPr marL="342900" marR="0" lvl="0" indent="-342900" defTabSz="914400" rtl="0" eaLnBrk="1" fontAlgn="auto" latinLnBrk="0" hangingPunct="1">
              <a:lnSpc>
                <a:spcPct val="100000"/>
              </a:lnSpc>
              <a:spcBef>
                <a:spcPts val="0"/>
              </a:spcBef>
              <a:spcAft>
                <a:spcPts val="300"/>
              </a:spcAft>
              <a:buClrTx/>
              <a:buSzTx/>
              <a:buFontTx/>
              <a:buAutoNum type="arabicPeriod"/>
              <a:tabLst/>
              <a:defRPr/>
            </a:pPr>
            <a:endParaRPr lang="en-US" altLang="zh-CN" sz="1400" b="1" dirty="0" smtClean="0">
              <a:latin typeface="微软雅黑" panose="020B0503020204020204" pitchFamily="34" charset="-122"/>
              <a:ea typeface="微软雅黑" panose="020B0503020204020204" pitchFamily="34" charset="-122"/>
            </a:endParaRPr>
          </a:p>
          <a:p>
            <a:pPr>
              <a:spcAft>
                <a:spcPts val="300"/>
              </a:spcAft>
              <a:defRPr/>
            </a:pPr>
            <a:r>
              <a:rPr lang="zh-CN" altLang="zh-CN" sz="1400" b="1" dirty="0"/>
              <a:t>第七十条 </a:t>
            </a:r>
            <a:r>
              <a:rPr lang="zh-CN" altLang="zh-CN" sz="1400" dirty="0">
                <a:solidFill>
                  <a:srgbClr val="FF0000"/>
                </a:solidFill>
              </a:rPr>
              <a:t>国务院专利行政部门</a:t>
            </a:r>
            <a:r>
              <a:rPr lang="zh-CN" altLang="zh-CN" sz="1400" dirty="0"/>
              <a:t>可以应专利权人或者利害关系人的请求处理在</a:t>
            </a:r>
            <a:r>
              <a:rPr lang="zh-CN" altLang="zh-CN" sz="1400" dirty="0">
                <a:solidFill>
                  <a:srgbClr val="FF0000"/>
                </a:solidFill>
              </a:rPr>
              <a:t>全国有重大影响</a:t>
            </a:r>
            <a:r>
              <a:rPr lang="zh-CN" altLang="zh-CN" sz="1400" dirty="0"/>
              <a:t>的专利侵权纠纷</a:t>
            </a:r>
            <a:r>
              <a:rPr lang="zh-CN" altLang="zh-CN" sz="1400" dirty="0" smtClean="0"/>
              <a:t>。</a:t>
            </a:r>
            <a:r>
              <a:rPr lang="en-US" altLang="zh-CN" sz="1400" dirty="0" smtClean="0"/>
              <a:t> </a:t>
            </a:r>
          </a:p>
          <a:p>
            <a:pPr>
              <a:spcAft>
                <a:spcPts val="300"/>
              </a:spcAft>
              <a:defRPr/>
            </a:pPr>
            <a:endParaRPr lang="en-US" altLang="zh-CN" sz="1400" dirty="0"/>
          </a:p>
          <a:p>
            <a:pPr>
              <a:spcAft>
                <a:spcPts val="300"/>
              </a:spcAft>
              <a:defRPr/>
            </a:pPr>
            <a:r>
              <a:rPr lang="zh-CN" altLang="zh-CN" sz="1400" dirty="0" smtClean="0"/>
              <a:t>地方</a:t>
            </a:r>
            <a:r>
              <a:rPr lang="zh-CN" altLang="zh-CN" sz="1400" dirty="0"/>
              <a:t>人民政府管理专利工作的部门应专利权人或者利害关系人请求处理专利侵权纠纷，对在本行政区域内侵犯其同一专利权的案件可以合并处理；对跨区域侵犯其同一专利权的案件可以请求上级地方人民政府管理专利工作的部门</a:t>
            </a:r>
            <a:r>
              <a:rPr lang="zh-CN" altLang="zh-CN" sz="1400" dirty="0" smtClean="0"/>
              <a:t>处理</a:t>
            </a:r>
            <a:r>
              <a:rPr lang="zh-CN" altLang="en-US" sz="1400" dirty="0" smtClean="0"/>
              <a:t>。</a:t>
            </a:r>
            <a:endParaRPr lang="zh-CN" altLang="zh-CN" sz="1400" dirty="0"/>
          </a:p>
          <a:p>
            <a:pPr marR="0" lvl="0" defTabSz="914400" rtl="0" eaLnBrk="1" fontAlgn="auto" latinLnBrk="0" hangingPunct="1">
              <a:lnSpc>
                <a:spcPct val="100000"/>
              </a:lnSpc>
              <a:spcBef>
                <a:spcPts val="0"/>
              </a:spcBef>
              <a:spcAft>
                <a:spcPts val="300"/>
              </a:spcAft>
              <a:buClrTx/>
              <a:buSzTx/>
              <a:tabLst/>
              <a:defRPr/>
            </a:pPr>
            <a:endParaRPr lang="en-US" altLang="zh-CN" sz="14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7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nvSpPr>
        <p:spPr>
          <a:xfrm>
            <a:off x="534987" y="1217469"/>
            <a:ext cx="11128930" cy="338554"/>
          </a:xfrm>
          <a:prstGeom prst="rect">
            <a:avLst/>
          </a:prstGeom>
          <a:noFill/>
        </p:spPr>
        <p:txBody>
          <a:bodyPr wrap="square" rtlCol="0">
            <a:spAutoFit/>
          </a:bodyPr>
          <a:lstStyle/>
          <a:p>
            <a:r>
              <a:rPr lang="en-US" altLang="zh-CN" sz="16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sz="16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完善职务发明制度</a:t>
            </a:r>
            <a:endParaRPr lang="en-US" altLang="zh-CN"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2" name="图片 51"/>
          <p:cNvPicPr>
            <a:picLocks noChangeAspect="1"/>
          </p:cNvPicPr>
          <p:nvPr/>
        </p:nvPicPr>
        <p:blipFill rotWithShape="1">
          <a:blip r:embed="rId2"/>
          <a:srcRect l="68594" t="65577" b="15737"/>
          <a:stretch/>
        </p:blipFill>
        <p:spPr>
          <a:xfrm flipH="1">
            <a:off x="8024656" y="-3304"/>
            <a:ext cx="4174593" cy="2484533"/>
          </a:xfrm>
          <a:prstGeom prst="rect">
            <a:avLst/>
          </a:prstGeom>
        </p:spPr>
      </p:pic>
      <p:sp>
        <p:nvSpPr>
          <p:cNvPr id="3" name="Slide Number Placeholder 2">
            <a:extLst>
              <a:ext uri="{FF2B5EF4-FFF2-40B4-BE49-F238E27FC236}">
                <a16:creationId xmlns:a16="http://schemas.microsoft.com/office/drawing/2014/main" id="{884B0C68-B83B-4A33-9E73-42F260E78825}"/>
              </a:ext>
            </a:extLst>
          </p:cNvPr>
          <p:cNvSpPr>
            <a:spLocks noGrp="1"/>
          </p:cNvSpPr>
          <p:nvPr>
            <p:ph type="sldNum" sz="quarter" idx="12"/>
          </p:nvPr>
        </p:nvSpPr>
        <p:spPr/>
        <p:txBody>
          <a:bodyPr/>
          <a:lstStyle/>
          <a:p>
            <a:fld id="{89F2F03E-D49B-4454-95FA-645BE2D41F0B}" type="slidenum">
              <a:rPr lang="zh-CN" altLang="en-US" smtClean="0"/>
              <a:t>15</a:t>
            </a:fld>
            <a:endParaRPr lang="zh-CN" altLang="en-US"/>
          </a:p>
        </p:txBody>
      </p:sp>
      <p:sp>
        <p:nvSpPr>
          <p:cNvPr id="11" name="Title 4">
            <a:extLst>
              <a:ext uri="{FF2B5EF4-FFF2-40B4-BE49-F238E27FC236}">
                <a16:creationId xmlns:a16="http://schemas.microsoft.com/office/drawing/2014/main" id="{4592CB34-752D-4A1F-B930-1EDF7AE39527}"/>
              </a:ext>
            </a:extLst>
          </p:cNvPr>
          <p:cNvSpPr txBox="1">
            <a:spLocks/>
          </p:cNvSpPr>
          <p:nvPr/>
        </p:nvSpPr>
        <p:spPr>
          <a:xfrm>
            <a:off x="1461772" y="337483"/>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lvl="0"/>
            <a:r>
              <a:rPr lang="zh-CN" altLang="en-US" sz="2800" spc="-150" noProof="0" dirty="0"/>
              <a:t>第二部分</a:t>
            </a:r>
            <a:r>
              <a:rPr kumimoji="0" lang="en-US" altLang="zh-CN" sz="2800" b="1" i="0" u="none" strike="noStrike" kern="1200" cap="none" spc="-150" normalizeH="0" baseline="0" noProof="0" dirty="0" smtClean="0">
                <a:ln>
                  <a:noFill/>
                </a:ln>
                <a:solidFill>
                  <a:srgbClr val="00AEEF"/>
                </a:solidFill>
                <a:effectLst/>
                <a:uLnTx/>
                <a:uFillTx/>
                <a:ea typeface="思源黑体 CN Medium" panose="020B0600000000000000" pitchFamily="34" charset="-122"/>
                <a:cs typeface="+mj-cs"/>
              </a:rPr>
              <a:t>——</a:t>
            </a:r>
            <a:r>
              <a:rPr lang="zh-CN" altLang="en-US" sz="2800" spc="-150" dirty="0" smtClean="0"/>
              <a:t>促进专利实施和运用</a:t>
            </a:r>
            <a:endParaRPr kumimoji="0" lang="en-US" sz="2800" b="1" i="0" u="none" strike="noStrike" kern="1200" cap="none" spc="-150" normalizeH="0" baseline="0" noProof="0" dirty="0">
              <a:ln>
                <a:noFill/>
              </a:ln>
              <a:solidFill>
                <a:srgbClr val="00AEEF"/>
              </a:solidFill>
              <a:effectLst/>
              <a:uLnTx/>
              <a:uFillTx/>
              <a:ea typeface="思源黑体 CN Medium" panose="020B0600000000000000" pitchFamily="34" charset="-122"/>
              <a:cs typeface="+mj-cs"/>
            </a:endParaRPr>
          </a:p>
        </p:txBody>
      </p:sp>
      <p:grpSp>
        <p:nvGrpSpPr>
          <p:cNvPr id="15" name="组合 14">
            <a:extLst>
              <a:ext uri="{FF2B5EF4-FFF2-40B4-BE49-F238E27FC236}">
                <a16:creationId xmlns:a16="http://schemas.microsoft.com/office/drawing/2014/main" id="{66874506-B8A7-4B64-87B2-0091BB69C208}"/>
              </a:ext>
            </a:extLst>
          </p:cNvPr>
          <p:cNvGrpSpPr/>
          <p:nvPr/>
        </p:nvGrpSpPr>
        <p:grpSpPr>
          <a:xfrm>
            <a:off x="884345" y="1831408"/>
            <a:ext cx="10650429" cy="4088299"/>
            <a:chOff x="4547225" y="1688152"/>
            <a:chExt cx="3722400" cy="8218695"/>
          </a:xfrm>
        </p:grpSpPr>
        <p:sp>
          <p:nvSpPr>
            <p:cNvPr id="16" name="圆角矩形 15">
              <a:extLst>
                <a:ext uri="{FF2B5EF4-FFF2-40B4-BE49-F238E27FC236}">
                  <a16:creationId xmlns:a16="http://schemas.microsoft.com/office/drawing/2014/main" id="{B9B90713-4ADC-40D0-80C1-69C18F2EACB0}"/>
                </a:ext>
              </a:extLst>
            </p:cNvPr>
            <p:cNvSpPr/>
            <p:nvPr/>
          </p:nvSpPr>
          <p:spPr>
            <a:xfrm>
              <a:off x="4547225" y="1688152"/>
              <a:ext cx="3722400" cy="8218695"/>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矩形 16">
              <a:extLst>
                <a:ext uri="{FF2B5EF4-FFF2-40B4-BE49-F238E27FC236}">
                  <a16:creationId xmlns:a16="http://schemas.microsoft.com/office/drawing/2014/main" id="{85415A2E-DBC7-44F7-AD52-A265CFF9F67E}"/>
                </a:ext>
              </a:extLst>
            </p:cNvPr>
            <p:cNvSpPr/>
            <p:nvPr/>
          </p:nvSpPr>
          <p:spPr>
            <a:xfrm>
              <a:off x="4649019" y="2540035"/>
              <a:ext cx="3518811" cy="61036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zh-CN" altLang="en-US"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新</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专利法</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altLang="zh-CN" sz="11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(2020)</a:t>
              </a:r>
            </a:p>
            <a:p>
              <a:pPr marL="0" marR="0" lvl="0" indent="0" algn="just" defTabSz="914400" rtl="0" eaLnBrk="1" fontAlgn="auto" latinLnBrk="0" hangingPunct="0">
                <a:lnSpc>
                  <a:spcPct val="120000"/>
                </a:lnSpc>
                <a:spcBef>
                  <a:spcPts val="0"/>
                </a:spcBef>
                <a:spcAft>
                  <a:spcPts val="300"/>
                </a:spcAft>
                <a:buClrTx/>
                <a:buSzTx/>
                <a:buFontTx/>
                <a:buNone/>
                <a:tabLst/>
                <a:defRPr/>
              </a:pPr>
              <a:endParaRPr kumimoji="0" lang="en-US" altLang="zh-CN" sz="12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a:p>
              <a:pPr lvl="0" algn="just" hangingPunct="0">
                <a:lnSpc>
                  <a:spcPct val="120000"/>
                </a:lnSpc>
                <a:spcAft>
                  <a:spcPts val="300"/>
                </a:spcAft>
                <a:defRPr/>
              </a:pP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第</a:t>
              </a:r>
              <a:r>
                <a:rPr kumimoji="0" lang="en-US" altLang="zh-CN"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6</a:t>
              </a: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条第</a:t>
              </a:r>
              <a:r>
                <a:rPr kumimoji="0" lang="en-US" altLang="zh-CN"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1</a:t>
              </a: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款  </a:t>
              </a:r>
              <a:r>
                <a:rPr lang="zh-CN" altLang="en-US" sz="1400" dirty="0">
                  <a:solidFill>
                    <a:srgbClr val="555555"/>
                  </a:solidFill>
                  <a:latin typeface="微软雅黑" panose="020B0503020204020204" pitchFamily="34" charset="-122"/>
                  <a:ea typeface="微软雅黑" panose="020B0503020204020204" pitchFamily="34" charset="-122"/>
                </a:rPr>
                <a:t>执行本单位的任务或者主要是利用本单位的物质技术条件所完成的发明创造为职务发明创造。职务发明创造申请专利的权利属于该单位，申请被批准后，该单位为专利权人。</a:t>
              </a:r>
              <a:r>
                <a:rPr lang="zh-CN" altLang="en-US" sz="1400" b="1" dirty="0">
                  <a:solidFill>
                    <a:srgbClr val="FF0000"/>
                  </a:solidFill>
                  <a:latin typeface="微软雅黑" panose="020B0503020204020204" pitchFamily="34" charset="-122"/>
                  <a:ea typeface="微软雅黑" panose="020B0503020204020204" pitchFamily="34" charset="-122"/>
                </a:rPr>
                <a:t>该单位可以依法处置其职务发明创造申请专利的权利和专利权，促进相关发明创造的实施和运用。</a:t>
              </a:r>
              <a:endParaRPr lang="en-US" altLang="zh-CN" sz="1400" b="1" dirty="0">
                <a:solidFill>
                  <a:srgbClr val="FF0000"/>
                </a:solidFill>
                <a:latin typeface="微软雅黑" panose="020B0503020204020204" pitchFamily="34" charset="-122"/>
                <a:ea typeface="微软雅黑" panose="020B0503020204020204" pitchFamily="34" charset="-122"/>
              </a:endParaRPr>
            </a:p>
            <a:p>
              <a:pPr lvl="0" algn="just" hangingPunct="0">
                <a:lnSpc>
                  <a:spcPct val="120000"/>
                </a:lnSpc>
                <a:spcAft>
                  <a:spcPts val="300"/>
                </a:spcAft>
                <a:defRPr/>
              </a:pPr>
              <a:endParaRPr kumimoji="0" lang="en-US" altLang="zh-CN" sz="140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a:p>
              <a:pPr lvl="0" algn="just" hangingPunct="0">
                <a:lnSpc>
                  <a:spcPct val="120000"/>
                </a:lnSpc>
                <a:spcAft>
                  <a:spcPts val="300"/>
                </a:spcAft>
                <a:defRPr/>
              </a:pPr>
              <a:endParaRPr lang="en-US" altLang="zh-CN" sz="1400" dirty="0">
                <a:solidFill>
                  <a:srgbClr val="555555"/>
                </a:solidFill>
                <a:latin typeface="微软雅黑" panose="020B0503020204020204" pitchFamily="34" charset="-122"/>
                <a:ea typeface="微软雅黑" panose="020B0503020204020204" pitchFamily="34" charset="-122"/>
              </a:endParaRPr>
            </a:p>
            <a:p>
              <a:pPr lvl="0" algn="just" hangingPunct="0">
                <a:lnSpc>
                  <a:spcPct val="120000"/>
                </a:lnSpc>
                <a:spcAft>
                  <a:spcPts val="300"/>
                </a:spcAft>
                <a:defRPr/>
              </a:pPr>
              <a:r>
                <a:rPr lang="zh-CN" altLang="en-US" sz="1400" b="1" dirty="0">
                  <a:solidFill>
                    <a:srgbClr val="555555"/>
                  </a:solidFill>
                  <a:latin typeface="微软雅黑" panose="020B0503020204020204" pitchFamily="34" charset="-122"/>
                  <a:ea typeface="微软雅黑" panose="020B0503020204020204" pitchFamily="34" charset="-122"/>
                </a:rPr>
                <a:t>第</a:t>
              </a:r>
              <a:r>
                <a:rPr lang="en-US" altLang="zh-CN" sz="1400" b="1" dirty="0">
                  <a:solidFill>
                    <a:srgbClr val="555555"/>
                  </a:solidFill>
                  <a:latin typeface="微软雅黑" panose="020B0503020204020204" pitchFamily="34" charset="-122"/>
                  <a:ea typeface="微软雅黑" panose="020B0503020204020204" pitchFamily="34" charset="-122"/>
                </a:rPr>
                <a:t>15</a:t>
              </a:r>
              <a:r>
                <a:rPr lang="zh-CN" altLang="en-US" sz="1400" b="1" dirty="0">
                  <a:solidFill>
                    <a:srgbClr val="555555"/>
                  </a:solidFill>
                  <a:latin typeface="微软雅黑" panose="020B0503020204020204" pitchFamily="34" charset="-122"/>
                  <a:ea typeface="微软雅黑" panose="020B0503020204020204" pitchFamily="34" charset="-122"/>
                </a:rPr>
                <a:t>条  </a:t>
              </a:r>
              <a:r>
                <a:rPr lang="zh-CN" altLang="en-US" sz="1400" dirty="0">
                  <a:solidFill>
                    <a:srgbClr val="555555"/>
                  </a:solidFill>
                  <a:latin typeface="微软雅黑" panose="020B0503020204020204" pitchFamily="34" charset="-122"/>
                  <a:ea typeface="微软雅黑" panose="020B0503020204020204" pitchFamily="34" charset="-122"/>
                </a:rPr>
                <a:t>被授予专利权的单位应当对职务发明创造的发明人或者设计人给予奖励；发明创造专利实施后，根据其推广应用的范围和取得的经济效益，对发明人或者设计人给予合理的报酬。</a:t>
              </a:r>
            </a:p>
            <a:p>
              <a:pPr lvl="0" algn="just" hangingPunct="0">
                <a:lnSpc>
                  <a:spcPct val="120000"/>
                </a:lnSpc>
                <a:spcAft>
                  <a:spcPts val="300"/>
                </a:spcAft>
                <a:defRPr/>
              </a:pPr>
              <a:r>
                <a:rPr lang="zh-CN" altLang="en-US" sz="1400" b="1" dirty="0">
                  <a:solidFill>
                    <a:srgbClr val="FF0000"/>
                  </a:solidFill>
                  <a:latin typeface="微软雅黑" panose="020B0503020204020204" pitchFamily="34" charset="-122"/>
                  <a:ea typeface="微软雅黑" panose="020B0503020204020204" pitchFamily="34" charset="-122"/>
                </a:rPr>
                <a:t>国家鼓励被授予专利权的单位实行产权激励，采取股权、期权、分红等方式，使发明人或者设计人合理分享创新收益。</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385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rotWithShape="1">
          <a:blip r:embed="rId3"/>
          <a:srcRect l="68594" t="65577" b="15737"/>
          <a:stretch/>
        </p:blipFill>
        <p:spPr>
          <a:xfrm flipH="1">
            <a:off x="8017407" y="-11954"/>
            <a:ext cx="4174593" cy="2484533"/>
          </a:xfrm>
          <a:prstGeom prst="rect">
            <a:avLst/>
          </a:prstGeom>
        </p:spPr>
      </p:pic>
      <p:sp>
        <p:nvSpPr>
          <p:cNvPr id="54" name="文本框 53"/>
          <p:cNvSpPr txBox="1"/>
          <p:nvPr/>
        </p:nvSpPr>
        <p:spPr>
          <a:xfrm>
            <a:off x="534987" y="1217469"/>
            <a:ext cx="11128930" cy="338554"/>
          </a:xfrm>
          <a:prstGeom prst="rect">
            <a:avLst/>
          </a:prstGeom>
          <a:noFill/>
        </p:spPr>
        <p:txBody>
          <a:bodyPr wrap="square" rtlCol="0">
            <a:spAutoFit/>
          </a:bodyPr>
          <a:lstStyle/>
          <a:p>
            <a:pPr lvl="0">
              <a:defRPr/>
            </a:pPr>
            <a:r>
              <a:rPr kumimoji="0" lang="en-US" altLang="zh-CN" sz="1600" b="1" i="0" u="none" strike="noStrike" kern="1200" cap="none" spc="0" normalizeH="0" baseline="0" noProof="0" dirty="0" smtClean="0">
                <a:ln>
                  <a:noFill/>
                </a:ln>
                <a:solidFill>
                  <a:srgbClr val="00AEEE"/>
                </a:solidFill>
                <a:effectLst/>
                <a:uLnTx/>
                <a:uFillTx/>
                <a:latin typeface="Arial" panose="020B0604020202020204" pitchFamily="34" charset="0"/>
                <a:ea typeface="+mn-ea"/>
                <a:cs typeface="Arial" panose="020B0604020202020204" pitchFamily="34" charset="0"/>
              </a:rPr>
              <a:t>2. </a:t>
            </a:r>
            <a:r>
              <a:rPr kumimoji="0" lang="zh-CN" altLang="en-US" sz="1600" b="1" i="0" u="none" strike="noStrike" kern="1200" cap="none" spc="0" normalizeH="0" baseline="0" noProof="0" dirty="0" smtClean="0">
                <a:ln>
                  <a:noFill/>
                </a:ln>
                <a:solidFill>
                  <a:srgbClr val="00AEEE"/>
                </a:solidFill>
                <a:effectLst/>
                <a:uLnTx/>
                <a:uFillTx/>
                <a:latin typeface="Arial" panose="020B0604020202020204" pitchFamily="34" charset="0"/>
                <a:ea typeface="+mn-ea"/>
                <a:cs typeface="Arial" panose="020B0604020202020204" pitchFamily="34" charset="0"/>
              </a:rPr>
              <a:t>增设</a:t>
            </a:r>
            <a:r>
              <a:rPr lang="zh-CN" altLang="en-US" sz="1600" b="1" dirty="0" smtClean="0">
                <a:solidFill>
                  <a:srgbClr val="00AEEE"/>
                </a:solidFill>
                <a:latin typeface="Arial" panose="020B0604020202020204" pitchFamily="34" charset="0"/>
                <a:cs typeface="Arial" panose="020B0604020202020204" pitchFamily="34" charset="0"/>
              </a:rPr>
              <a:t>开放</a:t>
            </a:r>
            <a:r>
              <a:rPr lang="zh-CN" altLang="en-US" sz="1600" b="1" dirty="0">
                <a:solidFill>
                  <a:srgbClr val="00AEEE"/>
                </a:solidFill>
                <a:latin typeface="Arial" panose="020B0604020202020204" pitchFamily="34" charset="0"/>
                <a:cs typeface="Arial" panose="020B0604020202020204" pitchFamily="34" charset="0"/>
              </a:rPr>
              <a:t>许可制度</a:t>
            </a:r>
            <a:endParaRPr kumimoji="0" lang="en-US" altLang="zh-CN" sz="1600" b="1" i="0" u="none" strike="noStrike" kern="1200" cap="none" spc="0" normalizeH="0" baseline="0" noProof="0" dirty="0">
              <a:ln>
                <a:noFill/>
              </a:ln>
              <a:solidFill>
                <a:srgbClr val="00AEEE"/>
              </a:solidFill>
              <a:effectLst/>
              <a:uLnTx/>
              <a:uFillTx/>
              <a:latin typeface="Arial" panose="020B0604020202020204" pitchFamily="34" charset="0"/>
              <a:ea typeface="+mn-ea"/>
              <a:cs typeface="Arial" panose="020B0604020202020204" pitchFamily="34" charset="0"/>
            </a:endParaRPr>
          </a:p>
        </p:txBody>
      </p:sp>
      <p:sp>
        <p:nvSpPr>
          <p:cNvPr id="7" name="矩形 6"/>
          <p:cNvSpPr/>
          <p:nvPr/>
        </p:nvSpPr>
        <p:spPr>
          <a:xfrm>
            <a:off x="5105593" y="1643035"/>
            <a:ext cx="1415772" cy="338554"/>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新</a:t>
            </a:r>
            <a:r>
              <a:rPr kumimoji="0" lang="en-US" altLang="zh-CN" sz="16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专利法</a:t>
            </a:r>
            <a:r>
              <a:rPr kumimoji="0" lang="en-US" altLang="zh-CN" sz="16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a:t>
            </a:r>
          </a:p>
        </p:txBody>
      </p:sp>
      <p:sp>
        <p:nvSpPr>
          <p:cNvPr id="2" name="Slide Number Placeholder 1">
            <a:extLst>
              <a:ext uri="{FF2B5EF4-FFF2-40B4-BE49-F238E27FC236}">
                <a16:creationId xmlns:a16="http://schemas.microsoft.com/office/drawing/2014/main" id="{69F303FF-3F2E-4417-BA3B-3CBDBAE87703}"/>
              </a:ext>
            </a:extLst>
          </p:cNvPr>
          <p:cNvSpPr>
            <a:spLocks noGrp="1"/>
          </p:cNvSpPr>
          <p:nvPr>
            <p:ph type="sldNum" sz="quarter" idx="12"/>
          </p:nvPr>
        </p:nvSpPr>
        <p:spPr/>
        <p:txBody>
          <a:bodyPr/>
          <a:lstStyle/>
          <a:p>
            <a:fld id="{89F2F03E-D49B-4454-95FA-645BE2D41F0B}" type="slidenum">
              <a:rPr lang="zh-CN" altLang="en-US" smtClean="0"/>
              <a:t>16</a:t>
            </a:fld>
            <a:endParaRPr lang="zh-CN" altLang="en-US"/>
          </a:p>
        </p:txBody>
      </p:sp>
      <p:graphicFrame>
        <p:nvGraphicFramePr>
          <p:cNvPr id="35" name="表格 5">
            <a:extLst>
              <a:ext uri="{FF2B5EF4-FFF2-40B4-BE49-F238E27FC236}">
                <a16:creationId xmlns:a16="http://schemas.microsoft.com/office/drawing/2014/main" id="{0436BF47-289F-451D-8F54-848ECD48AAD5}"/>
              </a:ext>
            </a:extLst>
          </p:cNvPr>
          <p:cNvGraphicFramePr>
            <a:graphicFrameLocks noGrp="1"/>
          </p:cNvGraphicFramePr>
          <p:nvPr>
            <p:extLst>
              <p:ext uri="{D42A27DB-BD31-4B8C-83A1-F6EECF244321}">
                <p14:modId xmlns:p14="http://schemas.microsoft.com/office/powerpoint/2010/main" val="1650833353"/>
              </p:ext>
            </p:extLst>
          </p:nvPr>
        </p:nvGraphicFramePr>
        <p:xfrm>
          <a:off x="1029838" y="2152430"/>
          <a:ext cx="10038212" cy="3896398"/>
        </p:xfrm>
        <a:graphic>
          <a:graphicData uri="http://schemas.openxmlformats.org/drawingml/2006/table">
            <a:tbl>
              <a:tblPr firstRow="1" bandRow="1">
                <a:tableStyleId>{5DA37D80-6434-44D0-A028-1B22A696006F}</a:tableStyleId>
              </a:tblPr>
              <a:tblGrid>
                <a:gridCol w="1369433">
                  <a:extLst>
                    <a:ext uri="{9D8B030D-6E8A-4147-A177-3AD203B41FA5}">
                      <a16:colId xmlns:a16="http://schemas.microsoft.com/office/drawing/2014/main" val="149640698"/>
                    </a:ext>
                  </a:extLst>
                </a:gridCol>
                <a:gridCol w="8668779">
                  <a:extLst>
                    <a:ext uri="{9D8B030D-6E8A-4147-A177-3AD203B41FA5}">
                      <a16:colId xmlns:a16="http://schemas.microsoft.com/office/drawing/2014/main" val="1827342329"/>
                    </a:ext>
                  </a:extLst>
                </a:gridCol>
              </a:tblGrid>
              <a:tr h="1515545">
                <a:tc>
                  <a:txBody>
                    <a:bodyPr/>
                    <a:lstStyle/>
                    <a:p>
                      <a:pPr marL="0" marR="0" lvl="0" indent="0" algn="ctr" defTabSz="914400" rtl="0" eaLnBrk="1" fontAlgn="auto" latinLnBrk="0" hangingPunct="1">
                        <a:lnSpc>
                          <a:spcPct val="120000"/>
                        </a:lnSpc>
                        <a:spcBef>
                          <a:spcPts val="300"/>
                        </a:spcBef>
                        <a:spcAft>
                          <a:spcPts val="300"/>
                        </a:spcAft>
                        <a:buClrTx/>
                        <a:buSzTx/>
                        <a:buFontTx/>
                        <a:buNone/>
                        <a:tabLst/>
                        <a:defRPr/>
                      </a:pPr>
                      <a:r>
                        <a:rPr lang="zh-CN" altLang="en-US" sz="1300" b="1"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第</a:t>
                      </a:r>
                      <a:r>
                        <a:rPr lang="en-US" altLang="zh-CN" sz="1300" b="1"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50</a:t>
                      </a:r>
                      <a:r>
                        <a:rPr lang="zh-CN" altLang="en-US" sz="1300" b="1"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条</a:t>
                      </a:r>
                      <a:endParaRPr lang="zh-CN" altLang="en-US" sz="1300" b="1" kern="1200" noProof="0" dirty="0">
                        <a:solidFill>
                          <a:prstClr val="black">
                            <a:lumMod val="65000"/>
                            <a:lumOff val="35000"/>
                          </a:prstClr>
                        </a:solidFill>
                        <a:latin typeface="微软雅黑" panose="020B0503020204020204" pitchFamily="34" charset="-122"/>
                        <a:ea typeface="微软雅黑" panose="020B0503020204020204" pitchFamily="34" charset="-122"/>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1FC"/>
                    </a:solidFill>
                  </a:tcPr>
                </a:tc>
                <a:tc>
                  <a:txBody>
                    <a:bodyPr/>
                    <a:lstStyle/>
                    <a:p>
                      <a:pPr marL="0" indent="0" algn="l" defTabSz="914400" rtl="0" eaLnBrk="1" latinLnBrk="0" hangingPunct="1">
                        <a:lnSpc>
                          <a:spcPct val="120000"/>
                        </a:lnSpc>
                        <a:spcBef>
                          <a:spcPts val="300"/>
                        </a:spcBef>
                        <a:spcAft>
                          <a:spcPts val="300"/>
                        </a:spcAft>
                        <a:buFont typeface="Arial" panose="020B0604020202020204" pitchFamily="34" charset="0"/>
                        <a:buNone/>
                      </a:pPr>
                      <a:r>
                        <a:rPr lang="zh-CN" altLang="en-US" sz="1300" b="0"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专利权人自愿以书面方式向国务院专利行政部门声明</a:t>
                      </a:r>
                      <a:r>
                        <a:rPr lang="zh-CN" altLang="en-US" sz="1300" b="1" kern="1200" dirty="0">
                          <a:solidFill>
                            <a:srgbClr val="FF0000"/>
                          </a:solidFill>
                          <a:latin typeface="微软雅黑" panose="020B0503020204020204" pitchFamily="34" charset="-122"/>
                          <a:ea typeface="微软雅黑" panose="020B0503020204020204" pitchFamily="34" charset="-122"/>
                          <a:cs typeface="+mn-cs"/>
                        </a:rPr>
                        <a:t>愿意许可任何单位或者个人实施其专利，并明确许可使用费支付方式、标准的</a:t>
                      </a:r>
                      <a:r>
                        <a:rPr lang="zh-CN" altLang="en-US" sz="1300" b="0"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，由国务院专利行政部门予以公告，实行</a:t>
                      </a:r>
                      <a:r>
                        <a:rPr lang="zh-CN" altLang="en-US" sz="1300" b="1" kern="1200" dirty="0">
                          <a:solidFill>
                            <a:srgbClr val="FF0000"/>
                          </a:solidFill>
                          <a:latin typeface="微软雅黑" panose="020B0503020204020204" pitchFamily="34" charset="-122"/>
                          <a:ea typeface="微软雅黑" panose="020B0503020204020204" pitchFamily="34" charset="-122"/>
                          <a:cs typeface="+mn-cs"/>
                        </a:rPr>
                        <a:t>开放许可</a:t>
                      </a:r>
                      <a:r>
                        <a:rPr lang="zh-CN" altLang="en-US" sz="1300" b="0"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。就</a:t>
                      </a:r>
                      <a:r>
                        <a:rPr lang="zh-CN" altLang="en-US" sz="1300" b="1"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实用新型、外观设计专利</a:t>
                      </a:r>
                      <a:r>
                        <a:rPr lang="zh-CN" altLang="en-US" sz="1300" b="0"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提出开放许可声明的，</a:t>
                      </a:r>
                      <a:r>
                        <a:rPr lang="zh-CN" altLang="en-US" sz="1300" b="1"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应当提供专利权评价报告</a:t>
                      </a:r>
                      <a:r>
                        <a:rPr lang="zh-CN" altLang="en-US" sz="1300" b="0"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a:t>
                      </a:r>
                    </a:p>
                    <a:p>
                      <a:pPr marL="0" indent="0" algn="l" defTabSz="914400" rtl="0" eaLnBrk="1" latinLnBrk="0" hangingPunct="1">
                        <a:lnSpc>
                          <a:spcPct val="120000"/>
                        </a:lnSpc>
                        <a:spcBef>
                          <a:spcPts val="300"/>
                        </a:spcBef>
                        <a:spcAft>
                          <a:spcPts val="300"/>
                        </a:spcAft>
                        <a:buFont typeface="Arial" panose="020B0604020202020204" pitchFamily="34" charset="0"/>
                        <a:buNone/>
                      </a:pPr>
                      <a:r>
                        <a:rPr lang="zh-CN" altLang="en-US" sz="1300" b="0" kern="1200" dirty="0">
                          <a:solidFill>
                            <a:prstClr val="black">
                              <a:lumMod val="65000"/>
                              <a:lumOff val="35000"/>
                            </a:prstClr>
                          </a:solidFill>
                          <a:latin typeface="微软雅黑" panose="020B0503020204020204" pitchFamily="34" charset="-122"/>
                          <a:ea typeface="微软雅黑" panose="020B0503020204020204" pitchFamily="34" charset="-122"/>
                          <a:cs typeface="+mn-cs"/>
                        </a:rPr>
                        <a:t>专利权人撤回开放许可声明的，应当以书面方式提出，并由国务院专利行政部门予以公告。开放许可声明被公告撤回的，不影响在先给予的开放许可的效力。</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1FC"/>
                    </a:solidFill>
                  </a:tcPr>
                </a:tc>
                <a:extLst>
                  <a:ext uri="{0D108BD9-81ED-4DB2-BD59-A6C34878D82A}">
                    <a16:rowId xmlns:a16="http://schemas.microsoft.com/office/drawing/2014/main" val="1110000404"/>
                  </a:ext>
                </a:extLst>
              </a:tr>
              <a:tr h="1281461">
                <a:tc>
                  <a:txBody>
                    <a:bodyPr/>
                    <a:lstStyle/>
                    <a:p>
                      <a:pPr algn="ctr">
                        <a:lnSpc>
                          <a:spcPct val="120000"/>
                        </a:lnSpc>
                        <a:spcBef>
                          <a:spcPts val="300"/>
                        </a:spcBef>
                        <a:spcAft>
                          <a:spcPts val="300"/>
                        </a:spcAft>
                      </a:pPr>
                      <a:r>
                        <a:rPr lang="zh-CN" altLang="en-US" sz="1300" b="1" dirty="0"/>
                        <a:t>第</a:t>
                      </a:r>
                      <a:r>
                        <a:rPr lang="en-US" altLang="zh-CN" sz="1300" b="1" dirty="0"/>
                        <a:t>51</a:t>
                      </a:r>
                      <a:r>
                        <a:rPr lang="zh-CN" altLang="en-US" sz="1300" b="1" dirty="0"/>
                        <a:t>条</a:t>
                      </a:r>
                      <a:endParaRPr lang="en-US" sz="13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DCF7"/>
                    </a:solidFill>
                  </a:tcPr>
                </a:tc>
                <a:tc>
                  <a:txBody>
                    <a:bodyPr/>
                    <a:lstStyle/>
                    <a:p>
                      <a:pPr marL="0" marR="0" lvl="0" indent="0" algn="l" defTabSz="914400" rtl="0" eaLnBrk="1" fontAlgn="auto" latinLnBrk="0" hangingPunct="1">
                        <a:lnSpc>
                          <a:spcPct val="120000"/>
                        </a:lnSpc>
                        <a:spcBef>
                          <a:spcPts val="300"/>
                        </a:spcBef>
                        <a:spcAft>
                          <a:spcPts val="300"/>
                        </a:spcAft>
                        <a:buClrTx/>
                        <a:buSzTx/>
                        <a:buFontTx/>
                        <a:buNone/>
                        <a:tabLst/>
                        <a:defRPr/>
                      </a:pP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任何单位或者个人有意愿实施开放许可的专利的，</a:t>
                      </a:r>
                      <a:r>
                        <a:rPr lang="zh-CN" altLang="en-US" sz="1300" b="1" dirty="0">
                          <a:solidFill>
                            <a:srgbClr val="FF0000"/>
                          </a:solidFill>
                          <a:latin typeface="微软雅黑" panose="020B0503020204020204" pitchFamily="34" charset="-122"/>
                          <a:ea typeface="微软雅黑" panose="020B0503020204020204" pitchFamily="34" charset="-122"/>
                        </a:rPr>
                        <a:t>以书面方式通知专利权人，并依照公告的许可使用费支付方式、标准支付许可使用费后，即获得专利实施许可</a:t>
                      </a: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20000"/>
                        </a:lnSpc>
                        <a:spcBef>
                          <a:spcPts val="300"/>
                        </a:spcBef>
                        <a:spcAft>
                          <a:spcPts val="300"/>
                        </a:spcAft>
                        <a:buClrTx/>
                        <a:buSzTx/>
                        <a:buFontTx/>
                        <a:buNone/>
                        <a:tabLst/>
                        <a:defRPr/>
                      </a:pPr>
                      <a:r>
                        <a:rPr lang="zh-CN" altLang="en-US" sz="1300" b="1" dirty="0">
                          <a:solidFill>
                            <a:srgbClr val="FF0000"/>
                          </a:solidFill>
                          <a:latin typeface="微软雅黑" panose="020B0503020204020204" pitchFamily="34" charset="-122"/>
                          <a:ea typeface="微软雅黑" panose="020B0503020204020204" pitchFamily="34" charset="-122"/>
                        </a:rPr>
                        <a:t>开放许可实施期间</a:t>
                      </a: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对专利权人缴纳专利年费相应给予减免</a:t>
                      </a: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20000"/>
                        </a:lnSpc>
                        <a:spcBef>
                          <a:spcPts val="300"/>
                        </a:spcBef>
                        <a:spcAft>
                          <a:spcPts val="300"/>
                        </a:spcAft>
                        <a:buClrTx/>
                        <a:buSzTx/>
                        <a:buFontTx/>
                        <a:buNone/>
                        <a:tabLst/>
                        <a:defRPr/>
                      </a:pP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实行开放许可的专利权人可以与被许可人就许可使用费进行协商后给予</a:t>
                      </a:r>
                      <a:r>
                        <a:rPr lang="zh-CN" altLang="en-US" sz="1300" b="1" dirty="0">
                          <a:solidFill>
                            <a:srgbClr val="FF0000"/>
                          </a:solidFill>
                          <a:latin typeface="微软雅黑" panose="020B0503020204020204" pitchFamily="34" charset="-122"/>
                          <a:ea typeface="微软雅黑" panose="020B0503020204020204" pitchFamily="34" charset="-122"/>
                        </a:rPr>
                        <a:t>普通许可</a:t>
                      </a: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，但不得就该专利给予独占或者排他许可。</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DCF7"/>
                    </a:solidFill>
                  </a:tcPr>
                </a:tc>
                <a:extLst>
                  <a:ext uri="{0D108BD9-81ED-4DB2-BD59-A6C34878D82A}">
                    <a16:rowId xmlns:a16="http://schemas.microsoft.com/office/drawing/2014/main" val="2813979798"/>
                  </a:ext>
                </a:extLst>
              </a:tr>
              <a:tr h="948293">
                <a:tc>
                  <a:txBody>
                    <a:bodyPr/>
                    <a:lstStyle/>
                    <a:p>
                      <a:pPr algn="ctr">
                        <a:lnSpc>
                          <a:spcPct val="120000"/>
                        </a:lnSpc>
                        <a:spcBef>
                          <a:spcPts val="300"/>
                        </a:spcBef>
                        <a:spcAft>
                          <a:spcPts val="300"/>
                        </a:spcAft>
                      </a:pPr>
                      <a:r>
                        <a:rPr lang="zh-CN" altLang="en-US" sz="1300" b="1" dirty="0"/>
                        <a:t>第</a:t>
                      </a:r>
                      <a:r>
                        <a:rPr lang="en-US" altLang="zh-CN" sz="1300" b="1" dirty="0"/>
                        <a:t>52</a:t>
                      </a:r>
                      <a:r>
                        <a:rPr lang="zh-CN" altLang="en-US" sz="1300" b="1" dirty="0"/>
                        <a:t>条</a:t>
                      </a:r>
                      <a:endParaRPr lang="en-US" sz="13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1FC"/>
                    </a:solidFill>
                  </a:tcPr>
                </a:tc>
                <a:tc>
                  <a:txBody>
                    <a:bodyPr/>
                    <a:lstStyle/>
                    <a:p>
                      <a:pPr marL="0" marR="0" lvl="0" indent="0" algn="l" defTabSz="914400" rtl="0" eaLnBrk="1" fontAlgn="auto" latinLnBrk="0" hangingPunct="1">
                        <a:lnSpc>
                          <a:spcPct val="120000"/>
                        </a:lnSpc>
                        <a:spcBef>
                          <a:spcPts val="300"/>
                        </a:spcBef>
                        <a:spcAft>
                          <a:spcPts val="300"/>
                        </a:spcAft>
                        <a:buClrTx/>
                        <a:buSzTx/>
                        <a:buFontTx/>
                        <a:buNone/>
                        <a:tabLst/>
                        <a:defRPr/>
                      </a:pPr>
                      <a:r>
                        <a:rPr lang="zh-CN" altLang="en-US" sz="1300" b="0" dirty="0">
                          <a:solidFill>
                            <a:prstClr val="black">
                              <a:lumMod val="65000"/>
                              <a:lumOff val="35000"/>
                            </a:prstClr>
                          </a:solidFill>
                          <a:latin typeface="微软雅黑" panose="020B0503020204020204" pitchFamily="34" charset="-122"/>
                          <a:ea typeface="微软雅黑" panose="020B0503020204020204" pitchFamily="34" charset="-122"/>
                        </a:rPr>
                        <a:t>当事人就实施开放许可发生纠纷的，由当事人协商解决；不愿协商或者协商不成的，可以请求国务院专利行政部门进行调解，也可以向人民法院起诉。</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1FC"/>
                    </a:solidFill>
                  </a:tcPr>
                </a:tc>
                <a:extLst>
                  <a:ext uri="{0D108BD9-81ED-4DB2-BD59-A6C34878D82A}">
                    <a16:rowId xmlns:a16="http://schemas.microsoft.com/office/drawing/2014/main" val="2392185487"/>
                  </a:ext>
                </a:extLst>
              </a:tr>
            </a:tbl>
          </a:graphicData>
        </a:graphic>
      </p:graphicFrame>
      <p:sp>
        <p:nvSpPr>
          <p:cNvPr id="8" name="Title 4">
            <a:extLst>
              <a:ext uri="{FF2B5EF4-FFF2-40B4-BE49-F238E27FC236}">
                <a16:creationId xmlns:a16="http://schemas.microsoft.com/office/drawing/2014/main" id="{4592CB34-752D-4A1F-B930-1EDF7AE39527}"/>
              </a:ext>
            </a:extLst>
          </p:cNvPr>
          <p:cNvSpPr txBox="1">
            <a:spLocks/>
          </p:cNvSpPr>
          <p:nvPr/>
        </p:nvSpPr>
        <p:spPr>
          <a:xfrm>
            <a:off x="1461772" y="337483"/>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lvl="0"/>
            <a:r>
              <a:rPr lang="zh-CN" altLang="en-US" sz="2800" spc="-150" noProof="0" dirty="0"/>
              <a:t>第二部分</a:t>
            </a:r>
            <a:r>
              <a:rPr kumimoji="0" lang="en-US" altLang="zh-CN" sz="2800" b="1" i="0" u="none" strike="noStrike" kern="1200" cap="none" spc="-150" normalizeH="0" baseline="0" noProof="0" dirty="0" smtClean="0">
                <a:ln>
                  <a:noFill/>
                </a:ln>
                <a:solidFill>
                  <a:srgbClr val="00AEEF"/>
                </a:solidFill>
                <a:effectLst/>
                <a:uLnTx/>
                <a:uFillTx/>
                <a:ea typeface="思源黑体 CN Medium" panose="020B0600000000000000" pitchFamily="34" charset="-122"/>
                <a:cs typeface="+mj-cs"/>
              </a:rPr>
              <a:t>——</a:t>
            </a:r>
            <a:r>
              <a:rPr lang="zh-CN" altLang="en-US" sz="2800" spc="-150" dirty="0" smtClean="0"/>
              <a:t>促进专利实施和运用</a:t>
            </a:r>
            <a:endParaRPr kumimoji="0" lang="en-US" sz="2800" b="1" i="0" u="none" strike="noStrike" kern="1200" cap="none" spc="-150" normalizeH="0" baseline="0" noProof="0" dirty="0">
              <a:ln>
                <a:noFill/>
              </a:ln>
              <a:solidFill>
                <a:srgbClr val="00AEEF"/>
              </a:solidFill>
              <a:effectLst/>
              <a:uLnTx/>
              <a:uFillTx/>
              <a:ea typeface="思源黑体 CN Medium" panose="020B0600000000000000" pitchFamily="34" charset="-122"/>
              <a:cs typeface="+mj-cs"/>
            </a:endParaRPr>
          </a:p>
        </p:txBody>
      </p:sp>
    </p:spTree>
    <p:extLst>
      <p:ext uri="{BB962C8B-B14F-4D97-AF65-F5344CB8AC3E}">
        <p14:creationId xmlns:p14="http://schemas.microsoft.com/office/powerpoint/2010/main" val="234680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l="68594" t="65577" b="15737"/>
          <a:stretch/>
        </p:blipFill>
        <p:spPr>
          <a:xfrm rot="10800000" flipH="1">
            <a:off x="7331" y="4408149"/>
            <a:ext cx="4116319" cy="2449851"/>
          </a:xfrm>
          <a:prstGeom prst="rect">
            <a:avLst/>
          </a:prstGeom>
        </p:spPr>
      </p:pic>
      <p:grpSp>
        <p:nvGrpSpPr>
          <p:cNvPr id="29" name="组合 14">
            <a:extLst>
              <a:ext uri="{FF2B5EF4-FFF2-40B4-BE49-F238E27FC236}">
                <a16:creationId xmlns:a16="http://schemas.microsoft.com/office/drawing/2014/main" id="{E5428F76-2287-4BDC-A1BE-9A049F29F013}"/>
              </a:ext>
            </a:extLst>
          </p:cNvPr>
          <p:cNvGrpSpPr/>
          <p:nvPr/>
        </p:nvGrpSpPr>
        <p:grpSpPr>
          <a:xfrm>
            <a:off x="601490" y="1951116"/>
            <a:ext cx="5125980" cy="2083353"/>
            <a:chOff x="4427240" y="1856961"/>
            <a:chExt cx="3722400" cy="4587927"/>
          </a:xfrm>
        </p:grpSpPr>
        <p:sp>
          <p:nvSpPr>
            <p:cNvPr id="30" name="圆角矩形 15">
              <a:extLst>
                <a:ext uri="{FF2B5EF4-FFF2-40B4-BE49-F238E27FC236}">
                  <a16:creationId xmlns:a16="http://schemas.microsoft.com/office/drawing/2014/main" id="{25CA33D0-EA5C-4C2D-B2D4-9DDCD0E5E6BC}"/>
                </a:ext>
              </a:extLst>
            </p:cNvPr>
            <p:cNvSpPr/>
            <p:nvPr/>
          </p:nvSpPr>
          <p:spPr>
            <a:xfrm>
              <a:off x="4427240" y="1856961"/>
              <a:ext cx="3722400" cy="4587927"/>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矩形 16">
              <a:extLst>
                <a:ext uri="{FF2B5EF4-FFF2-40B4-BE49-F238E27FC236}">
                  <a16:creationId xmlns:a16="http://schemas.microsoft.com/office/drawing/2014/main" id="{32B89094-74C7-4FFF-98B4-B8327305F291}"/>
                </a:ext>
              </a:extLst>
            </p:cNvPr>
            <p:cNvSpPr/>
            <p:nvPr/>
          </p:nvSpPr>
          <p:spPr>
            <a:xfrm>
              <a:off x="4524615" y="2517348"/>
              <a:ext cx="3527650" cy="1529034"/>
            </a:xfrm>
            <a:prstGeom prst="rect">
              <a:avLst/>
            </a:prstGeom>
          </p:spPr>
          <p:txBody>
            <a:bodyPr wrap="square">
              <a:spAutoFit/>
            </a:bodyPr>
            <a:lstStyle/>
            <a:p>
              <a:pPr lvl="0">
                <a:lnSpc>
                  <a:spcPct val="150000"/>
                </a:lnSpc>
                <a:spcAft>
                  <a:spcPts val="1200"/>
                </a:spcAft>
              </a:pPr>
              <a:r>
                <a:rPr lang="zh-CN" altLang="en-US" sz="1200" b="1" dirty="0">
                  <a:solidFill>
                    <a:prstClr val="black"/>
                  </a:solidFill>
                  <a:latin typeface="微软雅黑" panose="020B0503020204020204" pitchFamily="34" charset="-122"/>
                  <a:ea typeface="微软雅黑" panose="020B0503020204020204" pitchFamily="34" charset="-122"/>
                </a:rPr>
                <a:t>第二十条　</a:t>
              </a:r>
              <a:r>
                <a:rPr lang="zh-CN" altLang="en-US" sz="1200" dirty="0">
                  <a:solidFill>
                    <a:prstClr val="black"/>
                  </a:solidFill>
                  <a:latin typeface="微软雅黑" panose="020B0503020204020204" pitchFamily="34" charset="-122"/>
                  <a:ea typeface="微软雅黑" panose="020B0503020204020204" pitchFamily="34" charset="-122"/>
                </a:rPr>
                <a:t>申请专利和行使专利权应当遵循诚实信用原则。不得滥用专利权损害公共利益或者他人合法权益。</a:t>
              </a:r>
            </a:p>
            <a:p>
              <a:pPr lvl="0">
                <a:lnSpc>
                  <a:spcPct val="150000"/>
                </a:lnSpc>
                <a:spcAft>
                  <a:spcPts val="1200"/>
                </a:spcAft>
              </a:pPr>
              <a:r>
                <a:rPr lang="zh-CN" altLang="en-US" sz="1200" dirty="0">
                  <a:solidFill>
                    <a:prstClr val="black"/>
                  </a:solidFill>
                  <a:latin typeface="微软雅黑" panose="020B0503020204020204" pitchFamily="34" charset="-122"/>
                  <a:ea typeface="微软雅黑" panose="020B0503020204020204" pitchFamily="34" charset="-122"/>
                </a:rPr>
                <a:t>滥用专利权，排除或者限制竞争，构成垄断行为的，依照</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中华人民共和国反垄断法</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处理。</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14" name="组合 3">
            <a:extLst>
              <a:ext uri="{FF2B5EF4-FFF2-40B4-BE49-F238E27FC236}">
                <a16:creationId xmlns:a16="http://schemas.microsoft.com/office/drawing/2014/main" id="{E49A2497-3675-43A7-92D5-DA5BE601BAC3}"/>
              </a:ext>
            </a:extLst>
          </p:cNvPr>
          <p:cNvGrpSpPr/>
          <p:nvPr/>
        </p:nvGrpSpPr>
        <p:grpSpPr>
          <a:xfrm>
            <a:off x="6165954" y="1932070"/>
            <a:ext cx="5373615" cy="2101663"/>
            <a:chOff x="8040083" y="1847491"/>
            <a:chExt cx="3722400" cy="2813065"/>
          </a:xfrm>
          <a:solidFill>
            <a:schemeClr val="bg1">
              <a:lumMod val="95000"/>
            </a:schemeClr>
          </a:solidFill>
        </p:grpSpPr>
        <p:sp>
          <p:nvSpPr>
            <p:cNvPr id="15" name="圆角矩形 49">
              <a:extLst>
                <a:ext uri="{FF2B5EF4-FFF2-40B4-BE49-F238E27FC236}">
                  <a16:creationId xmlns:a16="http://schemas.microsoft.com/office/drawing/2014/main" id="{FFEAE49A-E188-432E-827B-ADE191B5600E}"/>
                </a:ext>
              </a:extLst>
            </p:cNvPr>
            <p:cNvSpPr/>
            <p:nvPr/>
          </p:nvSpPr>
          <p:spPr>
            <a:xfrm>
              <a:off x="8040083" y="1847491"/>
              <a:ext cx="3722400" cy="2813065"/>
            </a:xfrm>
            <a:prstGeom prst="roundRect">
              <a:avLst>
                <a:gd name="adj" fmla="val 4026"/>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a:ea typeface="宋体" panose="02010600030101010101" pitchFamily="2" charset="-122"/>
                <a:cs typeface="+mn-cs"/>
              </a:endParaRPr>
            </a:p>
          </p:txBody>
        </p:sp>
        <p:sp>
          <p:nvSpPr>
            <p:cNvPr id="16" name="矩形 29">
              <a:extLst>
                <a:ext uri="{FF2B5EF4-FFF2-40B4-BE49-F238E27FC236}">
                  <a16:creationId xmlns:a16="http://schemas.microsoft.com/office/drawing/2014/main" id="{92FD5BD2-1A2B-4290-85D6-F6CF1ECEAE4A}"/>
                </a:ext>
              </a:extLst>
            </p:cNvPr>
            <p:cNvSpPr/>
            <p:nvPr/>
          </p:nvSpPr>
          <p:spPr>
            <a:xfrm>
              <a:off x="8212488" y="2531511"/>
              <a:ext cx="3549995" cy="1284879"/>
            </a:xfrm>
            <a:prstGeom prst="rect">
              <a:avLst/>
            </a:prstGeom>
            <a:grpFill/>
          </p:spPr>
          <p:txBody>
            <a:bodyPr wrap="square">
              <a:spAutoFit/>
            </a:bodyPr>
            <a:lstStyle/>
            <a:p>
              <a:pPr lvl="0">
                <a:lnSpc>
                  <a:spcPct val="120000"/>
                </a:lnSpc>
                <a:defRPr/>
              </a:pPr>
              <a:r>
                <a:rPr lang="zh-CN" altLang="en-US" sz="1200" b="1" dirty="0">
                  <a:solidFill>
                    <a:srgbClr val="00A9F4"/>
                  </a:solidFill>
                  <a:latin typeface="微软雅黑" panose="020B0503020204020204" pitchFamily="34" charset="-122"/>
                  <a:ea typeface="微软雅黑" panose="020B0503020204020204" pitchFamily="34" charset="-122"/>
                </a:rPr>
                <a:t>虽然第二十条新增了专利权滥用的相关规定，但在司法实践和其他配套法律规定中，均已对专利权滥用以及可能涉及的垄断行为有所涉及，本条规定并未在现有法律体系下增加实质性的新内容，但在法律适用层面，未来法院应可直接适用该条规定。</a:t>
              </a:r>
            </a:p>
          </p:txBody>
        </p:sp>
      </p:grpSp>
      <p:grpSp>
        <p:nvGrpSpPr>
          <p:cNvPr id="12" name="Group 13"/>
          <p:cNvGrpSpPr/>
          <p:nvPr/>
        </p:nvGrpSpPr>
        <p:grpSpPr>
          <a:xfrm>
            <a:off x="9636321" y="3463671"/>
            <a:ext cx="1223296" cy="2017851"/>
            <a:chOff x="10045700" y="3086100"/>
            <a:chExt cx="5276850" cy="8704263"/>
          </a:xfrm>
        </p:grpSpPr>
        <p:sp>
          <p:nvSpPr>
            <p:cNvPr id="17" name="Freeform: Shape 14"/>
            <p:cNvSpPr/>
            <p:nvPr/>
          </p:nvSpPr>
          <p:spPr bwMode="auto">
            <a:xfrm>
              <a:off x="11525250" y="9926638"/>
              <a:ext cx="2286000" cy="1863725"/>
            </a:xfrm>
            <a:custGeom>
              <a:avLst/>
              <a:gdLst>
                <a:gd name="T0" fmla="*/ 1143000 w 21600"/>
                <a:gd name="T1" fmla="*/ 931863 h 21600"/>
                <a:gd name="T2" fmla="*/ 1143000 w 21600"/>
                <a:gd name="T3" fmla="*/ 931863 h 21600"/>
                <a:gd name="T4" fmla="*/ 1143000 w 21600"/>
                <a:gd name="T5" fmla="*/ 931863 h 21600"/>
                <a:gd name="T6" fmla="*/ 1143000 w 21600"/>
                <a:gd name="T7" fmla="*/ 931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9" y="0"/>
                  </a:moveTo>
                  <a:cubicBezTo>
                    <a:pt x="405" y="0"/>
                    <a:pt x="0" y="539"/>
                    <a:pt x="0" y="1200"/>
                  </a:cubicBezTo>
                  <a:cubicBezTo>
                    <a:pt x="0" y="1894"/>
                    <a:pt x="405" y="2446"/>
                    <a:pt x="929" y="2446"/>
                  </a:cubicBezTo>
                  <a:cubicBezTo>
                    <a:pt x="929" y="2446"/>
                    <a:pt x="931" y="2446"/>
                    <a:pt x="20666" y="2446"/>
                  </a:cubicBezTo>
                  <a:cubicBezTo>
                    <a:pt x="21183" y="2446"/>
                    <a:pt x="21600" y="1894"/>
                    <a:pt x="21600" y="1200"/>
                  </a:cubicBezTo>
                  <a:cubicBezTo>
                    <a:pt x="21599" y="540"/>
                    <a:pt x="21183" y="0"/>
                    <a:pt x="20666" y="0"/>
                  </a:cubicBezTo>
                  <a:cubicBezTo>
                    <a:pt x="20666" y="0"/>
                    <a:pt x="20664" y="0"/>
                    <a:pt x="929" y="0"/>
                  </a:cubicBezTo>
                  <a:close/>
                  <a:moveTo>
                    <a:pt x="1060" y="3701"/>
                  </a:moveTo>
                  <a:cubicBezTo>
                    <a:pt x="572" y="3701"/>
                    <a:pt x="157" y="4235"/>
                    <a:pt x="157" y="4888"/>
                  </a:cubicBezTo>
                  <a:cubicBezTo>
                    <a:pt x="157" y="5541"/>
                    <a:pt x="572" y="6065"/>
                    <a:pt x="1060" y="6065"/>
                  </a:cubicBezTo>
                  <a:cubicBezTo>
                    <a:pt x="1060" y="6065"/>
                    <a:pt x="1061" y="6065"/>
                    <a:pt x="20512" y="6065"/>
                  </a:cubicBezTo>
                  <a:cubicBezTo>
                    <a:pt x="20993" y="6065"/>
                    <a:pt x="21408" y="5541"/>
                    <a:pt x="21408" y="4888"/>
                  </a:cubicBezTo>
                  <a:cubicBezTo>
                    <a:pt x="21408" y="4235"/>
                    <a:pt x="20993" y="3701"/>
                    <a:pt x="20512" y="3701"/>
                  </a:cubicBezTo>
                  <a:cubicBezTo>
                    <a:pt x="20512" y="3701"/>
                    <a:pt x="20512" y="3701"/>
                    <a:pt x="1060" y="3701"/>
                  </a:cubicBezTo>
                  <a:close/>
                  <a:moveTo>
                    <a:pt x="1060" y="7357"/>
                  </a:moveTo>
                  <a:cubicBezTo>
                    <a:pt x="572" y="7357"/>
                    <a:pt x="157" y="7899"/>
                    <a:pt x="157" y="8553"/>
                  </a:cubicBezTo>
                  <a:cubicBezTo>
                    <a:pt x="157" y="9224"/>
                    <a:pt x="572" y="9804"/>
                    <a:pt x="1060" y="9804"/>
                  </a:cubicBezTo>
                  <a:cubicBezTo>
                    <a:pt x="1060" y="9804"/>
                    <a:pt x="1061" y="9804"/>
                    <a:pt x="20512" y="9804"/>
                  </a:cubicBezTo>
                  <a:cubicBezTo>
                    <a:pt x="20993" y="9804"/>
                    <a:pt x="21408" y="9224"/>
                    <a:pt x="21408" y="8553"/>
                  </a:cubicBezTo>
                  <a:cubicBezTo>
                    <a:pt x="21408" y="7899"/>
                    <a:pt x="20993" y="7357"/>
                    <a:pt x="20512" y="7357"/>
                  </a:cubicBezTo>
                  <a:cubicBezTo>
                    <a:pt x="20512" y="7357"/>
                    <a:pt x="20512" y="7357"/>
                    <a:pt x="1060" y="7357"/>
                  </a:cubicBezTo>
                  <a:close/>
                  <a:moveTo>
                    <a:pt x="1060" y="11018"/>
                  </a:moveTo>
                  <a:cubicBezTo>
                    <a:pt x="572" y="11018"/>
                    <a:pt x="157" y="11559"/>
                    <a:pt x="157" y="12264"/>
                  </a:cubicBezTo>
                  <a:cubicBezTo>
                    <a:pt x="157" y="12927"/>
                    <a:pt x="572" y="13460"/>
                    <a:pt x="1060" y="13460"/>
                  </a:cubicBezTo>
                  <a:cubicBezTo>
                    <a:pt x="1060" y="13460"/>
                    <a:pt x="1061" y="13460"/>
                    <a:pt x="20512" y="13460"/>
                  </a:cubicBezTo>
                  <a:cubicBezTo>
                    <a:pt x="20993" y="13460"/>
                    <a:pt x="21408" y="12927"/>
                    <a:pt x="21408" y="12264"/>
                  </a:cubicBezTo>
                  <a:cubicBezTo>
                    <a:pt x="21408" y="11559"/>
                    <a:pt x="20993" y="11018"/>
                    <a:pt x="20512" y="11018"/>
                  </a:cubicBezTo>
                  <a:cubicBezTo>
                    <a:pt x="20512" y="11018"/>
                    <a:pt x="20512" y="11018"/>
                    <a:pt x="1060" y="11018"/>
                  </a:cubicBezTo>
                  <a:close/>
                  <a:moveTo>
                    <a:pt x="1060" y="14288"/>
                  </a:moveTo>
                  <a:cubicBezTo>
                    <a:pt x="537" y="14288"/>
                    <a:pt x="157" y="14653"/>
                    <a:pt x="157" y="15060"/>
                  </a:cubicBezTo>
                  <a:cubicBezTo>
                    <a:pt x="157" y="15419"/>
                    <a:pt x="448" y="15691"/>
                    <a:pt x="862" y="15764"/>
                  </a:cubicBezTo>
                  <a:cubicBezTo>
                    <a:pt x="890" y="15838"/>
                    <a:pt x="913" y="15920"/>
                    <a:pt x="967" y="15985"/>
                  </a:cubicBezTo>
                  <a:cubicBezTo>
                    <a:pt x="1168" y="16270"/>
                    <a:pt x="3031" y="18643"/>
                    <a:pt x="3512" y="19222"/>
                  </a:cubicBezTo>
                  <a:cubicBezTo>
                    <a:pt x="4048" y="19222"/>
                    <a:pt x="3551" y="19222"/>
                    <a:pt x="4048" y="19222"/>
                  </a:cubicBezTo>
                  <a:cubicBezTo>
                    <a:pt x="4040" y="19300"/>
                    <a:pt x="4029" y="19377"/>
                    <a:pt x="4029" y="19457"/>
                  </a:cubicBezTo>
                  <a:cubicBezTo>
                    <a:pt x="4029" y="20631"/>
                    <a:pt x="4887" y="21599"/>
                    <a:pt x="5919" y="21599"/>
                  </a:cubicBezTo>
                  <a:cubicBezTo>
                    <a:pt x="5919" y="21599"/>
                    <a:pt x="5918" y="21599"/>
                    <a:pt x="15512" y="21599"/>
                  </a:cubicBezTo>
                  <a:cubicBezTo>
                    <a:pt x="16543" y="21599"/>
                    <a:pt x="17412" y="20631"/>
                    <a:pt x="17412" y="19457"/>
                  </a:cubicBezTo>
                  <a:cubicBezTo>
                    <a:pt x="17412" y="19377"/>
                    <a:pt x="17398" y="19300"/>
                    <a:pt x="17390" y="19222"/>
                  </a:cubicBezTo>
                  <a:cubicBezTo>
                    <a:pt x="17391" y="19222"/>
                    <a:pt x="17956" y="19222"/>
                    <a:pt x="17956" y="19222"/>
                  </a:cubicBezTo>
                  <a:cubicBezTo>
                    <a:pt x="18164" y="18971"/>
                    <a:pt x="18505" y="18557"/>
                    <a:pt x="19129" y="17806"/>
                  </a:cubicBezTo>
                  <a:cubicBezTo>
                    <a:pt x="19887" y="16852"/>
                    <a:pt x="20351" y="16215"/>
                    <a:pt x="20572" y="15759"/>
                  </a:cubicBezTo>
                  <a:cubicBezTo>
                    <a:pt x="20965" y="15672"/>
                    <a:pt x="21251" y="15404"/>
                    <a:pt x="21251" y="15060"/>
                  </a:cubicBezTo>
                  <a:cubicBezTo>
                    <a:pt x="21251" y="14653"/>
                    <a:pt x="20841" y="14288"/>
                    <a:pt x="20317" y="14288"/>
                  </a:cubicBezTo>
                  <a:cubicBezTo>
                    <a:pt x="20317" y="14288"/>
                    <a:pt x="20319" y="14288"/>
                    <a:pt x="1060" y="14288"/>
                  </a:cubicBezTo>
                  <a:close/>
                </a:path>
              </a:pathLst>
            </a:custGeom>
            <a:solidFill>
              <a:srgbClr val="D9D9D9"/>
            </a:solidFill>
            <a:ln w="9525" cap="flat" cmpd="sng">
              <a:solidFill>
                <a:srgbClr val="F2F2F2"/>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18" name="Freeform: Shape 15"/>
            <p:cNvSpPr/>
            <p:nvPr/>
          </p:nvSpPr>
          <p:spPr bwMode="auto">
            <a:xfrm>
              <a:off x="11842750" y="3086100"/>
              <a:ext cx="3479800" cy="2195513"/>
            </a:xfrm>
            <a:custGeom>
              <a:avLst/>
              <a:gdLst>
                <a:gd name="T0" fmla="*/ 1739900 w 21600"/>
                <a:gd name="T1" fmla="*/ 1097757 h 21600"/>
                <a:gd name="T2" fmla="*/ 1739900 w 21600"/>
                <a:gd name="T3" fmla="*/ 1097757 h 21600"/>
                <a:gd name="T4" fmla="*/ 1739900 w 21600"/>
                <a:gd name="T5" fmla="*/ 1097757 h 21600"/>
                <a:gd name="T6" fmla="*/ 1739900 w 21600"/>
                <a:gd name="T7" fmla="*/ 1097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599"/>
                  </a:lnTo>
                  <a:lnTo>
                    <a:pt x="17459" y="7583"/>
                  </a:lnTo>
                  <a:lnTo>
                    <a:pt x="8049" y="0"/>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19" name="Freeform: Shape 16"/>
            <p:cNvSpPr/>
            <p:nvPr/>
          </p:nvSpPr>
          <p:spPr bwMode="auto">
            <a:xfrm>
              <a:off x="10045700" y="4883150"/>
              <a:ext cx="5276850" cy="1550988"/>
            </a:xfrm>
            <a:custGeom>
              <a:avLst/>
              <a:gdLst>
                <a:gd name="T0" fmla="*/ 2638425 w 21600"/>
                <a:gd name="T1" fmla="*/ 775494 h 21600"/>
                <a:gd name="T2" fmla="*/ 2638425 w 21600"/>
                <a:gd name="T3" fmla="*/ 775494 h 21600"/>
                <a:gd name="T4" fmla="*/ 2638425 w 21600"/>
                <a:gd name="T5" fmla="*/ 775494 h 21600"/>
                <a:gd name="T6" fmla="*/ 2638425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9248"/>
                  </a:lnTo>
                  <a:lnTo>
                    <a:pt x="21372" y="19161"/>
                  </a:lnTo>
                  <a:lnTo>
                    <a:pt x="15" y="21599"/>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0" name="Freeform: Shape 17"/>
            <p:cNvSpPr/>
            <p:nvPr/>
          </p:nvSpPr>
          <p:spPr bwMode="auto">
            <a:xfrm>
              <a:off x="10452101" y="3859213"/>
              <a:ext cx="4870449" cy="3825874"/>
            </a:xfrm>
            <a:custGeom>
              <a:avLst/>
              <a:gdLst>
                <a:gd name="T0" fmla="*/ 2435225 w 21600"/>
                <a:gd name="T1" fmla="*/ 1912937 h 21600"/>
                <a:gd name="T2" fmla="*/ 2435225 w 21600"/>
                <a:gd name="T3" fmla="*/ 1912937 h 21600"/>
                <a:gd name="T4" fmla="*/ 2435225 w 21600"/>
                <a:gd name="T5" fmla="*/ 1912937 h 21600"/>
                <a:gd name="T6" fmla="*/ 2435225 w 21600"/>
                <a:gd name="T7" fmla="*/ 1912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40" y="0"/>
                  </a:moveTo>
                  <a:lnTo>
                    <a:pt x="0" y="19721"/>
                  </a:lnTo>
                  <a:lnTo>
                    <a:pt x="830" y="21599"/>
                  </a:lnTo>
                  <a:lnTo>
                    <a:pt x="21599" y="8054"/>
                  </a:lnTo>
                  <a:lnTo>
                    <a:pt x="18640"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1" name="Freeform: Shape 18"/>
            <p:cNvSpPr/>
            <p:nvPr/>
          </p:nvSpPr>
          <p:spPr bwMode="auto">
            <a:xfrm>
              <a:off x="10452100" y="7362825"/>
              <a:ext cx="3924300" cy="1557338"/>
            </a:xfrm>
            <a:custGeom>
              <a:avLst/>
              <a:gdLst>
                <a:gd name="T0" fmla="*/ 1962150 w 21600"/>
                <a:gd name="T1" fmla="*/ 778669 h 21600"/>
                <a:gd name="T2" fmla="*/ 1962150 w 21600"/>
                <a:gd name="T3" fmla="*/ 778669 h 21600"/>
                <a:gd name="T4" fmla="*/ 1962150 w 21600"/>
                <a:gd name="T5" fmla="*/ 778669 h 21600"/>
                <a:gd name="T6" fmla="*/ 1962150 w 21600"/>
                <a:gd name="T7" fmla="*/ 778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1535"/>
                  </a:lnTo>
                  <a:lnTo>
                    <a:pt x="20330" y="21599"/>
                  </a:lnTo>
                  <a:lnTo>
                    <a:pt x="1030" y="4601"/>
                  </a:lnTo>
                  <a:lnTo>
                    <a:pt x="0" y="0"/>
                  </a:lnTo>
                </a:path>
              </a:pathLst>
            </a:custGeom>
            <a:solidFill>
              <a:srgbClr val="595959">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2" name="Freeform: Shape 19"/>
            <p:cNvSpPr/>
            <p:nvPr/>
          </p:nvSpPr>
          <p:spPr bwMode="auto">
            <a:xfrm>
              <a:off x="10990263" y="5548313"/>
              <a:ext cx="4329112" cy="3151187"/>
            </a:xfrm>
            <a:custGeom>
              <a:avLst/>
              <a:gdLst>
                <a:gd name="T0" fmla="*/ 2164556 w 21600"/>
                <a:gd name="T1" fmla="*/ 1575594 h 21600"/>
                <a:gd name="T2" fmla="*/ 2164556 w 21600"/>
                <a:gd name="T3" fmla="*/ 1575594 h 21600"/>
                <a:gd name="T4" fmla="*/ 2164556 w 21600"/>
                <a:gd name="T5" fmla="*/ 1575594 h 21600"/>
                <a:gd name="T6" fmla="*/ 2164556 w 21600"/>
                <a:gd name="T7" fmla="*/ 1575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9114"/>
                  </a:lnTo>
                  <a:lnTo>
                    <a:pt x="512" y="21600"/>
                  </a:lnTo>
                  <a:lnTo>
                    <a:pt x="21322" y="4893"/>
                  </a:lnTo>
                  <a:lnTo>
                    <a:pt x="21599"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3" name="Freeform: Shape 20"/>
            <p:cNvSpPr/>
            <p:nvPr/>
          </p:nvSpPr>
          <p:spPr bwMode="auto">
            <a:xfrm>
              <a:off x="10990263" y="8343900"/>
              <a:ext cx="2962275" cy="1376363"/>
            </a:xfrm>
            <a:custGeom>
              <a:avLst/>
              <a:gdLst>
                <a:gd name="T0" fmla="*/ 1481138 w 21600"/>
                <a:gd name="T1" fmla="*/ 688182 h 21600"/>
                <a:gd name="T2" fmla="*/ 1481138 w 21600"/>
                <a:gd name="T3" fmla="*/ 688182 h 21600"/>
                <a:gd name="T4" fmla="*/ 1481138 w 21600"/>
                <a:gd name="T5" fmla="*/ 688182 h 21600"/>
                <a:gd name="T6" fmla="*/ 1481138 w 21600"/>
                <a:gd name="T7" fmla="*/ 688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8339"/>
                  </a:lnTo>
                  <a:lnTo>
                    <a:pt x="20424" y="21600"/>
                  </a:lnTo>
                  <a:lnTo>
                    <a:pt x="748" y="5676"/>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4" name="Freeform: Shape 21"/>
            <p:cNvSpPr/>
            <p:nvPr/>
          </p:nvSpPr>
          <p:spPr bwMode="auto">
            <a:xfrm>
              <a:off x="10045700" y="3086100"/>
              <a:ext cx="3090863" cy="3344863"/>
            </a:xfrm>
            <a:custGeom>
              <a:avLst/>
              <a:gdLst>
                <a:gd name="T0" fmla="*/ 1545432 w 21600"/>
                <a:gd name="T1" fmla="*/ 1672432 h 21600"/>
                <a:gd name="T2" fmla="*/ 1545432 w 21600"/>
                <a:gd name="T3" fmla="*/ 1672432 h 21600"/>
                <a:gd name="T4" fmla="*/ 1545432 w 21600"/>
                <a:gd name="T5" fmla="*/ 1672432 h 21600"/>
                <a:gd name="T6" fmla="*/ 1545432 w 21600"/>
                <a:gd name="T7" fmla="*/ 1672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7" y="0"/>
                  </a:moveTo>
                  <a:lnTo>
                    <a:pt x="0" y="11569"/>
                  </a:lnTo>
                  <a:lnTo>
                    <a:pt x="26" y="21600"/>
                  </a:lnTo>
                  <a:lnTo>
                    <a:pt x="21600" y="0"/>
                  </a:lnTo>
                  <a:lnTo>
                    <a:pt x="12537" y="0"/>
                  </a:lnTo>
                </a:path>
              </a:pathLst>
            </a:custGeom>
            <a:solidFill>
              <a:srgbClr val="00AEEF">
                <a:lumMod val="40000"/>
                <a:lumOff val="6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5" name="Freeform: Shape 22"/>
            <p:cNvSpPr/>
            <p:nvPr/>
          </p:nvSpPr>
          <p:spPr bwMode="auto">
            <a:xfrm>
              <a:off x="11383963" y="8196263"/>
              <a:ext cx="2987675" cy="1520825"/>
            </a:xfrm>
            <a:custGeom>
              <a:avLst/>
              <a:gdLst>
                <a:gd name="T0" fmla="*/ 1493838 w 21600"/>
                <a:gd name="T1" fmla="*/ 760413 h 21600"/>
                <a:gd name="T2" fmla="*/ 1493838 w 21600"/>
                <a:gd name="T3" fmla="*/ 760413 h 21600"/>
                <a:gd name="T4" fmla="*/ 1493838 w 21600"/>
                <a:gd name="T5" fmla="*/ 760413 h 21600"/>
                <a:gd name="T6" fmla="*/ 1493838 w 21600"/>
                <a:gd name="T7" fmla="*/ 760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7" y="21600"/>
                  </a:moveTo>
                  <a:lnTo>
                    <a:pt x="19935" y="10310"/>
                  </a:lnTo>
                  <a:lnTo>
                    <a:pt x="21600" y="0"/>
                  </a:lnTo>
                  <a:lnTo>
                    <a:pt x="0" y="19113"/>
                  </a:lnTo>
                  <a:lnTo>
                    <a:pt x="1367" y="21600"/>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6" name="Freeform: Shape 23"/>
            <p:cNvSpPr/>
            <p:nvPr/>
          </p:nvSpPr>
          <p:spPr bwMode="auto">
            <a:xfrm>
              <a:off x="11383963" y="9515475"/>
              <a:ext cx="2568575" cy="201613"/>
            </a:xfrm>
            <a:custGeom>
              <a:avLst/>
              <a:gdLst>
                <a:gd name="T0" fmla="*/ 1284288 w 21600"/>
                <a:gd name="T1" fmla="*/ 100807 h 21600"/>
                <a:gd name="T2" fmla="*/ 1284288 w 21600"/>
                <a:gd name="T3" fmla="*/ 100807 h 21600"/>
                <a:gd name="T4" fmla="*/ 1284288 w 21600"/>
                <a:gd name="T5" fmla="*/ 100807 h 21600"/>
                <a:gd name="T6" fmla="*/ 1284288 w 21600"/>
                <a:gd name="T7" fmla="*/ 1008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389"/>
                  </a:moveTo>
                  <a:lnTo>
                    <a:pt x="21599" y="0"/>
                  </a:lnTo>
                  <a:lnTo>
                    <a:pt x="20245" y="21600"/>
                  </a:lnTo>
                  <a:lnTo>
                    <a:pt x="1591" y="21600"/>
                  </a:lnTo>
                  <a:lnTo>
                    <a:pt x="0" y="3389"/>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grpSp>
      <p:sp>
        <p:nvSpPr>
          <p:cNvPr id="33" name="文本框 32"/>
          <p:cNvSpPr txBox="1"/>
          <p:nvPr/>
        </p:nvSpPr>
        <p:spPr>
          <a:xfrm>
            <a:off x="601489" y="1259266"/>
            <a:ext cx="11128930" cy="338554"/>
          </a:xfrm>
          <a:prstGeom prst="rect">
            <a:avLst/>
          </a:prstGeom>
          <a:noFill/>
        </p:spPr>
        <p:txBody>
          <a:bodyPr wrap="square" rtlCol="0">
            <a:spAutoFit/>
          </a:bodyPr>
          <a:lstStyle/>
          <a:p>
            <a:r>
              <a:rPr lang="zh-CN" altLang="en-US" sz="1600" b="1" u="sng"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滥用</a:t>
            </a:r>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专利权造成排除或者限制竞争的反垄断救济</a:t>
            </a:r>
            <a:endParaRPr lang="en-US" altLang="zh-CN"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36"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a:xfrm>
            <a:off x="11400092" y="6325200"/>
            <a:ext cx="398769" cy="201600"/>
          </a:xfrm>
        </p:spPr>
        <p:txBody>
          <a:bodyPr/>
          <a:lstStyle/>
          <a:p>
            <a:fld id="{89F2F03E-D49B-4454-95FA-645BE2D41F0B}" type="slidenum">
              <a:rPr lang="zh-CN" altLang="en-US" smtClean="0"/>
              <a:t>17</a:t>
            </a:fld>
            <a:endParaRPr lang="zh-CN" altLang="en-US" dirty="0"/>
          </a:p>
        </p:txBody>
      </p:sp>
    </p:spTree>
    <p:extLst>
      <p:ext uri="{BB962C8B-B14F-4D97-AF65-F5344CB8AC3E}">
        <p14:creationId xmlns:p14="http://schemas.microsoft.com/office/powerpoint/2010/main" val="317807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3422959" y="2825485"/>
            <a:ext cx="8202386" cy="328936"/>
          </a:xfrm>
          <a:prstGeom prst="rect">
            <a:avLst/>
          </a:prstGeom>
          <a:solidFill>
            <a:schemeClr val="bg1"/>
          </a:solidFill>
          <a:ln w="19050">
            <a:noFill/>
            <a:prstDash val="dash"/>
          </a:ln>
        </p:spPr>
        <p:txBody>
          <a:bodyPr wrap="square">
            <a:spAutoFit/>
          </a:bodyPr>
          <a:lstStyle/>
          <a:p>
            <a:pPr marL="80550" lvl="0">
              <a:lnSpc>
                <a:spcPct val="120000"/>
              </a:lnSpc>
              <a:spcAft>
                <a:spcPts val="300"/>
              </a:spcAft>
            </a:pPr>
            <a:r>
              <a:rPr lang="zh-CN" altLang="en-US" sz="1400" dirty="0" smtClean="0">
                <a:solidFill>
                  <a:srgbClr val="555555"/>
                </a:solidFill>
                <a:latin typeface="微软雅黑" panose="020B0503020204020204" pitchFamily="34" charset="-122"/>
                <a:ea typeface="微软雅黑" panose="020B0503020204020204" pitchFamily="34" charset="-122"/>
              </a:rPr>
              <a:t>（</a:t>
            </a:r>
            <a:r>
              <a:rPr lang="zh-CN" altLang="en-US" sz="1400" dirty="0">
                <a:solidFill>
                  <a:srgbClr val="555555"/>
                </a:solidFill>
                <a:latin typeface="微软雅黑" panose="020B0503020204020204" pitchFamily="34" charset="-122"/>
                <a:ea typeface="微软雅黑" panose="020B0503020204020204" pitchFamily="34" charset="-122"/>
              </a:rPr>
              <a:t>非诚信的专利许可、恶意诉讼）</a:t>
            </a:r>
            <a:endParaRPr lang="zh-CN" altLang="en-US" sz="1400" dirty="0">
              <a:solidFill>
                <a:srgbClr val="555555"/>
              </a:solidFill>
              <a:latin typeface="微软雅黑" panose="020B0503020204020204" pitchFamily="34" charset="-122"/>
              <a:ea typeface="微软雅黑" panose="020B0503020204020204" pitchFamily="34" charset="-122"/>
            </a:endParaRPr>
          </a:p>
        </p:txBody>
      </p:sp>
      <p:grpSp>
        <p:nvGrpSpPr>
          <p:cNvPr id="20" name="Group 13"/>
          <p:cNvGrpSpPr/>
          <p:nvPr/>
        </p:nvGrpSpPr>
        <p:grpSpPr>
          <a:xfrm>
            <a:off x="827304" y="2027448"/>
            <a:ext cx="1795404" cy="2961554"/>
            <a:chOff x="10045700" y="3086100"/>
            <a:chExt cx="5276850" cy="8704263"/>
          </a:xfrm>
        </p:grpSpPr>
        <p:sp>
          <p:nvSpPr>
            <p:cNvPr id="21" name="Freeform: Shape 14"/>
            <p:cNvSpPr/>
            <p:nvPr/>
          </p:nvSpPr>
          <p:spPr bwMode="auto">
            <a:xfrm>
              <a:off x="11525250" y="9926638"/>
              <a:ext cx="2286000" cy="1863725"/>
            </a:xfrm>
            <a:custGeom>
              <a:avLst/>
              <a:gdLst>
                <a:gd name="T0" fmla="*/ 1143000 w 21600"/>
                <a:gd name="T1" fmla="*/ 931863 h 21600"/>
                <a:gd name="T2" fmla="*/ 1143000 w 21600"/>
                <a:gd name="T3" fmla="*/ 931863 h 21600"/>
                <a:gd name="T4" fmla="*/ 1143000 w 21600"/>
                <a:gd name="T5" fmla="*/ 931863 h 21600"/>
                <a:gd name="T6" fmla="*/ 1143000 w 21600"/>
                <a:gd name="T7" fmla="*/ 931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9" y="0"/>
                  </a:moveTo>
                  <a:cubicBezTo>
                    <a:pt x="405" y="0"/>
                    <a:pt x="0" y="539"/>
                    <a:pt x="0" y="1200"/>
                  </a:cubicBezTo>
                  <a:cubicBezTo>
                    <a:pt x="0" y="1894"/>
                    <a:pt x="405" y="2446"/>
                    <a:pt x="929" y="2446"/>
                  </a:cubicBezTo>
                  <a:cubicBezTo>
                    <a:pt x="929" y="2446"/>
                    <a:pt x="931" y="2446"/>
                    <a:pt x="20666" y="2446"/>
                  </a:cubicBezTo>
                  <a:cubicBezTo>
                    <a:pt x="21183" y="2446"/>
                    <a:pt x="21600" y="1894"/>
                    <a:pt x="21600" y="1200"/>
                  </a:cubicBezTo>
                  <a:cubicBezTo>
                    <a:pt x="21599" y="540"/>
                    <a:pt x="21183" y="0"/>
                    <a:pt x="20666" y="0"/>
                  </a:cubicBezTo>
                  <a:cubicBezTo>
                    <a:pt x="20666" y="0"/>
                    <a:pt x="20664" y="0"/>
                    <a:pt x="929" y="0"/>
                  </a:cubicBezTo>
                  <a:close/>
                  <a:moveTo>
                    <a:pt x="1060" y="3701"/>
                  </a:moveTo>
                  <a:cubicBezTo>
                    <a:pt x="572" y="3701"/>
                    <a:pt x="157" y="4235"/>
                    <a:pt x="157" y="4888"/>
                  </a:cubicBezTo>
                  <a:cubicBezTo>
                    <a:pt x="157" y="5541"/>
                    <a:pt x="572" y="6065"/>
                    <a:pt x="1060" y="6065"/>
                  </a:cubicBezTo>
                  <a:cubicBezTo>
                    <a:pt x="1060" y="6065"/>
                    <a:pt x="1061" y="6065"/>
                    <a:pt x="20512" y="6065"/>
                  </a:cubicBezTo>
                  <a:cubicBezTo>
                    <a:pt x="20993" y="6065"/>
                    <a:pt x="21408" y="5541"/>
                    <a:pt x="21408" y="4888"/>
                  </a:cubicBezTo>
                  <a:cubicBezTo>
                    <a:pt x="21408" y="4235"/>
                    <a:pt x="20993" y="3701"/>
                    <a:pt x="20512" y="3701"/>
                  </a:cubicBezTo>
                  <a:cubicBezTo>
                    <a:pt x="20512" y="3701"/>
                    <a:pt x="20512" y="3701"/>
                    <a:pt x="1060" y="3701"/>
                  </a:cubicBezTo>
                  <a:close/>
                  <a:moveTo>
                    <a:pt x="1060" y="7357"/>
                  </a:moveTo>
                  <a:cubicBezTo>
                    <a:pt x="572" y="7357"/>
                    <a:pt x="157" y="7899"/>
                    <a:pt x="157" y="8553"/>
                  </a:cubicBezTo>
                  <a:cubicBezTo>
                    <a:pt x="157" y="9224"/>
                    <a:pt x="572" y="9804"/>
                    <a:pt x="1060" y="9804"/>
                  </a:cubicBezTo>
                  <a:cubicBezTo>
                    <a:pt x="1060" y="9804"/>
                    <a:pt x="1061" y="9804"/>
                    <a:pt x="20512" y="9804"/>
                  </a:cubicBezTo>
                  <a:cubicBezTo>
                    <a:pt x="20993" y="9804"/>
                    <a:pt x="21408" y="9224"/>
                    <a:pt x="21408" y="8553"/>
                  </a:cubicBezTo>
                  <a:cubicBezTo>
                    <a:pt x="21408" y="7899"/>
                    <a:pt x="20993" y="7357"/>
                    <a:pt x="20512" y="7357"/>
                  </a:cubicBezTo>
                  <a:cubicBezTo>
                    <a:pt x="20512" y="7357"/>
                    <a:pt x="20512" y="7357"/>
                    <a:pt x="1060" y="7357"/>
                  </a:cubicBezTo>
                  <a:close/>
                  <a:moveTo>
                    <a:pt x="1060" y="11018"/>
                  </a:moveTo>
                  <a:cubicBezTo>
                    <a:pt x="572" y="11018"/>
                    <a:pt x="157" y="11559"/>
                    <a:pt x="157" y="12264"/>
                  </a:cubicBezTo>
                  <a:cubicBezTo>
                    <a:pt x="157" y="12927"/>
                    <a:pt x="572" y="13460"/>
                    <a:pt x="1060" y="13460"/>
                  </a:cubicBezTo>
                  <a:cubicBezTo>
                    <a:pt x="1060" y="13460"/>
                    <a:pt x="1061" y="13460"/>
                    <a:pt x="20512" y="13460"/>
                  </a:cubicBezTo>
                  <a:cubicBezTo>
                    <a:pt x="20993" y="13460"/>
                    <a:pt x="21408" y="12927"/>
                    <a:pt x="21408" y="12264"/>
                  </a:cubicBezTo>
                  <a:cubicBezTo>
                    <a:pt x="21408" y="11559"/>
                    <a:pt x="20993" y="11018"/>
                    <a:pt x="20512" y="11018"/>
                  </a:cubicBezTo>
                  <a:cubicBezTo>
                    <a:pt x="20512" y="11018"/>
                    <a:pt x="20512" y="11018"/>
                    <a:pt x="1060" y="11018"/>
                  </a:cubicBezTo>
                  <a:close/>
                  <a:moveTo>
                    <a:pt x="1060" y="14288"/>
                  </a:moveTo>
                  <a:cubicBezTo>
                    <a:pt x="537" y="14288"/>
                    <a:pt x="157" y="14653"/>
                    <a:pt x="157" y="15060"/>
                  </a:cubicBezTo>
                  <a:cubicBezTo>
                    <a:pt x="157" y="15419"/>
                    <a:pt x="448" y="15691"/>
                    <a:pt x="862" y="15764"/>
                  </a:cubicBezTo>
                  <a:cubicBezTo>
                    <a:pt x="890" y="15838"/>
                    <a:pt x="913" y="15920"/>
                    <a:pt x="967" y="15985"/>
                  </a:cubicBezTo>
                  <a:cubicBezTo>
                    <a:pt x="1168" y="16270"/>
                    <a:pt x="3031" y="18643"/>
                    <a:pt x="3512" y="19222"/>
                  </a:cubicBezTo>
                  <a:cubicBezTo>
                    <a:pt x="4048" y="19222"/>
                    <a:pt x="3551" y="19222"/>
                    <a:pt x="4048" y="19222"/>
                  </a:cubicBezTo>
                  <a:cubicBezTo>
                    <a:pt x="4040" y="19300"/>
                    <a:pt x="4029" y="19377"/>
                    <a:pt x="4029" y="19457"/>
                  </a:cubicBezTo>
                  <a:cubicBezTo>
                    <a:pt x="4029" y="20631"/>
                    <a:pt x="4887" y="21599"/>
                    <a:pt x="5919" y="21599"/>
                  </a:cubicBezTo>
                  <a:cubicBezTo>
                    <a:pt x="5919" y="21599"/>
                    <a:pt x="5918" y="21599"/>
                    <a:pt x="15512" y="21599"/>
                  </a:cubicBezTo>
                  <a:cubicBezTo>
                    <a:pt x="16543" y="21599"/>
                    <a:pt x="17412" y="20631"/>
                    <a:pt x="17412" y="19457"/>
                  </a:cubicBezTo>
                  <a:cubicBezTo>
                    <a:pt x="17412" y="19377"/>
                    <a:pt x="17398" y="19300"/>
                    <a:pt x="17390" y="19222"/>
                  </a:cubicBezTo>
                  <a:cubicBezTo>
                    <a:pt x="17391" y="19222"/>
                    <a:pt x="17956" y="19222"/>
                    <a:pt x="17956" y="19222"/>
                  </a:cubicBezTo>
                  <a:cubicBezTo>
                    <a:pt x="18164" y="18971"/>
                    <a:pt x="18505" y="18557"/>
                    <a:pt x="19129" y="17806"/>
                  </a:cubicBezTo>
                  <a:cubicBezTo>
                    <a:pt x="19887" y="16852"/>
                    <a:pt x="20351" y="16215"/>
                    <a:pt x="20572" y="15759"/>
                  </a:cubicBezTo>
                  <a:cubicBezTo>
                    <a:pt x="20965" y="15672"/>
                    <a:pt x="21251" y="15404"/>
                    <a:pt x="21251" y="15060"/>
                  </a:cubicBezTo>
                  <a:cubicBezTo>
                    <a:pt x="21251" y="14653"/>
                    <a:pt x="20841" y="14288"/>
                    <a:pt x="20317" y="14288"/>
                  </a:cubicBezTo>
                  <a:cubicBezTo>
                    <a:pt x="20317" y="14288"/>
                    <a:pt x="20319" y="14288"/>
                    <a:pt x="1060" y="14288"/>
                  </a:cubicBezTo>
                  <a:close/>
                </a:path>
              </a:pathLst>
            </a:custGeom>
            <a:solidFill>
              <a:srgbClr val="D9D9D9"/>
            </a:solidFill>
            <a:ln w="9525" cap="flat" cmpd="sng">
              <a:solidFill>
                <a:srgbClr val="F2F2F2"/>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2" name="Freeform: Shape 15"/>
            <p:cNvSpPr/>
            <p:nvPr/>
          </p:nvSpPr>
          <p:spPr bwMode="auto">
            <a:xfrm>
              <a:off x="11842750" y="3086100"/>
              <a:ext cx="3479800" cy="2195513"/>
            </a:xfrm>
            <a:custGeom>
              <a:avLst/>
              <a:gdLst>
                <a:gd name="T0" fmla="*/ 1739900 w 21600"/>
                <a:gd name="T1" fmla="*/ 1097757 h 21600"/>
                <a:gd name="T2" fmla="*/ 1739900 w 21600"/>
                <a:gd name="T3" fmla="*/ 1097757 h 21600"/>
                <a:gd name="T4" fmla="*/ 1739900 w 21600"/>
                <a:gd name="T5" fmla="*/ 1097757 h 21600"/>
                <a:gd name="T6" fmla="*/ 1739900 w 21600"/>
                <a:gd name="T7" fmla="*/ 1097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599"/>
                  </a:lnTo>
                  <a:lnTo>
                    <a:pt x="17459" y="7583"/>
                  </a:lnTo>
                  <a:lnTo>
                    <a:pt x="8049" y="0"/>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3" name="Freeform: Shape 16"/>
            <p:cNvSpPr/>
            <p:nvPr/>
          </p:nvSpPr>
          <p:spPr bwMode="auto">
            <a:xfrm>
              <a:off x="10045700" y="4883150"/>
              <a:ext cx="5276850" cy="1550988"/>
            </a:xfrm>
            <a:custGeom>
              <a:avLst/>
              <a:gdLst>
                <a:gd name="T0" fmla="*/ 2638425 w 21600"/>
                <a:gd name="T1" fmla="*/ 775494 h 21600"/>
                <a:gd name="T2" fmla="*/ 2638425 w 21600"/>
                <a:gd name="T3" fmla="*/ 775494 h 21600"/>
                <a:gd name="T4" fmla="*/ 2638425 w 21600"/>
                <a:gd name="T5" fmla="*/ 775494 h 21600"/>
                <a:gd name="T6" fmla="*/ 2638425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9248"/>
                  </a:lnTo>
                  <a:lnTo>
                    <a:pt x="21372" y="19161"/>
                  </a:lnTo>
                  <a:lnTo>
                    <a:pt x="15" y="21599"/>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4" name="Freeform: Shape 17"/>
            <p:cNvSpPr/>
            <p:nvPr/>
          </p:nvSpPr>
          <p:spPr bwMode="auto">
            <a:xfrm>
              <a:off x="10452101" y="3859213"/>
              <a:ext cx="4870449" cy="3825874"/>
            </a:xfrm>
            <a:custGeom>
              <a:avLst/>
              <a:gdLst>
                <a:gd name="T0" fmla="*/ 2435225 w 21600"/>
                <a:gd name="T1" fmla="*/ 1912937 h 21600"/>
                <a:gd name="T2" fmla="*/ 2435225 w 21600"/>
                <a:gd name="T3" fmla="*/ 1912937 h 21600"/>
                <a:gd name="T4" fmla="*/ 2435225 w 21600"/>
                <a:gd name="T5" fmla="*/ 1912937 h 21600"/>
                <a:gd name="T6" fmla="*/ 2435225 w 21600"/>
                <a:gd name="T7" fmla="*/ 1912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40" y="0"/>
                  </a:moveTo>
                  <a:lnTo>
                    <a:pt x="0" y="19721"/>
                  </a:lnTo>
                  <a:lnTo>
                    <a:pt x="830" y="21599"/>
                  </a:lnTo>
                  <a:lnTo>
                    <a:pt x="21599" y="8054"/>
                  </a:lnTo>
                  <a:lnTo>
                    <a:pt x="18640"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5" name="Freeform: Shape 18"/>
            <p:cNvSpPr/>
            <p:nvPr/>
          </p:nvSpPr>
          <p:spPr bwMode="auto">
            <a:xfrm>
              <a:off x="10452100" y="7362825"/>
              <a:ext cx="3924300" cy="1557338"/>
            </a:xfrm>
            <a:custGeom>
              <a:avLst/>
              <a:gdLst>
                <a:gd name="T0" fmla="*/ 1962150 w 21600"/>
                <a:gd name="T1" fmla="*/ 778669 h 21600"/>
                <a:gd name="T2" fmla="*/ 1962150 w 21600"/>
                <a:gd name="T3" fmla="*/ 778669 h 21600"/>
                <a:gd name="T4" fmla="*/ 1962150 w 21600"/>
                <a:gd name="T5" fmla="*/ 778669 h 21600"/>
                <a:gd name="T6" fmla="*/ 1962150 w 21600"/>
                <a:gd name="T7" fmla="*/ 778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1535"/>
                  </a:lnTo>
                  <a:lnTo>
                    <a:pt x="20330" y="21599"/>
                  </a:lnTo>
                  <a:lnTo>
                    <a:pt x="1030" y="4601"/>
                  </a:lnTo>
                  <a:lnTo>
                    <a:pt x="0" y="0"/>
                  </a:lnTo>
                </a:path>
              </a:pathLst>
            </a:custGeom>
            <a:solidFill>
              <a:srgbClr val="595959">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6" name="Freeform: Shape 19"/>
            <p:cNvSpPr/>
            <p:nvPr/>
          </p:nvSpPr>
          <p:spPr bwMode="auto">
            <a:xfrm>
              <a:off x="10990263" y="5548313"/>
              <a:ext cx="4329112" cy="3151187"/>
            </a:xfrm>
            <a:custGeom>
              <a:avLst/>
              <a:gdLst>
                <a:gd name="T0" fmla="*/ 2164556 w 21600"/>
                <a:gd name="T1" fmla="*/ 1575594 h 21600"/>
                <a:gd name="T2" fmla="*/ 2164556 w 21600"/>
                <a:gd name="T3" fmla="*/ 1575594 h 21600"/>
                <a:gd name="T4" fmla="*/ 2164556 w 21600"/>
                <a:gd name="T5" fmla="*/ 1575594 h 21600"/>
                <a:gd name="T6" fmla="*/ 2164556 w 21600"/>
                <a:gd name="T7" fmla="*/ 1575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9114"/>
                  </a:lnTo>
                  <a:lnTo>
                    <a:pt x="512" y="21600"/>
                  </a:lnTo>
                  <a:lnTo>
                    <a:pt x="21322" y="4893"/>
                  </a:lnTo>
                  <a:lnTo>
                    <a:pt x="21599" y="0"/>
                  </a:lnTo>
                </a:path>
              </a:pathLst>
            </a:custGeom>
            <a:solidFill>
              <a:sysClr val="windowText" lastClr="000000">
                <a:lumMod val="75000"/>
                <a:lumOff val="25000"/>
              </a:sys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7" name="Freeform: Shape 20"/>
            <p:cNvSpPr/>
            <p:nvPr/>
          </p:nvSpPr>
          <p:spPr bwMode="auto">
            <a:xfrm>
              <a:off x="10990263" y="8343900"/>
              <a:ext cx="2962275" cy="1376363"/>
            </a:xfrm>
            <a:custGeom>
              <a:avLst/>
              <a:gdLst>
                <a:gd name="T0" fmla="*/ 1481138 w 21600"/>
                <a:gd name="T1" fmla="*/ 688182 h 21600"/>
                <a:gd name="T2" fmla="*/ 1481138 w 21600"/>
                <a:gd name="T3" fmla="*/ 688182 h 21600"/>
                <a:gd name="T4" fmla="*/ 1481138 w 21600"/>
                <a:gd name="T5" fmla="*/ 688182 h 21600"/>
                <a:gd name="T6" fmla="*/ 1481138 w 21600"/>
                <a:gd name="T7" fmla="*/ 688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8339"/>
                  </a:lnTo>
                  <a:lnTo>
                    <a:pt x="20424" y="21600"/>
                  </a:lnTo>
                  <a:lnTo>
                    <a:pt x="748" y="5676"/>
                  </a:lnTo>
                  <a:lnTo>
                    <a:pt x="0" y="0"/>
                  </a:lnTo>
                </a:path>
              </a:pathLst>
            </a:custGeom>
            <a:solidFill>
              <a:srgbClr val="00AEEF">
                <a:lumMod val="75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8" name="Freeform: Shape 21"/>
            <p:cNvSpPr/>
            <p:nvPr/>
          </p:nvSpPr>
          <p:spPr bwMode="auto">
            <a:xfrm>
              <a:off x="10045700" y="3086100"/>
              <a:ext cx="3090863" cy="3344863"/>
            </a:xfrm>
            <a:custGeom>
              <a:avLst/>
              <a:gdLst>
                <a:gd name="T0" fmla="*/ 1545432 w 21600"/>
                <a:gd name="T1" fmla="*/ 1672432 h 21600"/>
                <a:gd name="T2" fmla="*/ 1545432 w 21600"/>
                <a:gd name="T3" fmla="*/ 1672432 h 21600"/>
                <a:gd name="T4" fmla="*/ 1545432 w 21600"/>
                <a:gd name="T5" fmla="*/ 1672432 h 21600"/>
                <a:gd name="T6" fmla="*/ 1545432 w 21600"/>
                <a:gd name="T7" fmla="*/ 1672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7" y="0"/>
                  </a:moveTo>
                  <a:lnTo>
                    <a:pt x="0" y="11569"/>
                  </a:lnTo>
                  <a:lnTo>
                    <a:pt x="26" y="21600"/>
                  </a:lnTo>
                  <a:lnTo>
                    <a:pt x="21600" y="0"/>
                  </a:lnTo>
                  <a:lnTo>
                    <a:pt x="12537" y="0"/>
                  </a:lnTo>
                </a:path>
              </a:pathLst>
            </a:custGeom>
            <a:solidFill>
              <a:srgbClr val="00AEEF">
                <a:lumMod val="40000"/>
                <a:lumOff val="6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29" name="Freeform: Shape 22"/>
            <p:cNvSpPr/>
            <p:nvPr/>
          </p:nvSpPr>
          <p:spPr bwMode="auto">
            <a:xfrm>
              <a:off x="11383963" y="8196263"/>
              <a:ext cx="2987675" cy="1520825"/>
            </a:xfrm>
            <a:custGeom>
              <a:avLst/>
              <a:gdLst>
                <a:gd name="T0" fmla="*/ 1493838 w 21600"/>
                <a:gd name="T1" fmla="*/ 760413 h 21600"/>
                <a:gd name="T2" fmla="*/ 1493838 w 21600"/>
                <a:gd name="T3" fmla="*/ 760413 h 21600"/>
                <a:gd name="T4" fmla="*/ 1493838 w 21600"/>
                <a:gd name="T5" fmla="*/ 760413 h 21600"/>
                <a:gd name="T6" fmla="*/ 1493838 w 21600"/>
                <a:gd name="T7" fmla="*/ 760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7" y="21600"/>
                  </a:moveTo>
                  <a:lnTo>
                    <a:pt x="19935" y="10310"/>
                  </a:lnTo>
                  <a:lnTo>
                    <a:pt x="21600" y="0"/>
                  </a:lnTo>
                  <a:lnTo>
                    <a:pt x="0" y="19113"/>
                  </a:lnTo>
                  <a:lnTo>
                    <a:pt x="1367" y="21600"/>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sp>
          <p:nvSpPr>
            <p:cNvPr id="30" name="Freeform: Shape 23"/>
            <p:cNvSpPr/>
            <p:nvPr/>
          </p:nvSpPr>
          <p:spPr bwMode="auto">
            <a:xfrm>
              <a:off x="11383963" y="9515475"/>
              <a:ext cx="2568575" cy="201613"/>
            </a:xfrm>
            <a:custGeom>
              <a:avLst/>
              <a:gdLst>
                <a:gd name="T0" fmla="*/ 1284288 w 21600"/>
                <a:gd name="T1" fmla="*/ 100807 h 21600"/>
                <a:gd name="T2" fmla="*/ 1284288 w 21600"/>
                <a:gd name="T3" fmla="*/ 100807 h 21600"/>
                <a:gd name="T4" fmla="*/ 1284288 w 21600"/>
                <a:gd name="T5" fmla="*/ 100807 h 21600"/>
                <a:gd name="T6" fmla="*/ 1284288 w 21600"/>
                <a:gd name="T7" fmla="*/ 1008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389"/>
                  </a:moveTo>
                  <a:lnTo>
                    <a:pt x="21599" y="0"/>
                  </a:lnTo>
                  <a:lnTo>
                    <a:pt x="20245" y="21600"/>
                  </a:lnTo>
                  <a:lnTo>
                    <a:pt x="1591" y="21600"/>
                  </a:lnTo>
                  <a:lnTo>
                    <a:pt x="0" y="3389"/>
                  </a:lnTo>
                </a:path>
              </a:pathLst>
            </a:custGeom>
            <a:solidFill>
              <a:srgbClr val="00AEE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sym typeface="+mn-lt"/>
              </a:endParaRPr>
            </a:p>
          </p:txBody>
        </p:sp>
      </p:grpSp>
      <p:sp>
        <p:nvSpPr>
          <p:cNvPr id="5" name="矩形 4"/>
          <p:cNvSpPr/>
          <p:nvPr/>
        </p:nvSpPr>
        <p:spPr>
          <a:xfrm>
            <a:off x="3627161" y="2378528"/>
            <a:ext cx="8009270" cy="362792"/>
          </a:xfrm>
          <a:prstGeom prst="rect">
            <a:avLst/>
          </a:prstGeom>
        </p:spPr>
        <p:txBody>
          <a:bodyPr wrap="square">
            <a:spAutoFit/>
          </a:bodyPr>
          <a:lstStyle/>
          <a:p>
            <a:pPr>
              <a:lnSpc>
                <a:spcPct val="120000"/>
              </a:lnSpc>
              <a:spcAft>
                <a:spcPts val="600"/>
              </a:spcAft>
            </a:pPr>
            <a:r>
              <a:rPr lang="zh-CN" altLang="en-US" sz="1600" b="1" dirty="0">
                <a:solidFill>
                  <a:srgbClr val="00A9F4"/>
                </a:solidFill>
                <a:latin typeface="微软雅黑" panose="020B0503020204020204" pitchFamily="34" charset="-122"/>
                <a:ea typeface="微软雅黑" panose="020B0503020204020204" pitchFamily="34" charset="-122"/>
                <a:cs typeface="Arial" panose="020B0604020202020204" pitchFamily="34" charset="0"/>
              </a:rPr>
              <a:t>一般滥用行为：违反诚实信用，损害他人利益或公共利益</a:t>
            </a:r>
            <a:endParaRPr lang="zh-CN" altLang="en-US" sz="1600" b="1" dirty="0">
              <a:solidFill>
                <a:srgbClr val="00A9F4"/>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8" name="组合 37"/>
          <p:cNvGrpSpPr/>
          <p:nvPr/>
        </p:nvGrpSpPr>
        <p:grpSpPr>
          <a:xfrm>
            <a:off x="3265440" y="2485175"/>
            <a:ext cx="249388" cy="225329"/>
            <a:chOff x="797930" y="1160124"/>
            <a:chExt cx="362399" cy="327438"/>
          </a:xfrm>
        </p:grpSpPr>
        <p:sp>
          <p:nvSpPr>
            <p:cNvPr id="39" name="矩形 38"/>
            <p:cNvSpPr/>
            <p:nvPr/>
          </p:nvSpPr>
          <p:spPr>
            <a:xfrm>
              <a:off x="931430" y="1258663"/>
              <a:ext cx="228899" cy="2288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97930" y="1160124"/>
              <a:ext cx="228899" cy="228899"/>
            </a:xfrm>
            <a:prstGeom prst="rect">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3422959" y="4180073"/>
            <a:ext cx="8202386" cy="328936"/>
          </a:xfrm>
          <a:prstGeom prst="rect">
            <a:avLst/>
          </a:prstGeom>
          <a:solidFill>
            <a:schemeClr val="bg1"/>
          </a:solidFill>
          <a:ln w="19050">
            <a:noFill/>
            <a:prstDash val="dash"/>
          </a:ln>
        </p:spPr>
        <p:txBody>
          <a:bodyPr wrap="square">
            <a:spAutoFit/>
          </a:bodyPr>
          <a:lstStyle/>
          <a:p>
            <a:pPr marL="80550" lvl="0">
              <a:lnSpc>
                <a:spcPct val="120000"/>
              </a:lnSpc>
              <a:spcAft>
                <a:spcPts val="300"/>
              </a:spcAft>
            </a:pPr>
            <a:r>
              <a:rPr lang="zh-CN" altLang="en-US" sz="1400" dirty="0">
                <a:solidFill>
                  <a:srgbClr val="555555"/>
                </a:solidFill>
                <a:latin typeface="微软雅黑" panose="020B0503020204020204" pitchFamily="34" charset="-122"/>
                <a:ea typeface="微软雅黑" panose="020B0503020204020204" pitchFamily="34" charset="-122"/>
              </a:rPr>
              <a:t>（涉及专利技术的垄断协议、滥用市场支配地位、经营者集中）</a:t>
            </a:r>
          </a:p>
        </p:txBody>
      </p:sp>
      <p:sp>
        <p:nvSpPr>
          <p:cNvPr id="34" name="矩形 33"/>
          <p:cNvSpPr/>
          <p:nvPr/>
        </p:nvSpPr>
        <p:spPr>
          <a:xfrm>
            <a:off x="3627161" y="3733116"/>
            <a:ext cx="8009270" cy="362792"/>
          </a:xfrm>
          <a:prstGeom prst="rect">
            <a:avLst/>
          </a:prstGeom>
        </p:spPr>
        <p:txBody>
          <a:bodyPr wrap="square">
            <a:spAutoFit/>
          </a:bodyPr>
          <a:lstStyle/>
          <a:p>
            <a:pPr>
              <a:lnSpc>
                <a:spcPct val="120000"/>
              </a:lnSpc>
              <a:spcAft>
                <a:spcPts val="600"/>
              </a:spcAft>
            </a:pPr>
            <a:r>
              <a:rPr lang="zh-CN" altLang="en-US" sz="1600" b="1" dirty="0">
                <a:solidFill>
                  <a:srgbClr val="00A9F4"/>
                </a:solidFill>
                <a:latin typeface="微软雅黑" panose="020B0503020204020204" pitchFamily="34" charset="-122"/>
                <a:ea typeface="微软雅黑" panose="020B0503020204020204" pitchFamily="34" charset="-122"/>
                <a:cs typeface="Arial" panose="020B0604020202020204" pitchFamily="34" charset="0"/>
              </a:rPr>
              <a:t>构成垄断行为的滥用行为：排除、限制市场竞争</a:t>
            </a:r>
          </a:p>
        </p:txBody>
      </p:sp>
      <p:grpSp>
        <p:nvGrpSpPr>
          <p:cNvPr id="35" name="组合 34"/>
          <p:cNvGrpSpPr/>
          <p:nvPr/>
        </p:nvGrpSpPr>
        <p:grpSpPr>
          <a:xfrm>
            <a:off x="3265440" y="3839763"/>
            <a:ext cx="249388" cy="225329"/>
            <a:chOff x="797930" y="1160124"/>
            <a:chExt cx="362399" cy="327438"/>
          </a:xfrm>
        </p:grpSpPr>
        <p:sp>
          <p:nvSpPr>
            <p:cNvPr id="36" name="矩形 35"/>
            <p:cNvSpPr/>
            <p:nvPr/>
          </p:nvSpPr>
          <p:spPr>
            <a:xfrm>
              <a:off x="931430" y="1258663"/>
              <a:ext cx="228899" cy="2288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97930" y="1160124"/>
              <a:ext cx="228899" cy="228899"/>
            </a:xfrm>
            <a:prstGeom prst="rect">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rotWithShape="1">
          <a:blip r:embed="rId3"/>
          <a:srcRect l="68594" t="65577" b="15737"/>
          <a:stretch/>
        </p:blipFill>
        <p:spPr>
          <a:xfrm flipH="1">
            <a:off x="8017407" y="-11954"/>
            <a:ext cx="4174593" cy="2484533"/>
          </a:xfrm>
          <a:prstGeom prst="rect">
            <a:avLst/>
          </a:prstGeom>
        </p:spPr>
      </p:pic>
      <p:sp>
        <p:nvSpPr>
          <p:cNvPr id="52"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a:xfrm>
            <a:off x="11400092" y="6325200"/>
            <a:ext cx="398769" cy="201600"/>
          </a:xfrm>
        </p:spPr>
        <p:txBody>
          <a:bodyPr/>
          <a:lstStyle/>
          <a:p>
            <a:fld id="{89F2F03E-D49B-4454-95FA-645BE2D41F0B}" type="slidenum">
              <a:rPr lang="zh-CN" altLang="en-US" smtClean="0"/>
              <a:t>18</a:t>
            </a:fld>
            <a:endParaRPr lang="zh-CN" altLang="en-US" dirty="0"/>
          </a:p>
        </p:txBody>
      </p:sp>
    </p:spTree>
    <p:extLst>
      <p:ext uri="{BB962C8B-B14F-4D97-AF65-F5344CB8AC3E}">
        <p14:creationId xmlns:p14="http://schemas.microsoft.com/office/powerpoint/2010/main" val="139767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601489" y="1259266"/>
            <a:ext cx="11128930" cy="338554"/>
          </a:xfrm>
          <a:prstGeom prst="rect">
            <a:avLst/>
          </a:prstGeom>
          <a:noFill/>
        </p:spPr>
        <p:txBody>
          <a:bodyPr wrap="square" rtlCol="0">
            <a:spAutoFit/>
          </a:bodyPr>
          <a:lstStyle/>
          <a:p>
            <a:r>
              <a:rPr lang="en-US" altLang="zh-CN"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反垄断法</a:t>
            </a:r>
            <a:r>
              <a:rPr lang="en-US" altLang="zh-CN"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禁止的垄断行为</a:t>
            </a:r>
            <a:endParaRPr lang="en-US" altLang="zh-CN"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 Box 72">
            <a:extLst>
              <a:ext uri="{FF2B5EF4-FFF2-40B4-BE49-F238E27FC236}">
                <a16:creationId xmlns:a16="http://schemas.microsoft.com/office/drawing/2014/main" id="{91717A3B-8DF3-4BF2-A4CC-367539BDA34F}"/>
              </a:ext>
            </a:extLst>
          </p:cNvPr>
          <p:cNvSpPr txBox="1">
            <a:spLocks noChangeArrowheads="1"/>
          </p:cNvSpPr>
          <p:nvPr/>
        </p:nvSpPr>
        <p:spPr bwMode="auto">
          <a:xfrm>
            <a:off x="3953738" y="1303636"/>
            <a:ext cx="3979011" cy="307777"/>
          </a:xfrm>
          <a:prstGeom prst="rect">
            <a:avLst/>
          </a:prstGeom>
          <a:solidFill>
            <a:srgbClr val="00A9F4"/>
          </a:solidFill>
          <a:ln w="28575" cap="sq">
            <a:noFill/>
            <a:miter lim="800000"/>
            <a:headEnd/>
            <a:tailEnd/>
          </a:ln>
          <a:effec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US" sz="1400" b="1" dirty="0">
                <a:solidFill>
                  <a:schemeClr val="bg1"/>
                </a:solidFill>
                <a:latin typeface="微软雅黑" panose="020B0503020204020204" pitchFamily="34" charset="-122"/>
                <a:ea typeface="微软雅黑" panose="020B0503020204020204" pitchFamily="34" charset="-122"/>
                <a:cs typeface="+mn-ea"/>
                <a:sym typeface="+mn-lt"/>
              </a:rPr>
              <a:t>垄断行为</a:t>
            </a:r>
            <a:endParaRPr kumimoji="1" lang="zh-CN" altLang="en-GB"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0" name="组合 9">
            <a:extLst>
              <a:ext uri="{FF2B5EF4-FFF2-40B4-BE49-F238E27FC236}">
                <a16:creationId xmlns:a16="http://schemas.microsoft.com/office/drawing/2014/main" id="{C64B497C-94EF-4F8B-97AD-33D219E5D939}"/>
              </a:ext>
            </a:extLst>
          </p:cNvPr>
          <p:cNvGrpSpPr/>
          <p:nvPr/>
        </p:nvGrpSpPr>
        <p:grpSpPr>
          <a:xfrm>
            <a:off x="4962877" y="2277091"/>
            <a:ext cx="1967078" cy="3981156"/>
            <a:chOff x="3854084" y="1560126"/>
            <a:chExt cx="1785124" cy="2985867"/>
          </a:xfrm>
        </p:grpSpPr>
        <p:grpSp>
          <p:nvGrpSpPr>
            <p:cNvPr id="30" name="组合 29">
              <a:extLst>
                <a:ext uri="{FF2B5EF4-FFF2-40B4-BE49-F238E27FC236}">
                  <a16:creationId xmlns:a16="http://schemas.microsoft.com/office/drawing/2014/main" id="{B7E60685-53E8-45FE-B13B-98E27BB158F7}"/>
                </a:ext>
              </a:extLst>
            </p:cNvPr>
            <p:cNvGrpSpPr/>
            <p:nvPr/>
          </p:nvGrpSpPr>
          <p:grpSpPr>
            <a:xfrm>
              <a:off x="3854084" y="2060693"/>
              <a:ext cx="1785124" cy="2485300"/>
              <a:chOff x="3854084" y="2060693"/>
              <a:chExt cx="1785124" cy="2485300"/>
            </a:xfrm>
          </p:grpSpPr>
          <p:sp>
            <p:nvSpPr>
              <p:cNvPr id="32" name="Text Box 41">
                <a:extLst>
                  <a:ext uri="{FF2B5EF4-FFF2-40B4-BE49-F238E27FC236}">
                    <a16:creationId xmlns:a16="http://schemas.microsoft.com/office/drawing/2014/main" id="{476E05C4-D703-4EB2-A2CD-3F304DC487CD}"/>
                  </a:ext>
                </a:extLst>
              </p:cNvPr>
              <p:cNvSpPr txBox="1">
                <a:spLocks noChangeArrowheads="1"/>
              </p:cNvSpPr>
              <p:nvPr/>
            </p:nvSpPr>
            <p:spPr bwMode="auto">
              <a:xfrm>
                <a:off x="3854084" y="4349785"/>
                <a:ext cx="1785124" cy="196208"/>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其他滥用行为</a:t>
                </a:r>
                <a:endParaRPr kumimoji="1" lang="en-GB" altLang="zh-CN" sz="110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3" name="Text Box 43">
                <a:extLst>
                  <a:ext uri="{FF2B5EF4-FFF2-40B4-BE49-F238E27FC236}">
                    <a16:creationId xmlns:a16="http://schemas.microsoft.com/office/drawing/2014/main" id="{9F54A1BC-70FE-4B84-8CCB-78C6F0B3A5B7}"/>
                  </a:ext>
                </a:extLst>
              </p:cNvPr>
              <p:cNvSpPr txBox="1">
                <a:spLocks noChangeArrowheads="1"/>
              </p:cNvSpPr>
              <p:nvPr/>
            </p:nvSpPr>
            <p:spPr bwMode="auto">
              <a:xfrm>
                <a:off x="3854084" y="2060693"/>
                <a:ext cx="1785124"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不公平高价</a:t>
                </a:r>
                <a:r>
                  <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rPr>
                  <a:t>/</a:t>
                </a: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低价</a:t>
                </a:r>
                <a:endPar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4" name="Text Box 44">
                <a:extLst>
                  <a:ext uri="{FF2B5EF4-FFF2-40B4-BE49-F238E27FC236}">
                    <a16:creationId xmlns:a16="http://schemas.microsoft.com/office/drawing/2014/main" id="{888C7891-161C-4395-82E0-D6C11DF22B45}"/>
                  </a:ext>
                </a:extLst>
              </p:cNvPr>
              <p:cNvSpPr txBox="1">
                <a:spLocks noChangeArrowheads="1"/>
              </p:cNvSpPr>
              <p:nvPr/>
            </p:nvSpPr>
            <p:spPr bwMode="auto">
              <a:xfrm>
                <a:off x="3854084" y="2442208"/>
                <a:ext cx="1785124" cy="196208"/>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低于成本价销售</a:t>
                </a:r>
              </a:p>
            </p:txBody>
          </p:sp>
          <p:sp>
            <p:nvSpPr>
              <p:cNvPr id="35" name="Text Box 45">
                <a:extLst>
                  <a:ext uri="{FF2B5EF4-FFF2-40B4-BE49-F238E27FC236}">
                    <a16:creationId xmlns:a16="http://schemas.microsoft.com/office/drawing/2014/main" id="{83B2F904-BAB7-4D26-B917-1D215711F611}"/>
                  </a:ext>
                </a:extLst>
              </p:cNvPr>
              <p:cNvSpPr txBox="1">
                <a:spLocks noChangeArrowheads="1"/>
              </p:cNvSpPr>
              <p:nvPr/>
            </p:nvSpPr>
            <p:spPr bwMode="auto">
              <a:xfrm>
                <a:off x="3854084" y="2823724"/>
                <a:ext cx="1785124" cy="196208"/>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拒绝交易</a:t>
                </a:r>
              </a:p>
            </p:txBody>
          </p:sp>
          <p:sp>
            <p:nvSpPr>
              <p:cNvPr id="36" name="Text Box 46">
                <a:extLst>
                  <a:ext uri="{FF2B5EF4-FFF2-40B4-BE49-F238E27FC236}">
                    <a16:creationId xmlns:a16="http://schemas.microsoft.com/office/drawing/2014/main" id="{267A92B3-F345-49D6-8CA3-1743D88B1475}"/>
                  </a:ext>
                </a:extLst>
              </p:cNvPr>
              <p:cNvSpPr txBox="1">
                <a:spLocks noChangeArrowheads="1"/>
              </p:cNvSpPr>
              <p:nvPr/>
            </p:nvSpPr>
            <p:spPr bwMode="auto">
              <a:xfrm>
                <a:off x="3854084" y="3205239"/>
                <a:ext cx="1785124" cy="196208"/>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限定</a:t>
                </a:r>
                <a:r>
                  <a:rPr kumimoji="1" lang="en-GB" altLang="zh-CN" sz="1100">
                    <a:solidFill>
                      <a:schemeClr val="tx1"/>
                    </a:solidFill>
                    <a:latin typeface="微软雅黑" panose="020B0503020204020204" pitchFamily="34" charset="-122"/>
                    <a:ea typeface="微软雅黑" panose="020B0503020204020204" pitchFamily="34" charset="-122"/>
                    <a:cs typeface="+mn-ea"/>
                    <a:sym typeface="+mn-lt"/>
                  </a:rPr>
                  <a:t>/</a:t>
                </a: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指定交易</a:t>
                </a:r>
              </a:p>
            </p:txBody>
          </p:sp>
          <p:sp>
            <p:nvSpPr>
              <p:cNvPr id="37" name="Text Box 47">
                <a:extLst>
                  <a:ext uri="{FF2B5EF4-FFF2-40B4-BE49-F238E27FC236}">
                    <a16:creationId xmlns:a16="http://schemas.microsoft.com/office/drawing/2014/main" id="{BFEC5734-0960-4311-A980-13544920F1C9}"/>
                  </a:ext>
                </a:extLst>
              </p:cNvPr>
              <p:cNvSpPr txBox="1">
                <a:spLocks noChangeArrowheads="1"/>
              </p:cNvSpPr>
              <p:nvPr/>
            </p:nvSpPr>
            <p:spPr bwMode="auto">
              <a:xfrm>
                <a:off x="3854084" y="3586753"/>
                <a:ext cx="1785124" cy="196208"/>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搭售商品</a:t>
                </a:r>
                <a:r>
                  <a:rPr kumimoji="1" lang="en-GB" altLang="zh-CN" sz="1100">
                    <a:solidFill>
                      <a:schemeClr val="tx1"/>
                    </a:solidFill>
                    <a:latin typeface="微软雅黑" panose="020B0503020204020204" pitchFamily="34" charset="-122"/>
                    <a:ea typeface="微软雅黑" panose="020B0503020204020204" pitchFamily="34" charset="-122"/>
                    <a:cs typeface="+mn-ea"/>
                    <a:sym typeface="+mn-lt"/>
                  </a:rPr>
                  <a:t>/</a:t>
                </a: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附加条件</a:t>
                </a:r>
                <a:endParaRPr kumimoji="1" lang="en-GB" altLang="zh-CN" sz="110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8" name="Text Box 48">
                <a:extLst>
                  <a:ext uri="{FF2B5EF4-FFF2-40B4-BE49-F238E27FC236}">
                    <a16:creationId xmlns:a16="http://schemas.microsoft.com/office/drawing/2014/main" id="{A918B626-D1D1-4595-9D53-82F79A3E7A25}"/>
                  </a:ext>
                </a:extLst>
              </p:cNvPr>
              <p:cNvSpPr txBox="1">
                <a:spLocks noChangeArrowheads="1"/>
              </p:cNvSpPr>
              <p:nvPr/>
            </p:nvSpPr>
            <p:spPr bwMode="auto">
              <a:xfrm>
                <a:off x="3854084" y="3968269"/>
                <a:ext cx="1785124" cy="196208"/>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差别待遇</a:t>
                </a:r>
                <a:endPar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31" name="Text Box 63">
              <a:extLst>
                <a:ext uri="{FF2B5EF4-FFF2-40B4-BE49-F238E27FC236}">
                  <a16:creationId xmlns:a16="http://schemas.microsoft.com/office/drawing/2014/main" id="{05F19F67-3663-45F5-855E-FF58AF1AD976}"/>
                </a:ext>
              </a:extLst>
            </p:cNvPr>
            <p:cNvSpPr txBox="1">
              <a:spLocks noChangeArrowheads="1"/>
            </p:cNvSpPr>
            <p:nvPr/>
          </p:nvSpPr>
          <p:spPr bwMode="auto">
            <a:xfrm>
              <a:off x="3928464" y="1560126"/>
              <a:ext cx="1636364" cy="238575"/>
            </a:xfrm>
            <a:prstGeom prst="rect">
              <a:avLst/>
            </a:prstGeom>
            <a:solidFill>
              <a:srgbClr val="00A9F4"/>
            </a:solidFill>
            <a:ln w="28575"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defRPr/>
              </a:pPr>
              <a:r>
                <a:rPr kumimoji="1" lang="zh-CN" altLang="en-GB" sz="1400" b="1" dirty="0">
                  <a:solidFill>
                    <a:schemeClr val="bg1"/>
                  </a:solidFill>
                  <a:latin typeface="微软雅黑" panose="020B0503020204020204" pitchFamily="34" charset="-122"/>
                  <a:ea typeface="微软雅黑" panose="020B0503020204020204" pitchFamily="34" charset="-122"/>
                  <a:cs typeface="+mn-ea"/>
                  <a:sym typeface="+mn-lt"/>
                </a:rPr>
                <a:t>滥用市场支配地位</a:t>
              </a:r>
            </a:p>
          </p:txBody>
        </p:sp>
      </p:grpSp>
      <p:grpSp>
        <p:nvGrpSpPr>
          <p:cNvPr id="11" name="组合 10">
            <a:extLst>
              <a:ext uri="{FF2B5EF4-FFF2-40B4-BE49-F238E27FC236}">
                <a16:creationId xmlns:a16="http://schemas.microsoft.com/office/drawing/2014/main" id="{B71027BC-F3F4-4DDC-910E-0ACB5F061936}"/>
              </a:ext>
            </a:extLst>
          </p:cNvPr>
          <p:cNvGrpSpPr/>
          <p:nvPr/>
        </p:nvGrpSpPr>
        <p:grpSpPr>
          <a:xfrm>
            <a:off x="666655" y="2253527"/>
            <a:ext cx="3695533" cy="4170224"/>
            <a:chOff x="648359" y="1542453"/>
            <a:chExt cx="2771650" cy="3127668"/>
          </a:xfrm>
        </p:grpSpPr>
        <p:grpSp>
          <p:nvGrpSpPr>
            <p:cNvPr id="15" name="组合 14">
              <a:extLst>
                <a:ext uri="{FF2B5EF4-FFF2-40B4-BE49-F238E27FC236}">
                  <a16:creationId xmlns:a16="http://schemas.microsoft.com/office/drawing/2014/main" id="{4C3DAEA6-7FBD-4876-B76B-EF3AB0518CEC}"/>
                </a:ext>
              </a:extLst>
            </p:cNvPr>
            <p:cNvGrpSpPr/>
            <p:nvPr/>
          </p:nvGrpSpPr>
          <p:grpSpPr>
            <a:xfrm>
              <a:off x="648359" y="2054921"/>
              <a:ext cx="2771650" cy="2615200"/>
              <a:chOff x="648359" y="2054921"/>
              <a:chExt cx="2771650" cy="2615200"/>
            </a:xfrm>
          </p:grpSpPr>
          <p:sp>
            <p:nvSpPr>
              <p:cNvPr id="19" name="Text Box 8">
                <a:extLst>
                  <a:ext uri="{FF2B5EF4-FFF2-40B4-BE49-F238E27FC236}">
                    <a16:creationId xmlns:a16="http://schemas.microsoft.com/office/drawing/2014/main" id="{FA70BDDE-D9EB-42A4-A83C-37DF4FA8129B}"/>
                  </a:ext>
                </a:extLst>
              </p:cNvPr>
              <p:cNvSpPr txBox="1">
                <a:spLocks noChangeArrowheads="1"/>
              </p:cNvSpPr>
              <p:nvPr/>
            </p:nvSpPr>
            <p:spPr bwMode="auto">
              <a:xfrm>
                <a:off x="648359" y="4473914"/>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其他垄断协议</a:t>
                </a:r>
                <a:endParaRPr kumimoji="1" lang="en-GB" altLang="zh-CN" sz="110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0" name="Text Box 29">
                <a:extLst>
                  <a:ext uri="{FF2B5EF4-FFF2-40B4-BE49-F238E27FC236}">
                    <a16:creationId xmlns:a16="http://schemas.microsoft.com/office/drawing/2014/main" id="{471FFBFE-065B-4352-A8B5-01F585D7C2C6}"/>
                  </a:ext>
                </a:extLst>
              </p:cNvPr>
              <p:cNvSpPr txBox="1">
                <a:spLocks noChangeArrowheads="1"/>
              </p:cNvSpPr>
              <p:nvPr/>
            </p:nvSpPr>
            <p:spPr bwMode="auto">
              <a:xfrm>
                <a:off x="2229926" y="2054921"/>
                <a:ext cx="1190083" cy="207749"/>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20000"/>
                  </a:spcBef>
                  <a:spcAft>
                    <a:spcPct val="0"/>
                  </a:spcAft>
                  <a:buFontTx/>
                  <a:buNone/>
                </a:pPr>
                <a:r>
                  <a:rPr kumimoji="1" lang="zh-CN" altLang="en-US" sz="1200" dirty="0">
                    <a:solidFill>
                      <a:schemeClr val="tx1"/>
                    </a:solidFill>
                    <a:latin typeface="微软雅黑" panose="020B0503020204020204" pitchFamily="34" charset="-122"/>
                    <a:ea typeface="微软雅黑" panose="020B0503020204020204" pitchFamily="34" charset="-122"/>
                    <a:cs typeface="+mn-ea"/>
                    <a:sym typeface="+mn-lt"/>
                  </a:rPr>
                  <a:t>纵向垄断协议</a:t>
                </a:r>
                <a:endParaRPr kumimoji="1" lang="zh-CN" altLang="en-GB" sz="12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1" name="Text Box 30">
                <a:extLst>
                  <a:ext uri="{FF2B5EF4-FFF2-40B4-BE49-F238E27FC236}">
                    <a16:creationId xmlns:a16="http://schemas.microsoft.com/office/drawing/2014/main" id="{19D6C80A-8D2B-4572-B8DB-A1530F054068}"/>
                  </a:ext>
                </a:extLst>
              </p:cNvPr>
              <p:cNvSpPr txBox="1">
                <a:spLocks noChangeArrowheads="1"/>
              </p:cNvSpPr>
              <p:nvPr/>
            </p:nvSpPr>
            <p:spPr bwMode="auto">
              <a:xfrm>
                <a:off x="2229926" y="2918696"/>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固定转售价格</a:t>
                </a:r>
                <a:endPar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2" name="Text Box 31">
                <a:extLst>
                  <a:ext uri="{FF2B5EF4-FFF2-40B4-BE49-F238E27FC236}">
                    <a16:creationId xmlns:a16="http://schemas.microsoft.com/office/drawing/2014/main" id="{F9901299-7F36-4756-97FF-B3FA1D5B0111}"/>
                  </a:ext>
                </a:extLst>
              </p:cNvPr>
              <p:cNvSpPr txBox="1">
                <a:spLocks noChangeArrowheads="1"/>
              </p:cNvSpPr>
              <p:nvPr/>
            </p:nvSpPr>
            <p:spPr bwMode="auto">
              <a:xfrm>
                <a:off x="2229926" y="2529891"/>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限定</a:t>
                </a:r>
                <a:r>
                  <a:rPr kumimoji="1" lang="zh-CN" altLang="en-US" sz="1100" dirty="0">
                    <a:solidFill>
                      <a:schemeClr val="tx1"/>
                    </a:solidFill>
                    <a:latin typeface="微软雅黑" panose="020B0503020204020204" pitchFamily="34" charset="-122"/>
                    <a:ea typeface="微软雅黑" panose="020B0503020204020204" pitchFamily="34" charset="-122"/>
                    <a:cs typeface="+mn-ea"/>
                    <a:sym typeface="+mn-lt"/>
                  </a:rPr>
                  <a:t>最低转售</a:t>
                </a: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价</a:t>
                </a:r>
                <a:endPar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3" name="Text Box 32">
                <a:extLst>
                  <a:ext uri="{FF2B5EF4-FFF2-40B4-BE49-F238E27FC236}">
                    <a16:creationId xmlns:a16="http://schemas.microsoft.com/office/drawing/2014/main" id="{35F2950E-26AE-4E32-8CEC-CC46B2403A9C}"/>
                  </a:ext>
                </a:extLst>
              </p:cNvPr>
              <p:cNvSpPr txBox="1">
                <a:spLocks noChangeArrowheads="1"/>
              </p:cNvSpPr>
              <p:nvPr/>
            </p:nvSpPr>
            <p:spPr bwMode="auto">
              <a:xfrm>
                <a:off x="2229926" y="3307502"/>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其他垄断协议</a:t>
                </a:r>
              </a:p>
            </p:txBody>
          </p:sp>
          <p:sp>
            <p:nvSpPr>
              <p:cNvPr id="24" name="Text Box 34">
                <a:extLst>
                  <a:ext uri="{FF2B5EF4-FFF2-40B4-BE49-F238E27FC236}">
                    <a16:creationId xmlns:a16="http://schemas.microsoft.com/office/drawing/2014/main" id="{E47E91CD-9418-4708-91E5-037CC90EDB69}"/>
                  </a:ext>
                </a:extLst>
              </p:cNvPr>
              <p:cNvSpPr txBox="1">
                <a:spLocks noChangeArrowheads="1"/>
              </p:cNvSpPr>
              <p:nvPr/>
            </p:nvSpPr>
            <p:spPr bwMode="auto">
              <a:xfrm>
                <a:off x="648359" y="2054921"/>
                <a:ext cx="1190083" cy="207749"/>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20000"/>
                  </a:spcBef>
                  <a:spcAft>
                    <a:spcPct val="0"/>
                  </a:spcAft>
                  <a:buFontTx/>
                  <a:buNone/>
                </a:pPr>
                <a:r>
                  <a:rPr kumimoji="1" lang="zh-CN" altLang="en-US" sz="1200" dirty="0">
                    <a:solidFill>
                      <a:schemeClr val="tx1"/>
                    </a:solidFill>
                    <a:latin typeface="微软雅黑" panose="020B0503020204020204" pitchFamily="34" charset="-122"/>
                    <a:ea typeface="微软雅黑" panose="020B0503020204020204" pitchFamily="34" charset="-122"/>
                    <a:cs typeface="+mn-ea"/>
                    <a:sym typeface="+mn-lt"/>
                  </a:rPr>
                  <a:t>横向垄断协议</a:t>
                </a:r>
                <a:endParaRPr kumimoji="1" lang="zh-CN" altLang="en-GB" sz="12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5" name="Text Box 35">
                <a:extLst>
                  <a:ext uri="{FF2B5EF4-FFF2-40B4-BE49-F238E27FC236}">
                    <a16:creationId xmlns:a16="http://schemas.microsoft.com/office/drawing/2014/main" id="{C29E3ACC-4E7E-4D3C-9F97-370EED17F9DC}"/>
                  </a:ext>
                </a:extLst>
              </p:cNvPr>
              <p:cNvSpPr txBox="1">
                <a:spLocks noChangeArrowheads="1"/>
              </p:cNvSpPr>
              <p:nvPr/>
            </p:nvSpPr>
            <p:spPr bwMode="auto">
              <a:xfrm>
                <a:off x="648359" y="2529891"/>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固定价格</a:t>
                </a:r>
                <a:endPar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6" name="Text Box 36">
                <a:extLst>
                  <a:ext uri="{FF2B5EF4-FFF2-40B4-BE49-F238E27FC236}">
                    <a16:creationId xmlns:a16="http://schemas.microsoft.com/office/drawing/2014/main" id="{857142DF-5F3B-446D-8F4A-91509BE480B3}"/>
                  </a:ext>
                </a:extLst>
              </p:cNvPr>
              <p:cNvSpPr txBox="1">
                <a:spLocks noChangeArrowheads="1"/>
              </p:cNvSpPr>
              <p:nvPr/>
            </p:nvSpPr>
            <p:spPr bwMode="auto">
              <a:xfrm>
                <a:off x="648359" y="2918696"/>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rPr>
                  <a:t>划分市场</a:t>
                </a:r>
                <a:endParaRPr kumimoji="1" lang="en-GB" altLang="zh-CN" sz="11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7" name="Text Box 37">
                <a:extLst>
                  <a:ext uri="{FF2B5EF4-FFF2-40B4-BE49-F238E27FC236}">
                    <a16:creationId xmlns:a16="http://schemas.microsoft.com/office/drawing/2014/main" id="{007B0D4C-D91F-433E-B564-CC3466744288}"/>
                  </a:ext>
                </a:extLst>
              </p:cNvPr>
              <p:cNvSpPr txBox="1">
                <a:spLocks noChangeArrowheads="1"/>
              </p:cNvSpPr>
              <p:nvPr/>
            </p:nvSpPr>
            <p:spPr bwMode="auto">
              <a:xfrm>
                <a:off x="648359" y="4085111"/>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限制新技术</a:t>
                </a:r>
                <a:endParaRPr kumimoji="1" lang="en-GB" altLang="zh-CN" sz="110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8" name="Text Box 38">
                <a:extLst>
                  <a:ext uri="{FF2B5EF4-FFF2-40B4-BE49-F238E27FC236}">
                    <a16:creationId xmlns:a16="http://schemas.microsoft.com/office/drawing/2014/main" id="{EF161D2F-1A51-4E06-A3C8-29D27E859B80}"/>
                  </a:ext>
                </a:extLst>
              </p:cNvPr>
              <p:cNvSpPr txBox="1">
                <a:spLocks noChangeArrowheads="1"/>
              </p:cNvSpPr>
              <p:nvPr/>
            </p:nvSpPr>
            <p:spPr bwMode="auto">
              <a:xfrm>
                <a:off x="648359" y="3307502"/>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限制产能</a:t>
                </a:r>
                <a:r>
                  <a:rPr kumimoji="1" lang="en-GB" altLang="zh-CN" sz="1100">
                    <a:solidFill>
                      <a:schemeClr val="tx1"/>
                    </a:solidFill>
                    <a:latin typeface="微软雅黑" panose="020B0503020204020204" pitchFamily="34" charset="-122"/>
                    <a:ea typeface="微软雅黑" panose="020B0503020204020204" pitchFamily="34" charset="-122"/>
                    <a:cs typeface="+mn-ea"/>
                    <a:sym typeface="+mn-lt"/>
                  </a:rPr>
                  <a:t>/</a:t>
                </a: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销量</a:t>
                </a:r>
              </a:p>
            </p:txBody>
          </p:sp>
          <p:sp>
            <p:nvSpPr>
              <p:cNvPr id="29" name="Text Box 39">
                <a:extLst>
                  <a:ext uri="{FF2B5EF4-FFF2-40B4-BE49-F238E27FC236}">
                    <a16:creationId xmlns:a16="http://schemas.microsoft.com/office/drawing/2014/main" id="{E09CB8C6-3928-454D-8A89-19032206967F}"/>
                  </a:ext>
                </a:extLst>
              </p:cNvPr>
              <p:cNvSpPr txBox="1">
                <a:spLocks noChangeArrowheads="1"/>
              </p:cNvSpPr>
              <p:nvPr/>
            </p:nvSpPr>
            <p:spPr bwMode="auto">
              <a:xfrm>
                <a:off x="648359" y="3696307"/>
                <a:ext cx="1190083" cy="196207"/>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GB" sz="1100">
                    <a:solidFill>
                      <a:schemeClr val="tx1"/>
                    </a:solidFill>
                    <a:latin typeface="微软雅黑" panose="020B0503020204020204" pitchFamily="34" charset="-122"/>
                    <a:ea typeface="微软雅黑" panose="020B0503020204020204" pitchFamily="34" charset="-122"/>
                    <a:cs typeface="+mn-ea"/>
                    <a:sym typeface="+mn-lt"/>
                  </a:rPr>
                  <a:t>联合抵制交易</a:t>
                </a:r>
                <a:endParaRPr kumimoji="1" lang="en-GB" altLang="zh-CN" sz="110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17" name="Text Box 56">
              <a:extLst>
                <a:ext uri="{FF2B5EF4-FFF2-40B4-BE49-F238E27FC236}">
                  <a16:creationId xmlns:a16="http://schemas.microsoft.com/office/drawing/2014/main" id="{48E5E42D-9A8D-40E0-87DA-E71D86009B41}"/>
                </a:ext>
              </a:extLst>
            </p:cNvPr>
            <p:cNvSpPr txBox="1">
              <a:spLocks noChangeArrowheads="1"/>
            </p:cNvSpPr>
            <p:nvPr/>
          </p:nvSpPr>
          <p:spPr bwMode="auto">
            <a:xfrm>
              <a:off x="1216001" y="1542453"/>
              <a:ext cx="1636364" cy="238575"/>
            </a:xfrm>
            <a:prstGeom prst="rect">
              <a:avLst/>
            </a:prstGeom>
            <a:solidFill>
              <a:srgbClr val="00A9F4"/>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ctr" eaLnBrk="1" hangingPunct="1">
                <a:spcBef>
                  <a:spcPct val="50000"/>
                </a:spcBef>
                <a:buFontTx/>
                <a:buNone/>
                <a:defRPr kumimoji="1" sz="1800" b="1">
                  <a:latin typeface="黑体" panose="02010609060101010101" pitchFamily="49" charset="-122"/>
                  <a:ea typeface="黑体" panose="02010609060101010101" pitchFamily="49" charset="-122"/>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cs typeface="Arial" pitchFamily="34" charset="0"/>
                </a:defRPr>
              </a:lvl3pPr>
              <a:lvl4pPr marL="1600200" indent="-228600" eaLnBrk="0" hangingPunct="0">
                <a:spcAft>
                  <a:spcPts val="300"/>
                </a:spcAft>
                <a:buFont typeface="Arial" pitchFamily="34" charset="0"/>
                <a:buChar char="•"/>
                <a:defRPr sz="1000">
                  <a:solidFill>
                    <a:srgbClr val="404040"/>
                  </a:solidFill>
                  <a:cs typeface="Arial" pitchFamily="34" charset="0"/>
                </a:defRPr>
              </a:lvl4pPr>
              <a:lvl5pPr marL="2057400" indent="-228600" eaLnBrk="0" hangingPunct="0">
                <a:spcAft>
                  <a:spcPts val="300"/>
                </a:spcAft>
                <a:buFont typeface="Arial" pitchFamily="34" charset="0"/>
                <a:buChar char="•"/>
                <a:defRPr sz="1000">
                  <a:solidFill>
                    <a:srgbClr val="404040"/>
                  </a:solidFill>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cs typeface="Arial"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垄断协议</a:t>
              </a:r>
              <a:endParaRPr lang="zh-CN" altLang="en-GB" sz="14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a:extLst>
              <a:ext uri="{FF2B5EF4-FFF2-40B4-BE49-F238E27FC236}">
                <a16:creationId xmlns:a16="http://schemas.microsoft.com/office/drawing/2014/main" id="{CCFF05AE-1D2A-4C08-9453-24597C4DA00F}"/>
              </a:ext>
            </a:extLst>
          </p:cNvPr>
          <p:cNvGrpSpPr/>
          <p:nvPr/>
        </p:nvGrpSpPr>
        <p:grpSpPr>
          <a:xfrm>
            <a:off x="7658078" y="2281510"/>
            <a:ext cx="1908237" cy="1229637"/>
            <a:chOff x="6134429" y="1563440"/>
            <a:chExt cx="1731725" cy="922228"/>
          </a:xfrm>
        </p:grpSpPr>
        <p:sp>
          <p:nvSpPr>
            <p:cNvPr id="13" name="Text Box 65">
              <a:extLst>
                <a:ext uri="{FF2B5EF4-FFF2-40B4-BE49-F238E27FC236}">
                  <a16:creationId xmlns:a16="http://schemas.microsoft.com/office/drawing/2014/main" id="{CCFF19CF-76E6-400D-ABE3-1139B4E541D7}"/>
                </a:ext>
              </a:extLst>
            </p:cNvPr>
            <p:cNvSpPr txBox="1">
              <a:spLocks noChangeArrowheads="1"/>
            </p:cNvSpPr>
            <p:nvPr/>
          </p:nvSpPr>
          <p:spPr bwMode="auto">
            <a:xfrm>
              <a:off x="6183782" y="1563440"/>
              <a:ext cx="1636364" cy="238575"/>
            </a:xfrm>
            <a:prstGeom prst="rect">
              <a:avLst/>
            </a:prstGeom>
            <a:solidFill>
              <a:srgbClr val="00A9F4"/>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US" sz="1400" b="1" dirty="0">
                  <a:solidFill>
                    <a:schemeClr val="bg1"/>
                  </a:solidFill>
                  <a:latin typeface="微软雅黑" panose="020B0503020204020204" pitchFamily="34" charset="-122"/>
                  <a:ea typeface="微软雅黑" panose="020B0503020204020204" pitchFamily="34" charset="-122"/>
                  <a:cs typeface="+mn-ea"/>
                  <a:sym typeface="+mn-lt"/>
                </a:rPr>
                <a:t>经营者集中</a:t>
              </a:r>
              <a:endParaRPr kumimoji="1" lang="en-GB" altLang="zh-CN" sz="1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Text Box 44">
              <a:extLst>
                <a:ext uri="{FF2B5EF4-FFF2-40B4-BE49-F238E27FC236}">
                  <a16:creationId xmlns:a16="http://schemas.microsoft.com/office/drawing/2014/main" id="{2C038651-4EA9-4BD1-BF7D-0A1813449B61}"/>
                </a:ext>
              </a:extLst>
            </p:cNvPr>
            <p:cNvSpPr txBox="1">
              <a:spLocks noChangeArrowheads="1"/>
            </p:cNvSpPr>
            <p:nvPr/>
          </p:nvSpPr>
          <p:spPr bwMode="auto">
            <a:xfrm>
              <a:off x="6134429" y="2099023"/>
              <a:ext cx="1731725" cy="386645"/>
            </a:xfrm>
            <a:prstGeom prst="rect">
              <a:avLst/>
            </a:prstGeom>
            <a:noFill/>
            <a:ln w="28575" cap="sq">
              <a:solidFill>
                <a:schemeClr val="tx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marL="228594" indent="-228594" algn="ctr" eaLnBrk="1" hangingPunct="1">
                <a:spcBef>
                  <a:spcPct val="50000"/>
                </a:spcBef>
                <a:spcAft>
                  <a:spcPct val="0"/>
                </a:spcAft>
                <a:buFont typeface="Wingdings" panose="05000000000000000000" pitchFamily="2" charset="2"/>
                <a:buChar char="u"/>
                <a:defRPr/>
              </a:pPr>
              <a:r>
                <a:rPr kumimoji="1" lang="zh-CN" altLang="en-US" sz="1100" dirty="0">
                  <a:solidFill>
                    <a:schemeClr val="tx1"/>
                  </a:solidFill>
                  <a:latin typeface="微软雅黑" panose="020B0503020204020204" pitchFamily="34" charset="-122"/>
                  <a:ea typeface="微软雅黑" panose="020B0503020204020204" pitchFamily="34" charset="-122"/>
                  <a:cs typeface="+mn-ea"/>
                  <a:sym typeface="+mn-lt"/>
                </a:rPr>
                <a:t>构成经营者集中</a:t>
              </a:r>
              <a:endParaRPr kumimoji="1" lang="en-US" altLang="zh-CN" sz="1100" dirty="0">
                <a:solidFill>
                  <a:schemeClr val="tx1"/>
                </a:solidFill>
                <a:latin typeface="微软雅黑" panose="020B0503020204020204" pitchFamily="34" charset="-122"/>
                <a:ea typeface="微软雅黑" panose="020B0503020204020204" pitchFamily="34" charset="-122"/>
                <a:cs typeface="+mn-ea"/>
                <a:sym typeface="+mn-lt"/>
              </a:endParaRPr>
            </a:p>
            <a:p>
              <a:pPr marL="228594" indent="-228594" algn="ctr" eaLnBrk="1" hangingPunct="1">
                <a:spcBef>
                  <a:spcPct val="50000"/>
                </a:spcBef>
                <a:spcAft>
                  <a:spcPct val="0"/>
                </a:spcAft>
                <a:buFont typeface="Wingdings" panose="05000000000000000000" pitchFamily="2" charset="2"/>
                <a:buChar char="u"/>
                <a:defRPr/>
              </a:pPr>
              <a:r>
                <a:rPr kumimoji="1" lang="zh-CN" altLang="en-US" sz="1100" dirty="0">
                  <a:solidFill>
                    <a:schemeClr val="tx1"/>
                  </a:solidFill>
                  <a:latin typeface="微软雅黑" panose="020B0503020204020204" pitchFamily="34" charset="-122"/>
                  <a:ea typeface="微软雅黑" panose="020B0503020204020204" pitchFamily="34" charset="-122"/>
                  <a:cs typeface="+mn-ea"/>
                  <a:sym typeface="+mn-lt"/>
                </a:rPr>
                <a:t>满足营业额标准</a:t>
              </a:r>
              <a:endParaRPr kumimoji="1" lang="zh-CN" altLang="en-GB" sz="1100" dirty="0">
                <a:solidFill>
                  <a:schemeClr val="tx1"/>
                </a:solidFill>
                <a:latin typeface="微软雅黑" panose="020B0503020204020204" pitchFamily="34" charset="-122"/>
                <a:ea typeface="微软雅黑" panose="020B0503020204020204" pitchFamily="34" charset="-122"/>
                <a:cs typeface="+mn-ea"/>
                <a:sym typeface="+mn-lt"/>
              </a:endParaRPr>
            </a:p>
          </p:txBody>
        </p:sp>
      </p:grpSp>
      <p:cxnSp>
        <p:nvCxnSpPr>
          <p:cNvPr id="40" name="直接连接符 39">
            <a:extLst>
              <a:ext uri="{FF2B5EF4-FFF2-40B4-BE49-F238E27FC236}">
                <a16:creationId xmlns:a16="http://schemas.microsoft.com/office/drawing/2014/main" id="{5D120ADD-A7B0-497F-8039-F7C61BBFAFD4}"/>
              </a:ext>
            </a:extLst>
          </p:cNvPr>
          <p:cNvCxnSpPr>
            <a:stCxn id="7" idx="2"/>
            <a:endCxn id="31" idx="0"/>
          </p:cNvCxnSpPr>
          <p:nvPr/>
        </p:nvCxnSpPr>
        <p:spPr>
          <a:xfrm>
            <a:off x="5943244" y="1611413"/>
            <a:ext cx="3172" cy="66567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连接符: 肘形 24">
            <a:extLst>
              <a:ext uri="{FF2B5EF4-FFF2-40B4-BE49-F238E27FC236}">
                <a16:creationId xmlns:a16="http://schemas.microsoft.com/office/drawing/2014/main" id="{D8B560C7-C326-440E-81D6-17CBCA6905BD}"/>
              </a:ext>
            </a:extLst>
          </p:cNvPr>
          <p:cNvCxnSpPr>
            <a:stCxn id="7" idx="2"/>
            <a:endCxn id="17" idx="0"/>
          </p:cNvCxnSpPr>
          <p:nvPr/>
        </p:nvCxnSpPr>
        <p:spPr>
          <a:xfrm rot="5400000">
            <a:off x="3907775" y="218058"/>
            <a:ext cx="642114" cy="3428824"/>
          </a:xfrm>
          <a:prstGeom prst="bentConnector3">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连接符: 肘形 111">
            <a:extLst>
              <a:ext uri="{FF2B5EF4-FFF2-40B4-BE49-F238E27FC236}">
                <a16:creationId xmlns:a16="http://schemas.microsoft.com/office/drawing/2014/main" id="{ADA834AD-1926-4952-8B1B-6409AFF30F1F}"/>
              </a:ext>
            </a:extLst>
          </p:cNvPr>
          <p:cNvCxnSpPr>
            <a:cxnSpLocks/>
          </p:cNvCxnSpPr>
          <p:nvPr/>
        </p:nvCxnSpPr>
        <p:spPr>
          <a:xfrm>
            <a:off x="5689327" y="1933101"/>
            <a:ext cx="2924712" cy="353171"/>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连接符: 肘形 112">
            <a:extLst>
              <a:ext uri="{FF2B5EF4-FFF2-40B4-BE49-F238E27FC236}">
                <a16:creationId xmlns:a16="http://schemas.microsoft.com/office/drawing/2014/main" id="{A9047F81-8FDC-494E-BE56-95100A5D11D9}"/>
              </a:ext>
            </a:extLst>
          </p:cNvPr>
          <p:cNvCxnSpPr>
            <a:cxnSpLocks/>
          </p:cNvCxnSpPr>
          <p:nvPr/>
        </p:nvCxnSpPr>
        <p:spPr>
          <a:xfrm rot="5400000">
            <a:off x="1830268" y="2216762"/>
            <a:ext cx="313928" cy="1054377"/>
          </a:xfrm>
          <a:prstGeom prst="bentConnector3">
            <a:avLst>
              <a:gd name="adj1" fmla="val 5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连接符: 肘形 113">
            <a:extLst>
              <a:ext uri="{FF2B5EF4-FFF2-40B4-BE49-F238E27FC236}">
                <a16:creationId xmlns:a16="http://schemas.microsoft.com/office/drawing/2014/main" id="{4B90C86E-9587-4375-8594-4020FAE8AF8F}"/>
              </a:ext>
            </a:extLst>
          </p:cNvPr>
          <p:cNvCxnSpPr>
            <a:cxnSpLocks/>
            <a:stCxn id="17" idx="2"/>
            <a:endCxn id="20" idx="0"/>
          </p:cNvCxnSpPr>
          <p:nvPr/>
        </p:nvCxnSpPr>
        <p:spPr>
          <a:xfrm rot="16200000" flipH="1">
            <a:off x="2859015" y="2227032"/>
            <a:ext cx="365191" cy="1054380"/>
          </a:xfrm>
          <a:prstGeom prst="bentConnector3">
            <a:avLst>
              <a:gd name="adj1" fmla="val 4674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73297D7E-53B3-4A2C-A7BD-644278284A46}"/>
              </a:ext>
            </a:extLst>
          </p:cNvPr>
          <p:cNvCxnSpPr>
            <a:cxnSpLocks/>
            <a:stCxn id="31" idx="2"/>
            <a:endCxn id="33" idx="0"/>
          </p:cNvCxnSpPr>
          <p:nvPr/>
        </p:nvCxnSpPr>
        <p:spPr>
          <a:xfrm>
            <a:off x="5946416" y="2595191"/>
            <a:ext cx="0" cy="34932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EBB8070-84FC-4B3A-88B7-5B585F1F9155}"/>
              </a:ext>
            </a:extLst>
          </p:cNvPr>
          <p:cNvCxnSpPr>
            <a:cxnSpLocks/>
            <a:stCxn id="13" idx="2"/>
            <a:endCxn id="14" idx="0"/>
          </p:cNvCxnSpPr>
          <p:nvPr/>
        </p:nvCxnSpPr>
        <p:spPr>
          <a:xfrm flipH="1">
            <a:off x="8612197" y="2599610"/>
            <a:ext cx="1842" cy="39601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 Box 65">
            <a:extLst>
              <a:ext uri="{FF2B5EF4-FFF2-40B4-BE49-F238E27FC236}">
                <a16:creationId xmlns:a16="http://schemas.microsoft.com/office/drawing/2014/main" id="{CCFF19CF-76E6-400D-ABE3-1139B4E541D7}"/>
              </a:ext>
            </a:extLst>
          </p:cNvPr>
          <p:cNvSpPr txBox="1">
            <a:spLocks noChangeArrowheads="1"/>
          </p:cNvSpPr>
          <p:nvPr/>
        </p:nvSpPr>
        <p:spPr bwMode="auto">
          <a:xfrm>
            <a:off x="10259471" y="2284818"/>
            <a:ext cx="1435239" cy="318100"/>
          </a:xfrm>
          <a:prstGeom prst="rect">
            <a:avLst/>
          </a:prstGeom>
          <a:solidFill>
            <a:srgbClr val="00A9F4"/>
          </a:solidFill>
          <a:ln w="19050" cap="sq">
            <a:noFill/>
            <a:miter lim="800000"/>
            <a:headEnd/>
            <a:tailEnd/>
          </a:ln>
          <a:effectLst/>
          <a:extLst/>
        </p:spPr>
        <p:txBody>
          <a:bodyPr wrap="square" anchor="ctr">
            <a:spAutoFit/>
          </a:bodyPr>
          <a:lstStyle>
            <a:lvl1pPr eaLnBrk="0" hangingPunct="0">
              <a:spcAft>
                <a:spcPts val="600"/>
              </a:spcAft>
              <a:buFont typeface="Arial" pitchFamily="34" charset="0"/>
              <a:buChar char="•"/>
              <a:defRPr sz="1000">
                <a:solidFill>
                  <a:srgbClr val="404040"/>
                </a:solidFill>
                <a:latin typeface="Arial" pitchFamily="34" charset="0"/>
                <a:cs typeface="Arial" pitchFamily="34" charset="0"/>
              </a:defRPr>
            </a:lvl1pPr>
            <a:lvl2pPr marL="742950" indent="-28575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2pPr>
            <a:lvl3pPr marL="1143000" indent="-228600" eaLnBrk="0" hangingPunct="0">
              <a:spcAft>
                <a:spcPts val="300"/>
              </a:spcAft>
              <a:buClr>
                <a:srgbClr val="404040"/>
              </a:buClr>
              <a:buSzPct val="100000"/>
              <a:buFont typeface="Arial" pitchFamily="34" charset="0"/>
              <a:buChar char="•"/>
              <a:defRPr sz="1000">
                <a:solidFill>
                  <a:srgbClr val="404040"/>
                </a:solidFill>
                <a:latin typeface="Arial" pitchFamily="34" charset="0"/>
                <a:cs typeface="Arial" pitchFamily="34" charset="0"/>
              </a:defRPr>
            </a:lvl3pPr>
            <a:lvl4pPr marL="16002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4pPr>
            <a:lvl5pPr marL="2057400" indent="-228600" eaLnBrk="0" hangingPunct="0">
              <a:spcAft>
                <a:spcPts val="300"/>
              </a:spcAft>
              <a:buFont typeface="Arial" pitchFamily="34" charset="0"/>
              <a:buChar char="•"/>
              <a:defRPr sz="1000">
                <a:solidFill>
                  <a:srgbClr val="404040"/>
                </a:solidFill>
                <a:latin typeface="Arial" pitchFamily="34" charset="0"/>
                <a:cs typeface="Arial" pitchFamily="34" charset="0"/>
              </a:defRPr>
            </a:lvl5pPr>
            <a:lvl6pPr marL="25146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6pPr>
            <a:lvl7pPr marL="29718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7pPr>
            <a:lvl8pPr marL="34290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8pPr>
            <a:lvl9pPr marL="3886200" indent="-228600" eaLnBrk="0" fontAlgn="base" hangingPunct="0">
              <a:spcBef>
                <a:spcPct val="0"/>
              </a:spcBef>
              <a:spcAft>
                <a:spcPts val="300"/>
              </a:spcAft>
              <a:buFont typeface="Arial" pitchFamily="34" charset="0"/>
              <a:buChar char="•"/>
              <a:defRPr sz="1000">
                <a:solidFill>
                  <a:srgbClr val="404040"/>
                </a:solidFill>
                <a:latin typeface="Arial" pitchFamily="34" charset="0"/>
                <a:cs typeface="Arial" pitchFamily="34" charset="0"/>
              </a:defRPr>
            </a:lvl9pPr>
          </a:lstStyle>
          <a:p>
            <a:pPr algn="ctr" eaLnBrk="1" hangingPunct="1">
              <a:spcBef>
                <a:spcPct val="50000"/>
              </a:spcBef>
              <a:spcAft>
                <a:spcPct val="0"/>
              </a:spcAft>
              <a:buFontTx/>
              <a:buNone/>
            </a:pPr>
            <a:r>
              <a:rPr kumimoji="1" lang="zh-CN" altLang="en-US" sz="1400" b="1" dirty="0">
                <a:solidFill>
                  <a:schemeClr val="bg1"/>
                </a:solidFill>
                <a:latin typeface="微软雅黑" panose="020B0503020204020204" pitchFamily="34" charset="-122"/>
                <a:ea typeface="微软雅黑" panose="020B0503020204020204" pitchFamily="34" charset="-122"/>
                <a:cs typeface="+mn-ea"/>
                <a:sym typeface="+mn-lt"/>
              </a:rPr>
              <a:t>滥用行政权力</a:t>
            </a:r>
            <a:endParaRPr kumimoji="1" lang="en-GB" altLang="zh-CN" sz="14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48" name="直接连接符 47">
            <a:extLst>
              <a:ext uri="{FF2B5EF4-FFF2-40B4-BE49-F238E27FC236}">
                <a16:creationId xmlns:a16="http://schemas.microsoft.com/office/drawing/2014/main" id="{73297D7E-53B3-4A2C-A7BD-644278284A46}"/>
              </a:ext>
            </a:extLst>
          </p:cNvPr>
          <p:cNvCxnSpPr>
            <a:cxnSpLocks/>
            <a:stCxn id="24" idx="2"/>
            <a:endCxn id="25" idx="0"/>
          </p:cNvCxnSpPr>
          <p:nvPr/>
        </p:nvCxnSpPr>
        <p:spPr>
          <a:xfrm>
            <a:off x="1460044" y="3213817"/>
            <a:ext cx="0" cy="3562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73297D7E-53B3-4A2C-A7BD-644278284A46}"/>
              </a:ext>
            </a:extLst>
          </p:cNvPr>
          <p:cNvCxnSpPr>
            <a:cxnSpLocks/>
            <a:stCxn id="20" idx="2"/>
            <a:endCxn id="22" idx="0"/>
          </p:cNvCxnSpPr>
          <p:nvPr/>
        </p:nvCxnSpPr>
        <p:spPr>
          <a:xfrm>
            <a:off x="3568800" y="3213817"/>
            <a:ext cx="0" cy="3562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连接符: 肘形 111">
            <a:extLst>
              <a:ext uri="{FF2B5EF4-FFF2-40B4-BE49-F238E27FC236}">
                <a16:creationId xmlns:a16="http://schemas.microsoft.com/office/drawing/2014/main" id="{ADA834AD-1926-4952-8B1B-6409AFF30F1F}"/>
              </a:ext>
            </a:extLst>
          </p:cNvPr>
          <p:cNvCxnSpPr>
            <a:cxnSpLocks/>
          </p:cNvCxnSpPr>
          <p:nvPr/>
        </p:nvCxnSpPr>
        <p:spPr>
          <a:xfrm>
            <a:off x="8621705" y="1932939"/>
            <a:ext cx="2355386" cy="367754"/>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rotWithShape="1">
          <a:blip r:embed="rId2"/>
          <a:srcRect l="68594" t="65577" b="15737"/>
          <a:stretch/>
        </p:blipFill>
        <p:spPr>
          <a:xfrm flipH="1">
            <a:off x="8027242" y="0"/>
            <a:ext cx="4174593" cy="2484533"/>
          </a:xfrm>
          <a:prstGeom prst="rect">
            <a:avLst/>
          </a:prstGeom>
        </p:spPr>
      </p:pic>
      <p:sp>
        <p:nvSpPr>
          <p:cNvPr id="60"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a:xfrm>
            <a:off x="11400092" y="6325200"/>
            <a:ext cx="398769" cy="201600"/>
          </a:xfrm>
        </p:spPr>
        <p:txBody>
          <a:bodyPr/>
          <a:lstStyle/>
          <a:p>
            <a:fld id="{89F2F03E-D49B-4454-95FA-645BE2D41F0B}" type="slidenum">
              <a:rPr lang="zh-CN" altLang="en-US" smtClean="0"/>
              <a:t>19</a:t>
            </a:fld>
            <a:endParaRPr lang="zh-CN" altLang="en-US" dirty="0"/>
          </a:p>
        </p:txBody>
      </p:sp>
    </p:spTree>
    <p:extLst>
      <p:ext uri="{BB962C8B-B14F-4D97-AF65-F5344CB8AC3E}">
        <p14:creationId xmlns:p14="http://schemas.microsoft.com/office/powerpoint/2010/main" val="340920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srcRect l="68594" t="65577" b="15737"/>
          <a:stretch/>
        </p:blipFill>
        <p:spPr>
          <a:xfrm flipH="1">
            <a:off x="8017407" y="13162"/>
            <a:ext cx="4174593" cy="2484533"/>
          </a:xfrm>
          <a:prstGeom prst="rect">
            <a:avLst/>
          </a:prstGeom>
        </p:spPr>
      </p:pic>
      <p:sp>
        <p:nvSpPr>
          <p:cNvPr id="2" name="等腰三角形 1">
            <a:extLst>
              <a:ext uri="{FF2B5EF4-FFF2-40B4-BE49-F238E27FC236}">
                <a16:creationId xmlns:a16="http://schemas.microsoft.com/office/drawing/2014/main" id="{76CF7F5E-DF21-4761-94F0-18078DFD084D}"/>
              </a:ext>
            </a:extLst>
          </p:cNvPr>
          <p:cNvSpPr/>
          <p:nvPr/>
        </p:nvSpPr>
        <p:spPr>
          <a:xfrm rot="5131913" flipH="1">
            <a:off x="3492646" y="524235"/>
            <a:ext cx="4527504" cy="3196256"/>
          </a:xfrm>
          <a:prstGeom prst="triangle">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67"/>
            <a:ext cx="6948865" cy="6857433"/>
          </a:xfrm>
          <a:prstGeom prst="rect">
            <a:avLst/>
          </a:prstGeom>
        </p:spPr>
      </p:pic>
      <p:sp>
        <p:nvSpPr>
          <p:cNvPr id="4" name="椭圆 3">
            <a:extLst>
              <a:ext uri="{FF2B5EF4-FFF2-40B4-BE49-F238E27FC236}">
                <a16:creationId xmlns:a16="http://schemas.microsoft.com/office/drawing/2014/main" id="{90769CCB-A1BE-4F58-A56C-D5C129069A46}"/>
              </a:ext>
            </a:extLst>
          </p:cNvPr>
          <p:cNvSpPr/>
          <p:nvPr/>
        </p:nvSpPr>
        <p:spPr>
          <a:xfrm>
            <a:off x="558718" y="757702"/>
            <a:ext cx="3472531" cy="3472531"/>
          </a:xfrm>
          <a:prstGeom prst="ellipse">
            <a:avLst/>
          </a:prstGeom>
          <a:noFill/>
          <a:ln w="444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Arial" panose="020B0604020202020204" pitchFamily="34" charset="0"/>
              <a:ea typeface="方正兰亭纤黑_GBK" panose="02000000000000000000" pitchFamily="2" charset="-122"/>
              <a:cs typeface="Arial" panose="020B0604020202020204" pitchFamily="34" charset="0"/>
            </a:endParaRPr>
          </a:p>
        </p:txBody>
      </p:sp>
      <p:sp>
        <p:nvSpPr>
          <p:cNvPr id="5" name="椭圆 4">
            <a:extLst>
              <a:ext uri="{FF2B5EF4-FFF2-40B4-BE49-F238E27FC236}">
                <a16:creationId xmlns:a16="http://schemas.microsoft.com/office/drawing/2014/main" id="{7397194F-52D0-4148-A0C0-5CBE0F00A4CD}"/>
              </a:ext>
            </a:extLst>
          </p:cNvPr>
          <p:cNvSpPr/>
          <p:nvPr/>
        </p:nvSpPr>
        <p:spPr>
          <a:xfrm>
            <a:off x="722264" y="913886"/>
            <a:ext cx="3133221" cy="3133221"/>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Arial" panose="020B0604020202020204" pitchFamily="34" charset="0"/>
              <a:ea typeface="方正兰亭纤黑_GBK" panose="02000000000000000000" pitchFamily="2" charset="-122"/>
              <a:cs typeface="Arial" panose="020B0604020202020204" pitchFamily="34" charset="0"/>
            </a:endParaRPr>
          </a:p>
        </p:txBody>
      </p:sp>
      <p:sp>
        <p:nvSpPr>
          <p:cNvPr id="7" name="文本框 6">
            <a:extLst>
              <a:ext uri="{FF2B5EF4-FFF2-40B4-BE49-F238E27FC236}">
                <a16:creationId xmlns:a16="http://schemas.microsoft.com/office/drawing/2014/main" id="{26B3D500-82BA-485C-8078-C864A8925847}"/>
              </a:ext>
            </a:extLst>
          </p:cNvPr>
          <p:cNvSpPr txBox="1"/>
          <p:nvPr/>
        </p:nvSpPr>
        <p:spPr>
          <a:xfrm>
            <a:off x="1162719" y="2157330"/>
            <a:ext cx="2252310"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  录</a:t>
            </a:r>
            <a:endPar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7"/>
          <p:cNvSpPr txBox="1"/>
          <p:nvPr/>
        </p:nvSpPr>
        <p:spPr>
          <a:xfrm>
            <a:off x="7377397" y="3402531"/>
            <a:ext cx="2236510" cy="499111"/>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pPr algn="l"/>
            <a:r>
              <a:rPr lang="zh-CN" altLang="en-US" sz="2000" b="1" dirty="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rPr>
              <a:t>新专利法修订背景</a:t>
            </a:r>
          </a:p>
        </p:txBody>
      </p:sp>
      <p:sp>
        <p:nvSpPr>
          <p:cNvPr id="38" name="矩形 37"/>
          <p:cNvSpPr/>
          <p:nvPr/>
        </p:nvSpPr>
        <p:spPr>
          <a:xfrm>
            <a:off x="6791967" y="3498529"/>
            <a:ext cx="454144" cy="419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latin typeface="Arial" panose="020B0604020202020204" pitchFamily="34" charset="0"/>
                <a:cs typeface="Arial" panose="020B0604020202020204" pitchFamily="34" charset="0"/>
              </a:rPr>
              <a:t>01</a:t>
            </a:r>
            <a:endParaRPr lang="zh-CN" altLang="en-US" dirty="0">
              <a:latin typeface="Arial" panose="020B0604020202020204" pitchFamily="34" charset="0"/>
              <a:cs typeface="Arial" panose="020B0604020202020204" pitchFamily="34" charset="0"/>
            </a:endParaRPr>
          </a:p>
        </p:txBody>
      </p:sp>
      <p:sp>
        <p:nvSpPr>
          <p:cNvPr id="23" name="文本框 22"/>
          <p:cNvSpPr txBox="1"/>
          <p:nvPr/>
        </p:nvSpPr>
        <p:spPr>
          <a:xfrm>
            <a:off x="7377397" y="4197934"/>
            <a:ext cx="3262432" cy="553998"/>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pPr algn="l"/>
            <a:r>
              <a:rPr lang="zh-CN" altLang="en-US" sz="2000" b="1" dirty="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rPr>
              <a:t>新</a:t>
            </a:r>
            <a:r>
              <a:rPr lang="zh-CN" altLang="en-US" sz="2000" b="1" dirty="0" smtClean="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rPr>
              <a:t>专利法相关热点问题解读</a:t>
            </a:r>
            <a:endParaRPr lang="zh-CN" altLang="en-US" sz="2000" b="1" dirty="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endParaRPr>
          </a:p>
        </p:txBody>
      </p:sp>
      <p:sp>
        <p:nvSpPr>
          <p:cNvPr id="24" name="矩形 23"/>
          <p:cNvSpPr/>
          <p:nvPr/>
        </p:nvSpPr>
        <p:spPr>
          <a:xfrm>
            <a:off x="6791967" y="4294062"/>
            <a:ext cx="454144" cy="419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latin typeface="Arial" panose="020B0604020202020204" pitchFamily="34" charset="0"/>
                <a:cs typeface="Arial" panose="020B0604020202020204" pitchFamily="34" charset="0"/>
              </a:rPr>
              <a:t>02</a:t>
            </a:r>
            <a:endParaRPr lang="zh-CN" altLang="en-US" dirty="0">
              <a:latin typeface="Arial" panose="020B0604020202020204" pitchFamily="34" charset="0"/>
              <a:cs typeface="Arial" panose="020B0604020202020204" pitchFamily="34" charset="0"/>
            </a:endParaRPr>
          </a:p>
        </p:txBody>
      </p:sp>
      <p:pic>
        <p:nvPicPr>
          <p:cNvPr id="14" name="图片 20">
            <a:extLst>
              <a:ext uri="{FF2B5EF4-FFF2-40B4-BE49-F238E27FC236}">
                <a16:creationId xmlns:a16="http://schemas.microsoft.com/office/drawing/2014/main" id="{8C88AA16-8656-496C-8DB6-212BEBD59D16}"/>
              </a:ext>
            </a:extLst>
          </p:cNvPr>
          <p:cNvPicPr>
            <a:picLocks noChangeAspect="1"/>
          </p:cNvPicPr>
          <p:nvPr/>
        </p:nvPicPr>
        <p:blipFill>
          <a:blip r:embed="rId5"/>
          <a:stretch>
            <a:fillRect/>
          </a:stretch>
        </p:blipFill>
        <p:spPr>
          <a:xfrm>
            <a:off x="10295008" y="1"/>
            <a:ext cx="1379079" cy="13805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326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601489" y="1259266"/>
            <a:ext cx="11128930" cy="338554"/>
          </a:xfrm>
          <a:prstGeom prst="rect">
            <a:avLst/>
          </a:prstGeom>
          <a:noFill/>
        </p:spPr>
        <p:txBody>
          <a:bodyPr wrap="square" rtlCol="0">
            <a:spAutoFit/>
          </a:bodyPr>
          <a:lstStyle/>
          <a:p>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与专利技术相关的垄断行为</a:t>
            </a:r>
            <a:endParaRPr lang="en-US" altLang="zh-CN"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1" name="图片 50"/>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52" name="内容占位符 4"/>
          <p:cNvSpPr>
            <a:spLocks noGrp="1"/>
          </p:cNvSpPr>
          <p:nvPr>
            <p:ph idx="1"/>
          </p:nvPr>
        </p:nvSpPr>
        <p:spPr>
          <a:xfrm>
            <a:off x="626549" y="1907829"/>
            <a:ext cx="10501745" cy="4351338"/>
          </a:xfrm>
        </p:spPr>
        <p:txBody>
          <a:bodyPr>
            <a:normAutofit/>
          </a:bodyPr>
          <a:lstStyle/>
          <a:p>
            <a:pPr>
              <a:lnSpc>
                <a:spcPct val="150000"/>
              </a:lnSpc>
              <a:buFont typeface="Wingdings" panose="05000000000000000000" pitchFamily="2" charset="2"/>
              <a:buChar char="Ø"/>
            </a:pPr>
            <a:r>
              <a:rPr lang="zh-CN" altLang="en-US" sz="14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 垄断协议（横向协议、纵向协议</a:t>
            </a:r>
            <a:r>
              <a:rPr lang="zh-CN" altLang="en-US"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50000"/>
              </a:lnSpc>
              <a:spcAft>
                <a:spcPts val="1800"/>
              </a:spcAft>
              <a:buNone/>
            </a:pPr>
            <a:r>
              <a:rPr lang="zh-CN" altLang="en-US" sz="1200" dirty="0" smtClean="0">
                <a:solidFill>
                  <a:schemeClr val="tx1"/>
                </a:solidFill>
                <a:latin typeface="微软雅黑" panose="020B0503020204020204" pitchFamily="34" charset="-122"/>
                <a:ea typeface="微软雅黑" panose="020B0503020204020204" pitchFamily="34" charset="-122"/>
              </a:rPr>
              <a:t>      联合</a:t>
            </a:r>
            <a:r>
              <a:rPr lang="zh-CN" altLang="en-US" sz="1200" dirty="0" smtClean="0">
                <a:solidFill>
                  <a:schemeClr val="tx1"/>
                </a:solidFill>
                <a:latin typeface="微软雅黑" panose="020B0503020204020204" pitchFamily="34" charset="-122"/>
                <a:ea typeface="微软雅黑" panose="020B0503020204020204" pitchFamily="34" charset="-122"/>
              </a:rPr>
              <a:t>研发、交叉许可、排他性回授与独占性回授、不质疑条款、标准制定</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14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 滥用市场支配</a:t>
            </a:r>
            <a:r>
              <a:rPr lang="zh-CN" altLang="en-US"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地位</a:t>
            </a:r>
            <a:endParaRPr lang="en-US" altLang="zh-CN"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50000"/>
              </a:lnSpc>
              <a:spcAft>
                <a:spcPts val="1800"/>
              </a:spcAft>
              <a:buNone/>
            </a:pPr>
            <a:r>
              <a:rPr lang="zh-CN" altLang="en-US" sz="1200" dirty="0" smtClean="0">
                <a:solidFill>
                  <a:schemeClr val="tx1"/>
                </a:solidFill>
                <a:latin typeface="微软雅黑" panose="020B0503020204020204" pitchFamily="34" charset="-122"/>
                <a:ea typeface="微软雅黑" panose="020B0503020204020204" pitchFamily="34" charset="-122"/>
              </a:rPr>
              <a:t>      不公平</a:t>
            </a:r>
            <a:r>
              <a:rPr lang="zh-CN" altLang="en-US" sz="1200" dirty="0">
                <a:solidFill>
                  <a:schemeClr val="tx1"/>
                </a:solidFill>
                <a:latin typeface="微软雅黑" panose="020B0503020204020204" pitchFamily="34" charset="-122"/>
                <a:ea typeface="微软雅黑" panose="020B0503020204020204" pitchFamily="34" charset="-122"/>
              </a:rPr>
              <a:t>高价许可</a:t>
            </a:r>
            <a:r>
              <a:rPr lang="zh-CN" altLang="en-US" sz="1200" dirty="0" smtClean="0">
                <a:solidFill>
                  <a:schemeClr val="tx1"/>
                </a:solidFill>
                <a:latin typeface="微软雅黑" panose="020B0503020204020204" pitchFamily="34" charset="-122"/>
                <a:ea typeface="微软雅黑" panose="020B0503020204020204" pitchFamily="34" charset="-122"/>
              </a:rPr>
              <a:t>、搭售许可、拒绝许可、附加不</a:t>
            </a:r>
            <a:r>
              <a:rPr lang="zh-CN" altLang="en-US" sz="1200" dirty="0">
                <a:solidFill>
                  <a:schemeClr val="tx1"/>
                </a:solidFill>
                <a:latin typeface="微软雅黑" panose="020B0503020204020204" pitchFamily="34" charset="-122"/>
                <a:ea typeface="微软雅黑" panose="020B0503020204020204" pitchFamily="34" charset="-122"/>
              </a:rPr>
              <a:t>合理</a:t>
            </a:r>
            <a:r>
              <a:rPr lang="zh-CN" altLang="en-US" sz="1200" dirty="0" smtClean="0">
                <a:solidFill>
                  <a:schemeClr val="tx1"/>
                </a:solidFill>
                <a:latin typeface="微软雅黑" panose="020B0503020204020204" pitchFamily="34" charset="-122"/>
                <a:ea typeface="微软雅黑" panose="020B0503020204020204" pitchFamily="34" charset="-122"/>
              </a:rPr>
              <a:t>交易条件的许可、差别待遇的许可、排他性回授与独占性回授</a:t>
            </a:r>
            <a:endParaRPr lang="en-US" altLang="zh-CN" sz="1200" dirty="0">
              <a:solidFill>
                <a:schemeClr val="tx1"/>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14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 垄断协议 </a:t>
            </a:r>
            <a:r>
              <a:rPr lang="en-US" altLang="zh-CN" sz="14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滥用市场支配</a:t>
            </a:r>
            <a:r>
              <a:rPr lang="zh-CN" altLang="en-US"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地位</a:t>
            </a:r>
            <a:endParaRPr lang="en-US" altLang="zh-CN"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50000"/>
              </a:lnSpc>
              <a:spcAft>
                <a:spcPts val="1800"/>
              </a:spcAft>
              <a:buNone/>
            </a:pPr>
            <a:r>
              <a:rPr lang="zh-CN" altLang="en-US" sz="1200" dirty="0" smtClean="0">
                <a:solidFill>
                  <a:schemeClr val="tx1"/>
                </a:solidFill>
                <a:latin typeface="微软雅黑" panose="020B0503020204020204" pitchFamily="34" charset="-122"/>
                <a:ea typeface="微软雅黑" panose="020B0503020204020204" pitchFamily="34" charset="-122"/>
              </a:rPr>
              <a:t>      专利</a:t>
            </a:r>
            <a:r>
              <a:rPr lang="zh-CN" altLang="en-US" sz="1200" dirty="0">
                <a:solidFill>
                  <a:schemeClr val="tx1"/>
                </a:solidFill>
                <a:latin typeface="微软雅黑" panose="020B0503020204020204" pitchFamily="34" charset="-122"/>
                <a:ea typeface="微软雅黑" panose="020B0503020204020204" pitchFamily="34" charset="-122"/>
              </a:rPr>
              <a:t>联营、著作权集体管理组织</a:t>
            </a:r>
            <a:endParaRPr lang="en-US" altLang="zh-CN" sz="1200" dirty="0">
              <a:solidFill>
                <a:schemeClr val="tx1"/>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14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 经营者</a:t>
            </a:r>
            <a:r>
              <a:rPr lang="zh-CN" altLang="en-US"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集中</a:t>
            </a:r>
            <a:endParaRPr lang="en-US" altLang="zh-CN" sz="14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50000"/>
              </a:lnSpc>
              <a:buNone/>
            </a:pPr>
            <a:r>
              <a:rPr lang="zh-CN" altLang="en-US" sz="1200" dirty="0" smtClean="0">
                <a:solidFill>
                  <a:schemeClr val="tx1"/>
                </a:solidFill>
                <a:latin typeface="微软雅黑" panose="020B0503020204020204" pitchFamily="34" charset="-122"/>
                <a:ea typeface="微软雅黑" panose="020B0503020204020204" pitchFamily="34" charset="-122"/>
              </a:rPr>
              <a:t>      专利</a:t>
            </a:r>
            <a:r>
              <a:rPr lang="zh-CN" altLang="en-US" sz="1200" dirty="0">
                <a:solidFill>
                  <a:schemeClr val="tx1"/>
                </a:solidFill>
                <a:latin typeface="微软雅黑" panose="020B0503020204020204" pitchFamily="34" charset="-122"/>
                <a:ea typeface="微软雅黑" panose="020B0503020204020204" pitchFamily="34" charset="-122"/>
              </a:rPr>
              <a:t>交易本身构成经营者集中、经营者集中中知识产权安排的影响</a:t>
            </a:r>
          </a:p>
        </p:txBody>
      </p:sp>
      <p:sp>
        <p:nvSpPr>
          <p:cNvPr id="13"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a:xfrm>
            <a:off x="11400092" y="6325200"/>
            <a:ext cx="398769" cy="201600"/>
          </a:xfrm>
        </p:spPr>
        <p:txBody>
          <a:bodyPr/>
          <a:lstStyle/>
          <a:p>
            <a:fld id="{89F2F03E-D49B-4454-95FA-645BE2D41F0B}" type="slidenum">
              <a:rPr lang="zh-CN" altLang="en-US" smtClean="0"/>
              <a:t>20</a:t>
            </a:fld>
            <a:endParaRPr lang="zh-CN" altLang="en-US" dirty="0"/>
          </a:p>
        </p:txBody>
      </p:sp>
    </p:spTree>
    <p:extLst>
      <p:ext uri="{BB962C8B-B14F-4D97-AF65-F5344CB8AC3E}">
        <p14:creationId xmlns:p14="http://schemas.microsoft.com/office/powerpoint/2010/main" val="8397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49">
            <a:extLst>
              <a:ext uri="{FF2B5EF4-FFF2-40B4-BE49-F238E27FC236}">
                <a16:creationId xmlns:a16="http://schemas.microsoft.com/office/drawing/2014/main" id="{FFEAE49A-E188-432E-827B-ADE191B5600E}"/>
              </a:ext>
            </a:extLst>
          </p:cNvPr>
          <p:cNvSpPr/>
          <p:nvPr/>
        </p:nvSpPr>
        <p:spPr>
          <a:xfrm>
            <a:off x="0" y="4667250"/>
            <a:ext cx="12192000" cy="1095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a:ea typeface="宋体" panose="02010600030101010101" pitchFamily="2" charset="-122"/>
              <a:cs typeface="+mn-cs"/>
            </a:endParaRPr>
          </a:p>
        </p:txBody>
      </p:sp>
      <p:sp>
        <p:nvSpPr>
          <p:cNvPr id="9"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601489" y="1259266"/>
            <a:ext cx="11128930" cy="338554"/>
          </a:xfrm>
          <a:prstGeom prst="rect">
            <a:avLst/>
          </a:prstGeom>
          <a:noFill/>
        </p:spPr>
        <p:txBody>
          <a:bodyPr wrap="square" rtlCol="0">
            <a:spAutoFit/>
          </a:bodyPr>
          <a:lstStyle/>
          <a:p>
            <a:r>
              <a:rPr lang="zh-CN" altLang="en-US" sz="16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案例：交叉许可</a:t>
            </a:r>
            <a:endParaRPr lang="en-US" altLang="zh-CN"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1" name="图片 50"/>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52" name="内容占位符 4"/>
          <p:cNvSpPr>
            <a:spLocks noGrp="1"/>
          </p:cNvSpPr>
          <p:nvPr>
            <p:ph idx="1"/>
          </p:nvPr>
        </p:nvSpPr>
        <p:spPr>
          <a:xfrm>
            <a:off x="601488" y="1737194"/>
            <a:ext cx="10752311" cy="4351338"/>
          </a:xfrm>
        </p:spPr>
        <p:txBody>
          <a:bodyPr>
            <a:normAutofit/>
          </a:bodyPr>
          <a:lstStyle/>
          <a:p>
            <a:pPr marL="0" indent="0" algn="just">
              <a:lnSpc>
                <a:spcPct val="150000"/>
              </a:lnSpc>
              <a:spcAft>
                <a:spcPts val="1800"/>
              </a:spcAft>
              <a:buNone/>
            </a:pPr>
            <a:r>
              <a:rPr lang="zh-CN" altLang="en-US" sz="1200" dirty="0" smtClean="0">
                <a:solidFill>
                  <a:schemeClr val="tx1"/>
                </a:solidFill>
                <a:latin typeface="微软雅黑" panose="020B0503020204020204" pitchFamily="34" charset="-122"/>
                <a:ea typeface="微软雅黑" panose="020B0503020204020204" pitchFamily="34" charset="-122"/>
              </a:rPr>
              <a:t>在</a:t>
            </a:r>
            <a:r>
              <a:rPr lang="en-US" altLang="zh-CN" sz="1200" dirty="0">
                <a:solidFill>
                  <a:schemeClr val="tx1"/>
                </a:solidFill>
                <a:latin typeface="微软雅黑" panose="020B0503020204020204" pitchFamily="34" charset="-122"/>
                <a:ea typeface="微软雅黑" panose="020B0503020204020204" pitchFamily="34" charset="-122"/>
              </a:rPr>
              <a:t>1948 </a:t>
            </a:r>
            <a:r>
              <a:rPr lang="zh-CN" altLang="en-US" sz="1200" dirty="0">
                <a:solidFill>
                  <a:schemeClr val="tx1"/>
                </a:solidFill>
                <a:latin typeface="微软雅黑" panose="020B0503020204020204" pitchFamily="34" charset="-122"/>
                <a:ea typeface="微软雅黑" panose="020B0503020204020204" pitchFamily="34" charset="-122"/>
              </a:rPr>
              <a:t>年的 </a:t>
            </a:r>
            <a:r>
              <a:rPr lang="en-US" altLang="zh-CN" sz="1200" dirty="0">
                <a:solidFill>
                  <a:schemeClr val="tx1"/>
                </a:solidFill>
                <a:latin typeface="微软雅黑" panose="020B0503020204020204" pitchFamily="34" charset="-122"/>
                <a:ea typeface="微软雅黑" panose="020B0503020204020204" pitchFamily="34" charset="-122"/>
              </a:rPr>
              <a:t>United States v. Line Material Co </a:t>
            </a:r>
            <a:r>
              <a:rPr lang="zh-CN" altLang="en-US" sz="1200" dirty="0">
                <a:solidFill>
                  <a:schemeClr val="tx1"/>
                </a:solidFill>
                <a:latin typeface="微软雅黑" panose="020B0503020204020204" pitchFamily="34" charset="-122"/>
                <a:ea typeface="微软雅黑" panose="020B0503020204020204" pitchFamily="34" charset="-122"/>
              </a:rPr>
              <a:t>案中，</a:t>
            </a:r>
            <a:r>
              <a:rPr lang="en-US" altLang="zh-CN" sz="1200" dirty="0">
                <a:solidFill>
                  <a:schemeClr val="tx1"/>
                </a:solidFill>
                <a:latin typeface="微软雅黑" panose="020B0503020204020204" pitchFamily="34" charset="-122"/>
                <a:ea typeface="微软雅黑" panose="020B0503020204020204" pitchFamily="34" charset="-122"/>
              </a:rPr>
              <a:t>Line </a:t>
            </a:r>
            <a:r>
              <a:rPr lang="zh-CN" altLang="en-US" sz="1200" dirty="0">
                <a:solidFill>
                  <a:schemeClr val="tx1"/>
                </a:solidFill>
                <a:latin typeface="微软雅黑" panose="020B0503020204020204" pitchFamily="34" charset="-122"/>
                <a:ea typeface="微软雅黑" panose="020B0503020204020204" pitchFamily="34" charset="-122"/>
              </a:rPr>
              <a:t>公司与 </a:t>
            </a:r>
            <a:r>
              <a:rPr lang="en-US" altLang="zh-CN" sz="1200" dirty="0">
                <a:solidFill>
                  <a:schemeClr val="tx1"/>
                </a:solidFill>
                <a:latin typeface="微软雅黑" panose="020B0503020204020204" pitchFamily="34" charset="-122"/>
                <a:ea typeface="微软雅黑" panose="020B0503020204020204" pitchFamily="34" charset="-122"/>
              </a:rPr>
              <a:t>Southern </a:t>
            </a:r>
            <a:r>
              <a:rPr lang="zh-CN" altLang="en-US" sz="1200" dirty="0">
                <a:solidFill>
                  <a:schemeClr val="tx1"/>
                </a:solidFill>
                <a:latin typeface="微软雅黑" panose="020B0503020204020204" pitchFamily="34" charset="-122"/>
                <a:ea typeface="微软雅黑" panose="020B0503020204020204" pitchFamily="34" charset="-122"/>
              </a:rPr>
              <a:t>公司分别拥有制造一种电器所必需的互补性专利，于是两家企业签订了交叉许可协议。</a:t>
            </a:r>
            <a:r>
              <a:rPr lang="en-US" altLang="zh-CN" sz="1200" b="1" u="sng" dirty="0">
                <a:solidFill>
                  <a:schemeClr val="tx1"/>
                </a:solidFill>
                <a:latin typeface="微软雅黑" panose="020B0503020204020204" pitchFamily="34" charset="-122"/>
                <a:ea typeface="微软雅黑" panose="020B0503020204020204" pitchFamily="34" charset="-122"/>
              </a:rPr>
              <a:t>Line </a:t>
            </a:r>
            <a:r>
              <a:rPr lang="zh-CN" altLang="en-US" sz="1200" b="1" u="sng" dirty="0">
                <a:solidFill>
                  <a:schemeClr val="tx1"/>
                </a:solidFill>
                <a:latin typeface="微软雅黑" panose="020B0503020204020204" pitchFamily="34" charset="-122"/>
                <a:ea typeface="微软雅黑" panose="020B0503020204020204" pitchFamily="34" charset="-122"/>
              </a:rPr>
              <a:t>公司在交叉许可协议要求</a:t>
            </a:r>
            <a:r>
              <a:rPr lang="en-US" altLang="zh-CN" sz="1200" b="1" u="sng" dirty="0">
                <a:solidFill>
                  <a:schemeClr val="tx1"/>
                </a:solidFill>
                <a:latin typeface="微软雅黑" panose="020B0503020204020204" pitchFamily="34" charset="-122"/>
                <a:ea typeface="微软雅黑" panose="020B0503020204020204" pitchFamily="34" charset="-122"/>
              </a:rPr>
              <a:t>Southern </a:t>
            </a:r>
            <a:r>
              <a:rPr lang="zh-CN" altLang="en-US" sz="1200" b="1" u="sng" dirty="0">
                <a:solidFill>
                  <a:schemeClr val="tx1"/>
                </a:solidFill>
                <a:latin typeface="微软雅黑" panose="020B0503020204020204" pitchFamily="34" charset="-122"/>
                <a:ea typeface="微软雅黑" panose="020B0503020204020204" pitchFamily="34" charset="-122"/>
              </a:rPr>
              <a:t>公司的专利产品售价不得低于 </a:t>
            </a:r>
            <a:r>
              <a:rPr lang="en-US" altLang="zh-CN" sz="1200" b="1" u="sng" dirty="0">
                <a:solidFill>
                  <a:schemeClr val="tx1"/>
                </a:solidFill>
                <a:latin typeface="微软雅黑" panose="020B0503020204020204" pitchFamily="34" charset="-122"/>
                <a:ea typeface="微软雅黑" panose="020B0503020204020204" pitchFamily="34" charset="-122"/>
              </a:rPr>
              <a:t>Line </a:t>
            </a:r>
            <a:r>
              <a:rPr lang="zh-CN" altLang="en-US" sz="1200" b="1" u="sng" dirty="0">
                <a:solidFill>
                  <a:schemeClr val="tx1"/>
                </a:solidFill>
                <a:latin typeface="微软雅黑" panose="020B0503020204020204" pitchFamily="34" charset="-122"/>
                <a:ea typeface="微软雅黑" panose="020B0503020204020204" pitchFamily="34" charset="-122"/>
              </a:rPr>
              <a:t>公司的售价，并以此作为允许 </a:t>
            </a:r>
            <a:r>
              <a:rPr lang="en-US" altLang="zh-CN" sz="1200" b="1" u="sng" dirty="0">
                <a:solidFill>
                  <a:schemeClr val="tx1"/>
                </a:solidFill>
                <a:latin typeface="微软雅黑" panose="020B0503020204020204" pitchFamily="34" charset="-122"/>
                <a:ea typeface="微软雅黑" panose="020B0503020204020204" pitchFamily="34" charset="-122"/>
              </a:rPr>
              <a:t>Southern </a:t>
            </a:r>
            <a:r>
              <a:rPr lang="zh-CN" altLang="en-US" sz="1200" b="1" u="sng" dirty="0">
                <a:solidFill>
                  <a:schemeClr val="tx1"/>
                </a:solidFill>
                <a:latin typeface="微软雅黑" panose="020B0503020204020204" pitchFamily="34" charset="-122"/>
                <a:ea typeface="微软雅黑" panose="020B0503020204020204" pitchFamily="34" charset="-122"/>
              </a:rPr>
              <a:t>公司将其专利分许可第三人的条件。与此同时，</a:t>
            </a:r>
            <a:r>
              <a:rPr lang="en-US" altLang="zh-CN" sz="1200" b="1" u="sng" dirty="0">
                <a:solidFill>
                  <a:schemeClr val="tx1"/>
                </a:solidFill>
                <a:latin typeface="微软雅黑" panose="020B0503020204020204" pitchFamily="34" charset="-122"/>
                <a:ea typeface="微软雅黑" panose="020B0503020204020204" pitchFamily="34" charset="-122"/>
              </a:rPr>
              <a:t>Southern </a:t>
            </a:r>
            <a:r>
              <a:rPr lang="zh-CN" altLang="en-US" sz="1200" b="1" u="sng" dirty="0">
                <a:solidFill>
                  <a:schemeClr val="tx1"/>
                </a:solidFill>
                <a:latin typeface="微软雅黑" panose="020B0503020204020204" pitchFamily="34" charset="-122"/>
                <a:ea typeface="微软雅黑" panose="020B0503020204020204" pitchFamily="34" charset="-122"/>
              </a:rPr>
              <a:t>公司又将制造同类电器所必需的专利技术分许可给其他制造商，并规定了类似的限制专利产品销售价格的条款</a:t>
            </a:r>
            <a:r>
              <a:rPr lang="zh-CN" altLang="en-US" sz="1200" dirty="0">
                <a:solidFill>
                  <a:schemeClr val="tx1"/>
                </a:solidFill>
                <a:latin typeface="微软雅黑" panose="020B0503020204020204" pitchFamily="34" charset="-122"/>
                <a:ea typeface="微软雅黑" panose="020B0503020204020204" pitchFamily="34" charset="-122"/>
              </a:rPr>
              <a:t>。美国最高法院认为，“数个专利权人通过定价协议来限制商业，如同数个非专利产品的制造商通过定价协议来限制商业一样，都构成对</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谢尔曼法</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的违反。</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gn="just">
              <a:lnSpc>
                <a:spcPct val="150000"/>
              </a:lnSpc>
              <a:spcAft>
                <a:spcPts val="1800"/>
              </a:spcAft>
              <a:buNone/>
            </a:pPr>
            <a:r>
              <a:rPr lang="zh-CN" altLang="en-US" sz="1200" dirty="0" smtClean="0">
                <a:solidFill>
                  <a:schemeClr val="tx1"/>
                </a:solidFill>
                <a:latin typeface="微软雅黑" panose="020B0503020204020204" pitchFamily="34" charset="-122"/>
                <a:ea typeface="微软雅黑" panose="020B0503020204020204" pitchFamily="34" charset="-122"/>
              </a:rPr>
              <a:t>也就是说</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Line </a:t>
            </a:r>
            <a:r>
              <a:rPr lang="zh-CN" altLang="en-US" sz="1200" dirty="0">
                <a:solidFill>
                  <a:schemeClr val="tx1"/>
                </a:solidFill>
                <a:latin typeface="微软雅黑" panose="020B0503020204020204" pitchFamily="34" charset="-122"/>
                <a:ea typeface="微软雅黑" panose="020B0503020204020204" pitchFamily="34" charset="-122"/>
              </a:rPr>
              <a:t>公司、</a:t>
            </a:r>
            <a:r>
              <a:rPr lang="en-US" altLang="zh-CN" sz="1200" dirty="0">
                <a:solidFill>
                  <a:schemeClr val="tx1"/>
                </a:solidFill>
                <a:latin typeface="微软雅黑" panose="020B0503020204020204" pitchFamily="34" charset="-122"/>
                <a:ea typeface="微软雅黑" panose="020B0503020204020204" pitchFamily="34" charset="-122"/>
              </a:rPr>
              <a:t>Southern </a:t>
            </a:r>
            <a:r>
              <a:rPr lang="zh-CN" altLang="en-US" sz="1200" dirty="0">
                <a:solidFill>
                  <a:schemeClr val="tx1"/>
                </a:solidFill>
                <a:latin typeface="微软雅黑" panose="020B0503020204020204" pitchFamily="34" charset="-122"/>
                <a:ea typeface="微软雅黑" panose="020B0503020204020204" pitchFamily="34" charset="-122"/>
              </a:rPr>
              <a:t>公司以及同类电器是制造商之间存在直接性的竞争关系，而通过 </a:t>
            </a:r>
            <a:r>
              <a:rPr lang="en-US" altLang="zh-CN" sz="1200" dirty="0">
                <a:solidFill>
                  <a:schemeClr val="tx1"/>
                </a:solidFill>
                <a:latin typeface="微软雅黑" panose="020B0503020204020204" pitchFamily="34" charset="-122"/>
                <a:ea typeface="微软雅黑" panose="020B0503020204020204" pitchFamily="34" charset="-122"/>
              </a:rPr>
              <a:t>Line </a:t>
            </a:r>
            <a:r>
              <a:rPr lang="zh-CN" altLang="en-US" sz="1200" dirty="0">
                <a:solidFill>
                  <a:schemeClr val="tx1"/>
                </a:solidFill>
                <a:latin typeface="微软雅黑" panose="020B0503020204020204" pitchFamily="34" charset="-122"/>
                <a:ea typeface="微软雅黑" panose="020B0503020204020204" pitchFamily="34" charset="-122"/>
              </a:rPr>
              <a:t>公司和 </a:t>
            </a:r>
            <a:r>
              <a:rPr lang="en-US" altLang="zh-CN" sz="1200" dirty="0">
                <a:solidFill>
                  <a:schemeClr val="tx1"/>
                </a:solidFill>
                <a:latin typeface="微软雅黑" panose="020B0503020204020204" pitchFamily="34" charset="-122"/>
                <a:ea typeface="微软雅黑" panose="020B0503020204020204" pitchFamily="34" charset="-122"/>
              </a:rPr>
              <a:t>Southern </a:t>
            </a:r>
            <a:r>
              <a:rPr lang="zh-CN" altLang="en-US" sz="1200" dirty="0">
                <a:solidFill>
                  <a:schemeClr val="tx1"/>
                </a:solidFill>
                <a:latin typeface="微软雅黑" panose="020B0503020204020204" pitchFamily="34" charset="-122"/>
                <a:ea typeface="微软雅黑" panose="020B0503020204020204" pitchFamily="34" charset="-122"/>
              </a:rPr>
              <a:t>公司在交叉许可的价格限制以及 </a:t>
            </a:r>
            <a:r>
              <a:rPr lang="en-US" altLang="zh-CN" sz="1200" dirty="0">
                <a:solidFill>
                  <a:schemeClr val="tx1"/>
                </a:solidFill>
                <a:latin typeface="微软雅黑" panose="020B0503020204020204" pitchFamily="34" charset="-122"/>
                <a:ea typeface="微软雅黑" panose="020B0503020204020204" pitchFamily="34" charset="-122"/>
              </a:rPr>
              <a:t>Southern </a:t>
            </a:r>
            <a:r>
              <a:rPr lang="zh-CN" altLang="en-US" sz="1200" dirty="0">
                <a:solidFill>
                  <a:schemeClr val="tx1"/>
                </a:solidFill>
                <a:latin typeface="微软雅黑" panose="020B0503020204020204" pitchFamily="34" charset="-122"/>
                <a:ea typeface="微软雅黑" panose="020B0503020204020204" pitchFamily="34" charset="-122"/>
              </a:rPr>
              <a:t>公司与第三人专利许可中的价格限制，实现了 </a:t>
            </a:r>
            <a:r>
              <a:rPr lang="en-US" altLang="zh-CN" sz="1200" dirty="0">
                <a:solidFill>
                  <a:schemeClr val="tx1"/>
                </a:solidFill>
                <a:latin typeface="微软雅黑" panose="020B0503020204020204" pitchFamily="34" charset="-122"/>
                <a:ea typeface="微软雅黑" panose="020B0503020204020204" pitchFamily="34" charset="-122"/>
              </a:rPr>
              <a:t>Line </a:t>
            </a:r>
            <a:r>
              <a:rPr lang="zh-CN" altLang="en-US" sz="1200" dirty="0">
                <a:solidFill>
                  <a:schemeClr val="tx1"/>
                </a:solidFill>
                <a:latin typeface="微软雅黑" panose="020B0503020204020204" pitchFamily="34" charset="-122"/>
                <a:ea typeface="微软雅黑" panose="020B0503020204020204" pitchFamily="34" charset="-122"/>
              </a:rPr>
              <a:t>公司、</a:t>
            </a:r>
            <a:r>
              <a:rPr lang="en-US" altLang="zh-CN" sz="1200" dirty="0">
                <a:solidFill>
                  <a:schemeClr val="tx1"/>
                </a:solidFill>
                <a:latin typeface="微软雅黑" panose="020B0503020204020204" pitchFamily="34" charset="-122"/>
                <a:ea typeface="微软雅黑" panose="020B0503020204020204" pitchFamily="34" charset="-122"/>
              </a:rPr>
              <a:t>Southern </a:t>
            </a:r>
            <a:r>
              <a:rPr lang="zh-CN" altLang="en-US" sz="1200" dirty="0">
                <a:solidFill>
                  <a:schemeClr val="tx1"/>
                </a:solidFill>
                <a:latin typeface="微软雅黑" panose="020B0503020204020204" pitchFamily="34" charset="-122"/>
                <a:ea typeface="微软雅黑" panose="020B0503020204020204" pitchFamily="34" charset="-122"/>
              </a:rPr>
              <a:t>公司与作为这一技术的被许可人的众多其他厂商之间的横向价格同盟，他们之间原本具有的竞争被规避掉了。由此可见，专利交叉许可易于促成横向垄断协议。</a:t>
            </a:r>
          </a:p>
        </p:txBody>
      </p:sp>
      <p:sp>
        <p:nvSpPr>
          <p:cNvPr id="8" name="文本框 7"/>
          <p:cNvSpPr txBox="1"/>
          <p:nvPr/>
        </p:nvSpPr>
        <p:spPr>
          <a:xfrm>
            <a:off x="3515223" y="5115066"/>
            <a:ext cx="1117600"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Line</a:t>
            </a:r>
            <a:r>
              <a:rPr lang="zh-CN" altLang="en-US" sz="1200" b="1" dirty="0">
                <a:latin typeface="微软雅黑" panose="020B0503020204020204" pitchFamily="34" charset="-122"/>
                <a:ea typeface="微软雅黑" panose="020B0503020204020204" pitchFamily="34" charset="-122"/>
              </a:rPr>
              <a:t>公司</a:t>
            </a:r>
          </a:p>
        </p:txBody>
      </p:sp>
      <p:sp>
        <p:nvSpPr>
          <p:cNvPr id="10" name="文本框 9"/>
          <p:cNvSpPr txBox="1"/>
          <p:nvPr/>
        </p:nvSpPr>
        <p:spPr>
          <a:xfrm>
            <a:off x="5409824" y="5101514"/>
            <a:ext cx="1566334" cy="276999"/>
          </a:xfrm>
          <a:prstGeom prst="rect">
            <a:avLst/>
          </a:prstGeom>
          <a:noFill/>
        </p:spPr>
        <p:txBody>
          <a:bodyPr wrap="square" rtlCol="0">
            <a:spAutoFit/>
          </a:bodyPr>
          <a:lstStyle/>
          <a:p>
            <a:r>
              <a:rPr lang="en-US" altLang="zh-CN" sz="1200" b="1" dirty="0" err="1">
                <a:latin typeface="微软雅黑" panose="020B0503020204020204" pitchFamily="34" charset="-122"/>
                <a:ea typeface="微软雅黑" panose="020B0503020204020204" pitchFamily="34" charset="-122"/>
              </a:rPr>
              <a:t>Southem</a:t>
            </a:r>
            <a:r>
              <a:rPr lang="zh-CN" altLang="en-US" sz="1200" b="1" dirty="0">
                <a:latin typeface="微软雅黑" panose="020B0503020204020204" pitchFamily="34" charset="-122"/>
                <a:ea typeface="微软雅黑" panose="020B0503020204020204" pitchFamily="34" charset="-122"/>
              </a:rPr>
              <a:t>公司</a:t>
            </a:r>
          </a:p>
        </p:txBody>
      </p:sp>
      <p:cxnSp>
        <p:nvCxnSpPr>
          <p:cNvPr id="11" name="直接箭头连接符 10"/>
          <p:cNvCxnSpPr/>
          <p:nvPr/>
        </p:nvCxnSpPr>
        <p:spPr>
          <a:xfrm>
            <a:off x="4393247" y="5252701"/>
            <a:ext cx="1006064"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476590" y="4869377"/>
            <a:ext cx="1337733" cy="276999"/>
          </a:xfrm>
          <a:prstGeom prst="rect">
            <a:avLst/>
          </a:prstGeom>
          <a:noFill/>
        </p:spPr>
        <p:txBody>
          <a:bodyPr wrap="square" rtlCol="0">
            <a:spAutoFit/>
          </a:bodyPr>
          <a:lstStyle/>
          <a:p>
            <a:r>
              <a:rPr lang="zh-CN" altLang="en-US" sz="1200" b="1" dirty="0">
                <a:solidFill>
                  <a:srgbClr val="00A9F4"/>
                </a:solidFill>
                <a:latin typeface="微软雅黑" panose="020B0503020204020204" pitchFamily="34" charset="-122"/>
                <a:ea typeface="微软雅黑" panose="020B0503020204020204" pitchFamily="34" charset="-122"/>
              </a:rPr>
              <a:t>交叉许可</a:t>
            </a:r>
          </a:p>
        </p:txBody>
      </p:sp>
      <p:sp>
        <p:nvSpPr>
          <p:cNvPr id="13" name="文本框 12"/>
          <p:cNvSpPr txBox="1"/>
          <p:nvPr/>
        </p:nvSpPr>
        <p:spPr>
          <a:xfrm>
            <a:off x="7682342" y="5099021"/>
            <a:ext cx="1735666"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其他公司</a:t>
            </a:r>
          </a:p>
        </p:txBody>
      </p:sp>
      <p:cxnSp>
        <p:nvCxnSpPr>
          <p:cNvPr id="14" name="直接箭头连接符 13"/>
          <p:cNvCxnSpPr/>
          <p:nvPr/>
        </p:nvCxnSpPr>
        <p:spPr>
          <a:xfrm flipV="1">
            <a:off x="6608176" y="5252701"/>
            <a:ext cx="985471" cy="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765093" y="4869376"/>
            <a:ext cx="1498600" cy="276999"/>
          </a:xfrm>
          <a:prstGeom prst="rect">
            <a:avLst/>
          </a:prstGeom>
          <a:noFill/>
        </p:spPr>
        <p:txBody>
          <a:bodyPr wrap="square" rtlCol="0">
            <a:spAutoFit/>
          </a:bodyPr>
          <a:lstStyle/>
          <a:p>
            <a:r>
              <a:rPr lang="zh-CN" altLang="en-US" sz="1200" b="1" dirty="0">
                <a:solidFill>
                  <a:srgbClr val="00A9F4"/>
                </a:solidFill>
                <a:latin typeface="微软雅黑" panose="020B0503020204020204" pitchFamily="34" charset="-122"/>
                <a:ea typeface="微软雅黑" panose="020B0503020204020204" pitchFamily="34" charset="-122"/>
              </a:rPr>
              <a:t>分许可</a:t>
            </a:r>
          </a:p>
        </p:txBody>
      </p:sp>
      <p:sp>
        <p:nvSpPr>
          <p:cNvPr id="16"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a:xfrm>
            <a:off x="11400092" y="6325200"/>
            <a:ext cx="398769" cy="201600"/>
          </a:xfrm>
        </p:spPr>
        <p:txBody>
          <a:bodyPr/>
          <a:lstStyle/>
          <a:p>
            <a:fld id="{89F2F03E-D49B-4454-95FA-645BE2D41F0B}" type="slidenum">
              <a:rPr lang="zh-CN" altLang="en-US" smtClean="0"/>
              <a:t>21</a:t>
            </a:fld>
            <a:endParaRPr lang="zh-CN" altLang="en-US" dirty="0"/>
          </a:p>
        </p:txBody>
      </p:sp>
    </p:spTree>
    <p:extLst>
      <p:ext uri="{BB962C8B-B14F-4D97-AF65-F5344CB8AC3E}">
        <p14:creationId xmlns:p14="http://schemas.microsoft.com/office/powerpoint/2010/main" val="297532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601489" y="1259266"/>
            <a:ext cx="11128930" cy="338554"/>
          </a:xfrm>
          <a:prstGeom prst="rect">
            <a:avLst/>
          </a:prstGeom>
          <a:noFill/>
        </p:spPr>
        <p:txBody>
          <a:bodyPr wrap="square" rtlCol="0">
            <a:spAutoFit/>
          </a:bodyPr>
          <a:lstStyle/>
          <a:p>
            <a:r>
              <a:rPr lang="zh-CN" altLang="en-US" sz="16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案例：专利联营</a:t>
            </a:r>
            <a:endParaRPr lang="zh-CN" altLang="en-US"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1" name="图片 50"/>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52" name="内容占位符 4"/>
          <p:cNvSpPr>
            <a:spLocks noGrp="1"/>
          </p:cNvSpPr>
          <p:nvPr>
            <p:ph idx="1"/>
          </p:nvPr>
        </p:nvSpPr>
        <p:spPr>
          <a:xfrm>
            <a:off x="601488" y="1737194"/>
            <a:ext cx="4811424" cy="4351338"/>
          </a:xfrm>
        </p:spPr>
        <p:txBody>
          <a:bodyPr>
            <a:normAutofit/>
          </a:bodyPr>
          <a:lstStyle/>
          <a:p>
            <a:pPr algn="just">
              <a:lnSpc>
                <a:spcPct val="150000"/>
              </a:lnSpc>
              <a:spcBef>
                <a:spcPts val="600"/>
              </a:spcBef>
            </a:pP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技术公司和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公司是两家生产制造“激光光学角膜切削术（</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）”设备的公司。起初，两家公司各自研发</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设备的相关技术。</a:t>
            </a:r>
          </a:p>
          <a:p>
            <a:pPr algn="just">
              <a:lnSpc>
                <a:spcPct val="150000"/>
              </a:lnSpc>
              <a:spcBef>
                <a:spcPts val="600"/>
              </a:spcBef>
            </a:pPr>
            <a:r>
              <a:rPr lang="en-US" altLang="zh-CN" sz="1200" dirty="0">
                <a:solidFill>
                  <a:schemeClr val="tx1"/>
                </a:solidFill>
                <a:latin typeface="微软雅黑" panose="020B0503020204020204" pitchFamily="34" charset="-122"/>
                <a:ea typeface="微软雅黑" panose="020B0503020204020204" pitchFamily="34" charset="-122"/>
              </a:rPr>
              <a:t>1992</a:t>
            </a:r>
            <a:r>
              <a:rPr lang="zh-CN" altLang="en-US" sz="1200" dirty="0">
                <a:solidFill>
                  <a:schemeClr val="tx1"/>
                </a:solidFill>
                <a:latin typeface="微软雅黑" panose="020B0503020204020204" pitchFamily="34" charset="-122"/>
                <a:ea typeface="微软雅黑" panose="020B0503020204020204" pitchFamily="34" charset="-122"/>
              </a:rPr>
              <a:t>年，两家公司达成了一系列协议，约定双方大部分与</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相关的现有专利（以及某些未来专利）许可给双方新组建的合伙组织</a:t>
            </a:r>
            <a:r>
              <a:rPr lang="en-US" altLang="zh-CN" sz="1200" dirty="0">
                <a:solidFill>
                  <a:schemeClr val="tx1"/>
                </a:solidFill>
                <a:latin typeface="微软雅黑" panose="020B0503020204020204" pitchFamily="34" charset="-122"/>
                <a:ea typeface="微软雅黑" panose="020B0503020204020204" pitchFamily="34" charset="-122"/>
              </a:rPr>
              <a:t>Pillar Point Partners(PPP)</a:t>
            </a:r>
            <a:r>
              <a:rPr lang="zh-CN" altLang="en-US" sz="1200" dirty="0">
                <a:solidFill>
                  <a:schemeClr val="tx1"/>
                </a:solidFill>
                <a:latin typeface="微软雅黑" panose="020B0503020204020204" pitchFamily="34" charset="-122"/>
                <a:ea typeface="微软雅黑" panose="020B0503020204020204" pitchFamily="34" charset="-122"/>
              </a:rPr>
              <a:t>。</a:t>
            </a:r>
          </a:p>
          <a:p>
            <a:pPr algn="just">
              <a:lnSpc>
                <a:spcPct val="150000"/>
              </a:lnSpc>
              <a:spcBef>
                <a:spcPts val="600"/>
              </a:spcBef>
            </a:pPr>
            <a:r>
              <a:rPr lang="en-US" altLang="zh-CN" sz="1200" dirty="0">
                <a:solidFill>
                  <a:schemeClr val="tx1"/>
                </a:solidFill>
                <a:latin typeface="微软雅黑" panose="020B0503020204020204" pitchFamily="34" charset="-122"/>
                <a:ea typeface="微软雅黑" panose="020B0503020204020204" pitchFamily="34" charset="-122"/>
              </a:rPr>
              <a:t>PPP</a:t>
            </a:r>
            <a:r>
              <a:rPr lang="zh-CN" altLang="en-US" sz="1200" dirty="0">
                <a:solidFill>
                  <a:schemeClr val="tx1"/>
                </a:solidFill>
                <a:latin typeface="微软雅黑" panose="020B0503020204020204" pitchFamily="34" charset="-122"/>
                <a:ea typeface="微软雅黑" panose="020B0503020204020204" pitchFamily="34" charset="-122"/>
              </a:rPr>
              <a:t>有权将专利对外进行许可，</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公司均没有单方许可的权利，但是双方都有权制止</a:t>
            </a:r>
            <a:r>
              <a:rPr lang="en-US" altLang="zh-CN" sz="1200" dirty="0">
                <a:solidFill>
                  <a:schemeClr val="tx1"/>
                </a:solidFill>
                <a:latin typeface="微软雅黑" panose="020B0503020204020204" pitchFamily="34" charset="-122"/>
                <a:ea typeface="微软雅黑" panose="020B0503020204020204" pitchFamily="34" charset="-122"/>
              </a:rPr>
              <a:t>PPP</a:t>
            </a:r>
            <a:r>
              <a:rPr lang="zh-CN" altLang="en-US" sz="1200" dirty="0">
                <a:solidFill>
                  <a:schemeClr val="tx1"/>
                </a:solidFill>
                <a:latin typeface="微软雅黑" panose="020B0503020204020204" pitchFamily="34" charset="-122"/>
                <a:ea typeface="微软雅黑" panose="020B0503020204020204" pitchFamily="34" charset="-122"/>
              </a:rPr>
              <a:t>将专利许可给从事</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设备业务的第三方。</a:t>
            </a:r>
          </a:p>
          <a:p>
            <a:pPr algn="just">
              <a:lnSpc>
                <a:spcPct val="150000"/>
              </a:lnSpc>
              <a:spcBef>
                <a:spcPts val="600"/>
              </a:spcBef>
            </a:pPr>
            <a:r>
              <a:rPr lang="zh-CN" altLang="en-US" sz="1200" dirty="0">
                <a:solidFill>
                  <a:schemeClr val="tx1"/>
                </a:solidFill>
                <a:latin typeface="微软雅黑" panose="020B0503020204020204" pitchFamily="34" charset="-122"/>
                <a:ea typeface="微软雅黑" panose="020B0503020204020204" pitchFamily="34" charset="-122"/>
              </a:rPr>
              <a:t>此外，根据协议约定，</a:t>
            </a:r>
            <a:r>
              <a:rPr lang="en-US" altLang="zh-CN" sz="1200" dirty="0">
                <a:solidFill>
                  <a:schemeClr val="tx1"/>
                </a:solidFill>
                <a:latin typeface="微软雅黑" panose="020B0503020204020204" pitchFamily="34" charset="-122"/>
                <a:ea typeface="微软雅黑" panose="020B0503020204020204" pitchFamily="34" charset="-122"/>
              </a:rPr>
              <a:t>PPP</a:t>
            </a:r>
            <a:r>
              <a:rPr lang="zh-CN" altLang="en-US" sz="1200" dirty="0">
                <a:solidFill>
                  <a:schemeClr val="tx1"/>
                </a:solidFill>
                <a:latin typeface="微软雅黑" panose="020B0503020204020204" pitchFamily="34" charset="-122"/>
                <a:ea typeface="微软雅黑" panose="020B0503020204020204" pitchFamily="34" charset="-122"/>
              </a:rPr>
              <a:t>又将专利反许可给</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公司，从而利用该协议达成交叉许可的效果，形成专利联营。该专利联营包含的专利中存在竞争性专利。</a:t>
            </a:r>
          </a:p>
          <a:p>
            <a:pPr algn="just">
              <a:lnSpc>
                <a:spcPct val="150000"/>
              </a:lnSpc>
              <a:spcBef>
                <a:spcPts val="600"/>
              </a:spcBef>
            </a:pP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技术公司和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成为经美国</a:t>
            </a:r>
            <a:r>
              <a:rPr lang="en-US" altLang="zh-CN" sz="1200" dirty="0">
                <a:solidFill>
                  <a:schemeClr val="tx1"/>
                </a:solidFill>
                <a:latin typeface="微软雅黑" panose="020B0503020204020204" pitchFamily="34" charset="-122"/>
                <a:ea typeface="微软雅黑" panose="020B0503020204020204" pitchFamily="34" charset="-122"/>
              </a:rPr>
              <a:t>FDA</a:t>
            </a:r>
            <a:r>
              <a:rPr lang="zh-CN" altLang="en-US" sz="1200" dirty="0">
                <a:solidFill>
                  <a:schemeClr val="tx1"/>
                </a:solidFill>
                <a:latin typeface="微软雅黑" panose="020B0503020204020204" pitchFamily="34" charset="-122"/>
                <a:ea typeface="微软雅黑" panose="020B0503020204020204" pitchFamily="34" charset="-122"/>
              </a:rPr>
              <a:t>批准销售</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设备的仅有的两家公司。</a:t>
            </a:r>
          </a:p>
        </p:txBody>
      </p:sp>
      <p:sp>
        <p:nvSpPr>
          <p:cNvPr id="17" name="文本框 16"/>
          <p:cNvSpPr txBox="1"/>
          <p:nvPr/>
        </p:nvSpPr>
        <p:spPr>
          <a:xfrm>
            <a:off x="5758596" y="2869040"/>
            <a:ext cx="755335" cy="276999"/>
          </a:xfrm>
          <a:prstGeom prst="rect">
            <a:avLst/>
          </a:prstGeom>
          <a:solidFill>
            <a:schemeClr val="bg1"/>
          </a:solidFill>
          <a:ln w="19050">
            <a:solidFill>
              <a:srgbClr val="00AEEE"/>
            </a:solidFill>
          </a:ln>
        </p:spPr>
        <p:txBody>
          <a:bodyPr wrap="none" rtlCol="0">
            <a:spAutoFit/>
          </a:bodyPr>
          <a:lstStyle/>
          <a:p>
            <a:r>
              <a:rPr lang="en-US" altLang="zh-CN" sz="1200" dirty="0">
                <a:latin typeface="微软雅黑" panose="020B0503020204020204" pitchFamily="34" charset="-122"/>
                <a:ea typeface="微软雅黑" panose="020B0503020204020204" pitchFamily="34" charset="-122"/>
              </a:rPr>
              <a:t>Summit</a:t>
            </a:r>
            <a:endParaRPr lang="zh-CN" altLang="en-US" sz="12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997491" y="2860343"/>
            <a:ext cx="521297" cy="276999"/>
          </a:xfrm>
          <a:prstGeom prst="rect">
            <a:avLst/>
          </a:prstGeom>
          <a:solidFill>
            <a:schemeClr val="bg1"/>
          </a:solidFill>
          <a:ln w="19050">
            <a:solidFill>
              <a:srgbClr val="00AEEE"/>
            </a:solidFill>
          </a:ln>
        </p:spPr>
        <p:txBody>
          <a:bodyPr wrap="none" rtlCol="0">
            <a:spAutoFit/>
          </a:bodyPr>
          <a:lstStyle/>
          <a:p>
            <a:r>
              <a:rPr lang="en-US" altLang="zh-CN" sz="1200" dirty="0">
                <a:latin typeface="微软雅黑" panose="020B0503020204020204" pitchFamily="34" charset="-122"/>
                <a:ea typeface="微软雅黑" panose="020B0503020204020204" pitchFamily="34" charset="-122"/>
              </a:rPr>
              <a:t>VISX</a:t>
            </a:r>
            <a:endParaRPr lang="zh-CN" altLang="en-US" sz="12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758894" y="4168597"/>
            <a:ext cx="468398" cy="276999"/>
          </a:xfrm>
          <a:prstGeom prst="rect">
            <a:avLst/>
          </a:prstGeom>
          <a:solidFill>
            <a:schemeClr val="bg1"/>
          </a:solidFill>
          <a:ln w="19050">
            <a:solidFill>
              <a:srgbClr val="00AEEE"/>
            </a:solidFill>
          </a:ln>
        </p:spPr>
        <p:txBody>
          <a:bodyPr wrap="none" rtlCol="0">
            <a:spAutoFit/>
          </a:bodyPr>
          <a:lstStyle/>
          <a:p>
            <a:r>
              <a:rPr lang="en-US" altLang="zh-CN" sz="1200" dirty="0">
                <a:latin typeface="微软雅黑" panose="020B0503020204020204" pitchFamily="34" charset="-122"/>
                <a:ea typeface="微软雅黑" panose="020B0503020204020204" pitchFamily="34" charset="-122"/>
              </a:rPr>
              <a:t>PPP</a:t>
            </a:r>
            <a:endParaRPr lang="zh-CN" altLang="en-US" sz="1200" dirty="0">
              <a:latin typeface="微软雅黑" panose="020B0503020204020204" pitchFamily="34" charset="-122"/>
              <a:ea typeface="微软雅黑" panose="020B0503020204020204" pitchFamily="34" charset="-122"/>
            </a:endParaRPr>
          </a:p>
        </p:txBody>
      </p:sp>
      <p:cxnSp>
        <p:nvCxnSpPr>
          <p:cNvPr id="21" name="直接箭头连接符 20"/>
          <p:cNvCxnSpPr>
            <a:stCxn id="17" idx="2"/>
          </p:cNvCxnSpPr>
          <p:nvPr/>
        </p:nvCxnSpPr>
        <p:spPr>
          <a:xfrm>
            <a:off x="6136264" y="3146039"/>
            <a:ext cx="744550" cy="1022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7177736" y="3137342"/>
            <a:ext cx="1213789" cy="103125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直接箭头连接符 22"/>
          <p:cNvCxnSpPr>
            <a:stCxn id="19" idx="0"/>
          </p:cNvCxnSpPr>
          <p:nvPr/>
        </p:nvCxnSpPr>
        <p:spPr>
          <a:xfrm flipV="1">
            <a:off x="6993093" y="3137342"/>
            <a:ext cx="1180523" cy="103125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9" idx="0"/>
          </p:cNvCxnSpPr>
          <p:nvPr/>
        </p:nvCxnSpPr>
        <p:spPr>
          <a:xfrm flipH="1" flipV="1">
            <a:off x="6269247" y="3137342"/>
            <a:ext cx="723846" cy="103125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06894" y="3854982"/>
            <a:ext cx="2016899" cy="2769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1200" dirty="0">
                <a:latin typeface="微软雅黑" panose="020B0503020204020204" pitchFamily="34" charset="-122"/>
                <a:ea typeface="微软雅黑" panose="020B0503020204020204" pitchFamily="34" charset="-122"/>
              </a:rPr>
              <a:t>从事</a:t>
            </a:r>
            <a:r>
              <a:rPr lang="en-US" altLang="zh-CN" sz="1200" dirty="0">
                <a:latin typeface="微软雅黑" panose="020B0503020204020204" pitchFamily="34" charset="-122"/>
                <a:ea typeface="微软雅黑" panose="020B0503020204020204" pitchFamily="34" charset="-122"/>
              </a:rPr>
              <a:t>PRK</a:t>
            </a:r>
            <a:r>
              <a:rPr lang="zh-CN" altLang="en-US" sz="1200" dirty="0">
                <a:latin typeface="微软雅黑" panose="020B0503020204020204" pitchFamily="34" charset="-122"/>
                <a:ea typeface="微软雅黑" panose="020B0503020204020204" pitchFamily="34" charset="-122"/>
              </a:rPr>
              <a:t>设备业务的第三方</a:t>
            </a:r>
          </a:p>
        </p:txBody>
      </p:sp>
      <p:cxnSp>
        <p:nvCxnSpPr>
          <p:cNvPr id="26" name="曲线连接符 25"/>
          <p:cNvCxnSpPr>
            <a:stCxn id="19" idx="2"/>
            <a:endCxn id="25" idx="2"/>
          </p:cNvCxnSpPr>
          <p:nvPr/>
        </p:nvCxnSpPr>
        <p:spPr>
          <a:xfrm rot="5400000" flipH="1" flipV="1">
            <a:off x="8747410" y="2377663"/>
            <a:ext cx="313615" cy="3822251"/>
          </a:xfrm>
          <a:prstGeom prst="curvedConnector3">
            <a:avLst>
              <a:gd name="adj1" fmla="val -20277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曲线连接符 26"/>
          <p:cNvCxnSpPr>
            <a:stCxn id="17" idx="0"/>
            <a:endCxn id="25" idx="0"/>
          </p:cNvCxnSpPr>
          <p:nvPr/>
        </p:nvCxnSpPr>
        <p:spPr>
          <a:xfrm rot="16200000" flipH="1">
            <a:off x="7982833" y="1022471"/>
            <a:ext cx="985942" cy="4679080"/>
          </a:xfrm>
          <a:prstGeom prst="curvedConnector3">
            <a:avLst>
              <a:gd name="adj1" fmla="val -5859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曲线连接符 27"/>
          <p:cNvCxnSpPr>
            <a:endCxn id="25" idx="0"/>
          </p:cNvCxnSpPr>
          <p:nvPr/>
        </p:nvCxnSpPr>
        <p:spPr>
          <a:xfrm>
            <a:off x="8518790" y="2995791"/>
            <a:ext cx="2296554" cy="859191"/>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乘号 28"/>
          <p:cNvSpPr/>
          <p:nvPr/>
        </p:nvSpPr>
        <p:spPr>
          <a:xfrm>
            <a:off x="8250580" y="2067723"/>
            <a:ext cx="482138" cy="461868"/>
          </a:xfrm>
          <a:prstGeom prst="mathMultiply">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乘号 29"/>
          <p:cNvSpPr/>
          <p:nvPr/>
        </p:nvSpPr>
        <p:spPr>
          <a:xfrm>
            <a:off x="8663148" y="4841562"/>
            <a:ext cx="482138" cy="461868"/>
          </a:xfrm>
          <a:prstGeom prst="mathMultiply">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乘号 30"/>
          <p:cNvSpPr/>
          <p:nvPr/>
        </p:nvSpPr>
        <p:spPr>
          <a:xfrm>
            <a:off x="9425997" y="2869038"/>
            <a:ext cx="482138" cy="461868"/>
          </a:xfrm>
          <a:prstGeom prst="mathMultiply">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Slide Number Placeholder 1">
            <a:extLst>
              <a:ext uri="{FF2B5EF4-FFF2-40B4-BE49-F238E27FC236}">
                <a16:creationId xmlns:a16="http://schemas.microsoft.com/office/drawing/2014/main" id="{D2ED565A-29CD-4B58-9A0B-8FE9798AEDC8}"/>
              </a:ext>
            </a:extLst>
          </p:cNvPr>
          <p:cNvSpPr txBox="1">
            <a:spLocks/>
          </p:cNvSpPr>
          <p:nvPr/>
        </p:nvSpPr>
        <p:spPr>
          <a:xfrm>
            <a:off x="11400092" y="6325200"/>
            <a:ext cx="398769" cy="2016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2F03E-D49B-4454-95FA-645BE2D41F0B}" type="slidenum">
              <a:rPr lang="zh-CN" altLang="en-US" smtClean="0"/>
              <a:pPr/>
              <a:t>22</a:t>
            </a:fld>
            <a:endParaRPr lang="zh-CN" altLang="en-US" dirty="0"/>
          </a:p>
        </p:txBody>
      </p:sp>
    </p:spTree>
    <p:extLst>
      <p:ext uri="{BB962C8B-B14F-4D97-AF65-F5344CB8AC3E}">
        <p14:creationId xmlns:p14="http://schemas.microsoft.com/office/powerpoint/2010/main" val="339496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51A0A70-5BC0-4F6C-965C-63B64AD24808}"/>
              </a:ext>
            </a:extLst>
          </p:cNvPr>
          <p:cNvSpPr txBox="1">
            <a:spLocks/>
          </p:cNvSpPr>
          <p:nvPr/>
        </p:nvSpPr>
        <p:spPr>
          <a:xfrm>
            <a:off x="1299418" y="42298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marL="0" marR="0" lvl="0" indent="0" algn="l" defTabSz="180000" rtl="0" eaLnBrk="1" fontAlgn="auto" latinLnBrk="0" hangingPunct="1">
              <a:lnSpc>
                <a:spcPts val="5400"/>
              </a:lnSpc>
              <a:spcBef>
                <a:spcPct val="0"/>
              </a:spcBef>
              <a:spcAft>
                <a:spcPts val="0"/>
              </a:spcAft>
              <a:buClrTx/>
              <a:buSzTx/>
              <a:buFontTx/>
              <a:buNone/>
              <a:tabLst/>
              <a:defRPr/>
            </a:pP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第三部分</a:t>
            </a:r>
            <a:r>
              <a:rPr kumimoji="0" lang="en-US" altLang="zh-CN"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a:t>
            </a:r>
            <a:r>
              <a:rPr kumimoji="0" lang="zh-CN" altLang="en-US" sz="2800" b="1" i="0" u="none" strike="noStrike" kern="1200" cap="none" spc="-150" normalizeH="0" baseline="0" noProof="0" dirty="0" smtClean="0">
                <a:ln>
                  <a:noFill/>
                </a:ln>
                <a:solidFill>
                  <a:srgbClr val="00AEEF"/>
                </a:solidFill>
                <a:effectLst/>
                <a:uLnTx/>
                <a:uFillTx/>
                <a:latin typeface="微软雅黑" panose="020B0503020204020204" pitchFamily="34" charset="-122"/>
                <a:ea typeface="微软雅黑" panose="020B0503020204020204" pitchFamily="34" charset="-122"/>
              </a:rPr>
              <a:t>禁止</a:t>
            </a:r>
            <a:r>
              <a:rPr kumimoji="0" lang="zh-CN" alt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rPr>
              <a:t>滥用专利权</a:t>
            </a:r>
            <a:endParaRPr kumimoji="0" lang="en-US" sz="2800" b="1" i="0" u="none" strike="noStrike" kern="1200" cap="none" spc="-150" normalizeH="0" baseline="0" noProof="0" dirty="0">
              <a:ln>
                <a:noFill/>
              </a:ln>
              <a:solidFill>
                <a:srgbClr val="00AEEF"/>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601489" y="1259266"/>
            <a:ext cx="11128930" cy="338554"/>
          </a:xfrm>
          <a:prstGeom prst="rect">
            <a:avLst/>
          </a:prstGeom>
          <a:noFill/>
        </p:spPr>
        <p:txBody>
          <a:bodyPr wrap="square" rtlCol="0">
            <a:spAutoFit/>
          </a:bodyPr>
          <a:lstStyle/>
          <a:p>
            <a:r>
              <a:rPr lang="zh-CN" altLang="en-US" sz="16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案例：专利联营</a:t>
            </a:r>
            <a:endParaRPr lang="zh-CN" altLang="en-US"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1" name="图片 50"/>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52" name="内容占位符 4"/>
          <p:cNvSpPr>
            <a:spLocks noGrp="1"/>
          </p:cNvSpPr>
          <p:nvPr>
            <p:ph idx="1"/>
          </p:nvPr>
        </p:nvSpPr>
        <p:spPr>
          <a:xfrm>
            <a:off x="601488" y="1737194"/>
            <a:ext cx="10870076" cy="4351338"/>
          </a:xfrm>
        </p:spPr>
        <p:txBody>
          <a:bodyPr>
            <a:normAutofit/>
          </a:bodyPr>
          <a:lstStyle/>
          <a:p>
            <a:pPr algn="just">
              <a:lnSpc>
                <a:spcPct val="150000"/>
              </a:lnSpc>
              <a:spcBef>
                <a:spcPts val="600"/>
              </a:spcBef>
            </a:pPr>
            <a:r>
              <a:rPr lang="zh-CN" altLang="en-US" sz="1200" dirty="0">
                <a:solidFill>
                  <a:schemeClr val="tx1"/>
                </a:solidFill>
                <a:latin typeface="微软雅黑" panose="020B0503020204020204" pitchFamily="34" charset="-122"/>
                <a:ea typeface="微软雅黑" panose="020B0503020204020204" pitchFamily="34" charset="-122"/>
              </a:rPr>
              <a:t>此外，协议要求</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公司每实施一次</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方法要向</a:t>
            </a:r>
            <a:r>
              <a:rPr lang="en-US" altLang="zh-CN" sz="1200" dirty="0">
                <a:solidFill>
                  <a:schemeClr val="tx1"/>
                </a:solidFill>
                <a:latin typeface="微软雅黑" panose="020B0503020204020204" pitchFamily="34" charset="-122"/>
                <a:ea typeface="微软雅黑" panose="020B0503020204020204" pitchFamily="34" charset="-122"/>
              </a:rPr>
              <a:t>PPP</a:t>
            </a:r>
            <a:r>
              <a:rPr lang="zh-CN" altLang="en-US" sz="1200" dirty="0">
                <a:solidFill>
                  <a:schemeClr val="tx1"/>
                </a:solidFill>
                <a:latin typeface="微软雅黑" panose="020B0503020204020204" pitchFamily="34" charset="-122"/>
                <a:ea typeface="微软雅黑" panose="020B0503020204020204" pitchFamily="34" charset="-122"/>
              </a:rPr>
              <a:t>支付</a:t>
            </a:r>
            <a:r>
              <a:rPr lang="en-US" altLang="zh-CN" sz="1200" dirty="0">
                <a:solidFill>
                  <a:schemeClr val="tx1"/>
                </a:solidFill>
                <a:latin typeface="微软雅黑" panose="020B0503020204020204" pitchFamily="34" charset="-122"/>
                <a:ea typeface="微软雅黑" panose="020B0503020204020204" pitchFamily="34" charset="-122"/>
              </a:rPr>
              <a:t>250</a:t>
            </a:r>
            <a:r>
              <a:rPr lang="zh-CN" altLang="en-US" sz="1200" dirty="0">
                <a:solidFill>
                  <a:schemeClr val="tx1"/>
                </a:solidFill>
                <a:latin typeface="微软雅黑" panose="020B0503020204020204" pitchFamily="34" charset="-122"/>
                <a:ea typeface="微软雅黑" panose="020B0503020204020204" pitchFamily="34" charset="-122"/>
              </a:rPr>
              <a:t>美元。而</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又向他们各自授予分许可整的被许可人每次收取</a:t>
            </a:r>
            <a:r>
              <a:rPr lang="en-US" altLang="zh-CN" sz="1200" dirty="0">
                <a:solidFill>
                  <a:schemeClr val="tx1"/>
                </a:solidFill>
                <a:latin typeface="微软雅黑" panose="020B0503020204020204" pitchFamily="34" charset="-122"/>
                <a:ea typeface="微软雅黑" panose="020B0503020204020204" pitchFamily="34" charset="-122"/>
              </a:rPr>
              <a:t>250</a:t>
            </a:r>
            <a:r>
              <a:rPr lang="zh-CN" altLang="en-US" sz="1200" dirty="0">
                <a:solidFill>
                  <a:schemeClr val="tx1"/>
                </a:solidFill>
                <a:latin typeface="微软雅黑" panose="020B0503020204020204" pitchFamily="34" charset="-122"/>
                <a:ea typeface="微软雅黑" panose="020B0503020204020204" pitchFamily="34" charset="-122"/>
              </a:rPr>
              <a:t>美元。</a:t>
            </a:r>
          </a:p>
          <a:p>
            <a:pPr algn="just">
              <a:lnSpc>
                <a:spcPct val="150000"/>
              </a:lnSpc>
              <a:spcBef>
                <a:spcPts val="600"/>
              </a:spcBef>
            </a:pPr>
            <a:r>
              <a:rPr lang="en-US" altLang="zh-CN" sz="1200" dirty="0">
                <a:solidFill>
                  <a:schemeClr val="tx1"/>
                </a:solidFill>
                <a:latin typeface="微软雅黑" panose="020B0503020204020204" pitchFamily="34" charset="-122"/>
                <a:ea typeface="微软雅黑" panose="020B0503020204020204" pitchFamily="34" charset="-122"/>
              </a:rPr>
              <a:t>1998</a:t>
            </a:r>
            <a:r>
              <a:rPr lang="zh-CN" altLang="en-US" sz="1200" dirty="0">
                <a:solidFill>
                  <a:schemeClr val="tx1"/>
                </a:solidFill>
                <a:latin typeface="微软雅黑" panose="020B0503020204020204" pitchFamily="34" charset="-122"/>
                <a:ea typeface="微软雅黑" panose="020B0503020204020204" pitchFamily="34" charset="-122"/>
              </a:rPr>
              <a:t>年，美国联邦贸易委员会（</a:t>
            </a:r>
            <a:r>
              <a:rPr lang="en-US" altLang="zh-CN" sz="1200" dirty="0">
                <a:solidFill>
                  <a:schemeClr val="tx1"/>
                </a:solidFill>
                <a:latin typeface="微软雅黑" panose="020B0503020204020204" pitchFamily="34" charset="-122"/>
                <a:ea typeface="微软雅黑" panose="020B0503020204020204" pitchFamily="34" charset="-122"/>
              </a:rPr>
              <a:t>FTC</a:t>
            </a:r>
            <a:r>
              <a:rPr lang="zh-CN" altLang="en-US" sz="1200" dirty="0">
                <a:solidFill>
                  <a:schemeClr val="tx1"/>
                </a:solidFill>
                <a:latin typeface="微软雅黑" panose="020B0503020204020204" pitchFamily="34" charset="-122"/>
                <a:ea typeface="微软雅黑" panose="020B0503020204020204" pitchFamily="34" charset="-122"/>
              </a:rPr>
              <a:t>）开始对</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公司的专利联营进行调查。</a:t>
            </a:r>
          </a:p>
          <a:p>
            <a:pPr algn="just">
              <a:lnSpc>
                <a:spcPct val="150000"/>
              </a:lnSpc>
              <a:spcBef>
                <a:spcPts val="600"/>
              </a:spcBef>
            </a:pPr>
            <a:r>
              <a:rPr lang="en-US" altLang="zh-CN" sz="1200" dirty="0">
                <a:solidFill>
                  <a:schemeClr val="tx1"/>
                </a:solidFill>
                <a:latin typeface="微软雅黑" panose="020B0503020204020204" pitchFamily="34" charset="-122"/>
                <a:ea typeface="微软雅黑" panose="020B0503020204020204" pitchFamily="34" charset="-122"/>
              </a:rPr>
              <a:t>FTC</a:t>
            </a:r>
            <a:r>
              <a:rPr lang="zh-CN" altLang="en-US" sz="1200" dirty="0">
                <a:solidFill>
                  <a:schemeClr val="tx1"/>
                </a:solidFill>
                <a:latin typeface="微软雅黑" panose="020B0503020204020204" pitchFamily="34" charset="-122"/>
                <a:ea typeface="微软雅黑" panose="020B0503020204020204" pitchFamily="34" charset="-122"/>
              </a:rPr>
              <a:t>认为，</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公司达成的协议排除了两家公司在价格方面的竞争，该协议的费用条款固定和提高了医生为</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设备和技术支付的价格，损害了消费者在竞争中的利益，大大提高了消费者为</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方法支付的价格。</a:t>
            </a:r>
          </a:p>
          <a:p>
            <a:pPr algn="just">
              <a:lnSpc>
                <a:spcPct val="150000"/>
              </a:lnSpc>
              <a:spcBef>
                <a:spcPts val="600"/>
              </a:spcBef>
            </a:pPr>
            <a:r>
              <a:rPr lang="zh-CN" altLang="en-US" sz="1200" dirty="0">
                <a:solidFill>
                  <a:schemeClr val="tx1"/>
                </a:solidFill>
                <a:latin typeface="微软雅黑" panose="020B0503020204020204" pitchFamily="34" charset="-122"/>
                <a:ea typeface="微软雅黑" panose="020B0503020204020204" pitchFamily="34" charset="-122"/>
              </a:rPr>
              <a:t>该协议的排他性使</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公司不再有任何动机或者能力在</a:t>
            </a:r>
            <a:r>
              <a:rPr lang="en-US" altLang="zh-CN" sz="1200" dirty="0">
                <a:solidFill>
                  <a:schemeClr val="tx1"/>
                </a:solidFill>
                <a:latin typeface="微软雅黑" panose="020B0503020204020204" pitchFamily="34" charset="-122"/>
                <a:ea typeface="微软雅黑" panose="020B0503020204020204" pitchFamily="34" charset="-122"/>
              </a:rPr>
              <a:t>PRK</a:t>
            </a:r>
            <a:r>
              <a:rPr lang="zh-CN" altLang="en-US" sz="1200" dirty="0">
                <a:solidFill>
                  <a:schemeClr val="tx1"/>
                </a:solidFill>
                <a:latin typeface="微软雅黑" panose="020B0503020204020204" pitchFamily="34" charset="-122"/>
                <a:ea typeface="微软雅黑" panose="020B0503020204020204" pitchFamily="34" charset="-122"/>
              </a:rPr>
              <a:t>专利技术的许可上进行竞争，从而限制了</a:t>
            </a:r>
            <a:r>
              <a:rPr lang="en-US" altLang="zh-CN" sz="1200" dirty="0">
                <a:solidFill>
                  <a:schemeClr val="tx1"/>
                </a:solidFill>
                <a:latin typeface="微软雅黑" panose="020B0503020204020204" pitchFamily="34" charset="-122"/>
                <a:ea typeface="微软雅黑" panose="020B0503020204020204" pitchFamily="34" charset="-122"/>
              </a:rPr>
              <a:t>Summit</a:t>
            </a:r>
            <a:r>
              <a:rPr lang="zh-CN" altLang="en-US" sz="1200" dirty="0">
                <a:solidFill>
                  <a:schemeClr val="tx1"/>
                </a:solidFill>
                <a:latin typeface="微软雅黑" panose="020B0503020204020204" pitchFamily="34" charset="-122"/>
                <a:ea typeface="微软雅黑" panose="020B0503020204020204" pitchFamily="34" charset="-122"/>
              </a:rPr>
              <a:t>和</a:t>
            </a:r>
            <a:r>
              <a:rPr lang="en-US" altLang="zh-CN" sz="1200" dirty="0">
                <a:solidFill>
                  <a:schemeClr val="tx1"/>
                </a:solidFill>
                <a:latin typeface="微软雅黑" panose="020B0503020204020204" pitchFamily="34" charset="-122"/>
                <a:ea typeface="微软雅黑" panose="020B0503020204020204" pitchFamily="34" charset="-122"/>
              </a:rPr>
              <a:t>VISX</a:t>
            </a:r>
            <a:r>
              <a:rPr lang="zh-CN" altLang="en-US" sz="1200" dirty="0">
                <a:solidFill>
                  <a:schemeClr val="tx1"/>
                </a:solidFill>
                <a:latin typeface="微软雅黑" panose="020B0503020204020204" pitchFamily="34" charset="-122"/>
                <a:ea typeface="微软雅黑" panose="020B0503020204020204" pitchFamily="34" charset="-122"/>
              </a:rPr>
              <a:t>公司外的其他企业获得该专利技术。</a:t>
            </a:r>
          </a:p>
        </p:txBody>
      </p:sp>
      <p:sp>
        <p:nvSpPr>
          <p:cNvPr id="32" name="文本框 31"/>
          <p:cNvSpPr txBox="1"/>
          <p:nvPr/>
        </p:nvSpPr>
        <p:spPr>
          <a:xfrm>
            <a:off x="601488" y="4173494"/>
            <a:ext cx="4933085" cy="677108"/>
          </a:xfrm>
          <a:prstGeom prst="rect">
            <a:avLst/>
          </a:prstGeom>
          <a:noFill/>
        </p:spPr>
        <p:txBody>
          <a:bodyPr wrap="square" rtlCol="0">
            <a:spAutoFit/>
          </a:bodyPr>
          <a:lstStyle/>
          <a:p>
            <a:pPr>
              <a:spcAft>
                <a:spcPts val="1200"/>
              </a:spcAft>
            </a:pPr>
            <a:r>
              <a:rPr lang="zh-CN" altLang="en-US"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国内</a:t>
            </a:r>
            <a:r>
              <a:rPr lang="zh-CN" altLang="en-US" sz="1600" b="1" dirty="0" smtClean="0">
                <a:solidFill>
                  <a:srgbClr val="00AEEE"/>
                </a:solidFill>
                <a:latin typeface="微软雅黑" panose="020B0503020204020204" pitchFamily="34" charset="-122"/>
                <a:ea typeface="微软雅黑" panose="020B0503020204020204" pitchFamily="34" charset="-122"/>
                <a:cs typeface="Arial" panose="020B0604020202020204" pitchFamily="34" charset="0"/>
              </a:rPr>
              <a:t>案例</a:t>
            </a:r>
            <a:endParaRPr lang="en-US" altLang="zh-CN"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1200" dirty="0">
                <a:latin typeface="微软雅黑" panose="020B0503020204020204" pitchFamily="34" charset="-122"/>
                <a:ea typeface="微软雅黑" panose="020B0503020204020204" pitchFamily="34" charset="-122"/>
              </a:rPr>
              <a:t>专利联营中的许可费、审计、不质疑条款问题</a:t>
            </a:r>
          </a:p>
        </p:txBody>
      </p:sp>
      <p:sp>
        <p:nvSpPr>
          <p:cNvPr id="10" name="Slide Number Placeholder 1">
            <a:extLst>
              <a:ext uri="{FF2B5EF4-FFF2-40B4-BE49-F238E27FC236}">
                <a16:creationId xmlns:a16="http://schemas.microsoft.com/office/drawing/2014/main" id="{D2ED565A-29CD-4B58-9A0B-8FE9798AEDC8}"/>
              </a:ext>
            </a:extLst>
          </p:cNvPr>
          <p:cNvSpPr txBox="1">
            <a:spLocks/>
          </p:cNvSpPr>
          <p:nvPr/>
        </p:nvSpPr>
        <p:spPr>
          <a:xfrm>
            <a:off x="11400092" y="6325200"/>
            <a:ext cx="398769" cy="2016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2F03E-D49B-4454-95FA-645BE2D41F0B}" type="slidenum">
              <a:rPr lang="zh-CN" altLang="en-US" smtClean="0"/>
              <a:pPr/>
              <a:t>23</a:t>
            </a:fld>
            <a:endParaRPr lang="zh-CN" altLang="en-US" dirty="0"/>
          </a:p>
        </p:txBody>
      </p:sp>
    </p:spTree>
    <p:extLst>
      <p:ext uri="{BB962C8B-B14F-4D97-AF65-F5344CB8AC3E}">
        <p14:creationId xmlns:p14="http://schemas.microsoft.com/office/powerpoint/2010/main" val="279649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68594" t="65577" b="15737"/>
          <a:stretch/>
        </p:blipFill>
        <p:spPr>
          <a:xfrm flipH="1">
            <a:off x="8017407" y="-11954"/>
            <a:ext cx="4174593" cy="2484533"/>
          </a:xfrm>
          <a:prstGeom prst="rect">
            <a:avLst/>
          </a:prstGeom>
        </p:spPr>
      </p:pic>
      <p:pic>
        <p:nvPicPr>
          <p:cNvPr id="83" name="图片 82"/>
          <p:cNvPicPr>
            <a:picLocks noChangeAspect="1"/>
          </p:cNvPicPr>
          <p:nvPr/>
        </p:nvPicPr>
        <p:blipFill rotWithShape="1">
          <a:blip r:embed="rId3" cstate="email">
            <a:extLst>
              <a:ext uri="{28A0092B-C50C-407E-A947-70E740481C1C}">
                <a14:useLocalDpi xmlns:a14="http://schemas.microsoft.com/office/drawing/2010/main" val="0"/>
              </a:ext>
            </a:extLst>
          </a:blip>
          <a:srcRect l="4308" t="55541" r="4284" b="12154"/>
          <a:stretch/>
        </p:blipFill>
        <p:spPr>
          <a:xfrm>
            <a:off x="671268" y="3797951"/>
            <a:ext cx="10928208" cy="2298176"/>
          </a:xfrm>
          <a:prstGeom prst="rect">
            <a:avLst/>
          </a:prstGeom>
        </p:spPr>
      </p:pic>
      <p:sp>
        <p:nvSpPr>
          <p:cNvPr id="84" name="矩形 83"/>
          <p:cNvSpPr/>
          <p:nvPr/>
        </p:nvSpPr>
        <p:spPr>
          <a:xfrm>
            <a:off x="671268" y="3797951"/>
            <a:ext cx="10928208" cy="2298174"/>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占位符 12"/>
          <p:cNvSpPr txBox="1">
            <a:spLocks/>
          </p:cNvSpPr>
          <p:nvPr/>
        </p:nvSpPr>
        <p:spPr bwMode="auto">
          <a:xfrm>
            <a:off x="1133526" y="1250438"/>
            <a:ext cx="5074490" cy="11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180000" rtl="0" eaLnBrk="1" fontAlgn="base" latinLnBrk="0" hangingPunct="1">
              <a:lnSpc>
                <a:spcPct val="100000"/>
              </a:lnSpc>
              <a:spcBef>
                <a:spcPts val="0"/>
              </a:spcBef>
              <a:spcAft>
                <a:spcPts val="600"/>
              </a:spcAft>
              <a:buFont typeface="Arial" pitchFamily="34" charset="0"/>
              <a:buNone/>
              <a:defRPr lang="en-US" sz="900" kern="1200">
                <a:solidFill>
                  <a:srgbClr val="50595B"/>
                </a:solidFill>
                <a:latin typeface="Arial"/>
                <a:ea typeface="+mn-ea"/>
                <a:cs typeface="Arial" pitchFamily="34" charset="0"/>
              </a:defRPr>
            </a:lvl1pPr>
            <a:lvl2pPr marL="179388"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2pPr>
            <a:lvl3pPr marL="358775"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3pPr>
            <a:lvl4pPr marL="539750" indent="-179388" algn="l" defTabSz="179388" rtl="0" eaLnBrk="0" fontAlgn="base" hangingPunct="0">
              <a:spcBef>
                <a:spcPct val="0"/>
              </a:spcBef>
              <a:spcAft>
                <a:spcPts val="300"/>
              </a:spcAft>
              <a:buFont typeface="Arial" charset="0"/>
              <a:buChar char="•"/>
              <a:defRPr lang="en-US" sz="900" kern="1200">
                <a:solidFill>
                  <a:srgbClr val="50595B"/>
                </a:solidFill>
                <a:latin typeface="Arial" pitchFamily="34" charset="0"/>
                <a:ea typeface="+mn-ea"/>
                <a:cs typeface="Arial" pitchFamily="34" charset="0"/>
              </a:defRPr>
            </a:lvl4pPr>
            <a:lvl5pPr marL="717550" indent="-177800" algn="l" defTabSz="179388" rtl="0" eaLnBrk="0" fontAlgn="base" hangingPunct="0">
              <a:spcBef>
                <a:spcPct val="0"/>
              </a:spcBef>
              <a:spcAft>
                <a:spcPts val="300"/>
              </a:spcAft>
              <a:buFont typeface="Arial" charset="0"/>
              <a:buChar char="•"/>
              <a:defRPr lang="en-AU" sz="900" kern="120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ltLang="zh-CN" sz="1400" i="1" dirty="0">
                <a:solidFill>
                  <a:prstClr val="black">
                    <a:lumMod val="75000"/>
                    <a:lumOff val="25000"/>
                  </a:prstClr>
                </a:solidFill>
                <a:ea typeface="思源黑体" panose="020B0400000000000000"/>
              </a:rPr>
              <a:t>			</a:t>
            </a:r>
            <a:endParaRPr altLang="zh-CN" sz="1400" dirty="0">
              <a:solidFill>
                <a:prstClr val="black">
                  <a:lumMod val="75000"/>
                  <a:lumOff val="25000"/>
                </a:prstClr>
              </a:solidFill>
              <a:ea typeface="思源黑体" panose="020B0400000000000000"/>
            </a:endParaRPr>
          </a:p>
          <a:p>
            <a:pPr marL="457200" indent="-457200">
              <a:buFont typeface="Arial" pitchFamily="34" charset="0"/>
              <a:buChar char="•"/>
            </a:pPr>
            <a:endParaRPr altLang="zh-CN" sz="1400" dirty="0">
              <a:solidFill>
                <a:prstClr val="black">
                  <a:lumMod val="75000"/>
                  <a:lumOff val="25000"/>
                </a:prstClr>
              </a:solidFill>
              <a:ea typeface="思源黑体" panose="020B0400000000000000"/>
            </a:endParaRPr>
          </a:p>
          <a:p>
            <a:pPr marL="285750" indent="-285750">
              <a:buFont typeface="Wingdings" panose="05000000000000000000" pitchFamily="2" charset="2"/>
              <a:buChar char="l"/>
              <a:defRPr/>
            </a:pPr>
            <a:endParaRPr lang="zh-CN" altLang="en-US" sz="1400" dirty="0">
              <a:ea typeface="思源黑体" panose="020B0400000000000000"/>
            </a:endParaRPr>
          </a:p>
        </p:txBody>
      </p:sp>
      <p:grpSp>
        <p:nvGrpSpPr>
          <p:cNvPr id="2" name="组合 1"/>
          <p:cNvGrpSpPr/>
          <p:nvPr/>
        </p:nvGrpSpPr>
        <p:grpSpPr>
          <a:xfrm>
            <a:off x="671268" y="1869026"/>
            <a:ext cx="10928208" cy="2256043"/>
            <a:chOff x="-1827865" y="2440959"/>
            <a:chExt cx="10928208" cy="2469365"/>
          </a:xfrm>
        </p:grpSpPr>
        <p:sp>
          <p:nvSpPr>
            <p:cNvPr id="37" name="íṣļîḋè">
              <a:extLst>
                <a:ext uri="{FF2B5EF4-FFF2-40B4-BE49-F238E27FC236}">
                  <a16:creationId xmlns:a16="http://schemas.microsoft.com/office/drawing/2014/main" id="{EA3F007B-37BC-4CFC-8FF4-67125A08C59E}"/>
                </a:ext>
              </a:extLst>
            </p:cNvPr>
            <p:cNvSpPr/>
            <p:nvPr/>
          </p:nvSpPr>
          <p:spPr>
            <a:xfrm>
              <a:off x="-1827865" y="2823875"/>
              <a:ext cx="10928208" cy="2086449"/>
            </a:xfrm>
            <a:prstGeom prst="roundRect">
              <a:avLst>
                <a:gd name="adj" fmla="val 2415"/>
              </a:avLst>
            </a:prstGeom>
            <a:pattFill prst="ltUpDiag">
              <a:fgClr>
                <a:srgbClr val="BBDCF7"/>
              </a:fgClr>
              <a:bgClr>
                <a:sysClr val="window" lastClr="FFFFFF"/>
              </a:bgClr>
            </a:pattFill>
            <a:ln w="3175" cap="flat" cmpd="sng" algn="ctr">
              <a:noFill/>
              <a:prstDash val="solid"/>
              <a:miter lim="800000"/>
            </a:ln>
            <a:effectLst/>
          </p:spPr>
          <p:txBody>
            <a:bodyPr wrap="square" lIns="91440" tIns="45720" rIns="91440" bIns="45720" anchor="t">
              <a:noAutofit/>
            </a:bodyPr>
            <a:lstStyle/>
            <a:p>
              <a:pPr marL="171450" lvl="0" indent="-171450">
                <a:lnSpc>
                  <a:spcPct val="150000"/>
                </a:lnSpc>
                <a:buFont typeface="Arial" panose="020B0604020202020204" pitchFamily="34" charset="0"/>
                <a:buChar char="•"/>
                <a:defRPr/>
              </a:pPr>
              <a:endParaRPr lang="en-US" altLang="zh-CN" sz="1000" kern="0" dirty="0">
                <a:solidFill>
                  <a:srgbClr val="44546A"/>
                </a:solidFill>
                <a:latin typeface="微软雅黑" panose="020B0503020204020204" pitchFamily="34" charset="-122"/>
                <a:ea typeface="微软雅黑" panose="020B0503020204020204" pitchFamily="34" charset="-122"/>
              </a:endParaRPr>
            </a:p>
            <a:p>
              <a:pPr lvl="0">
                <a:lnSpc>
                  <a:spcPct val="150000"/>
                </a:lnSpc>
                <a:defRPr/>
              </a:pPr>
              <a:endParaRPr lang="en-US" altLang="zh-CN" sz="1000" kern="0" dirty="0">
                <a:solidFill>
                  <a:srgbClr val="44546A"/>
                </a:solidFill>
                <a:latin typeface="微软雅黑" panose="020B0503020204020204" pitchFamily="34" charset="-122"/>
                <a:ea typeface="微软雅黑" panose="020B0503020204020204" pitchFamily="34" charset="-122"/>
              </a:endParaRPr>
            </a:p>
            <a:p>
              <a:pPr lvl="0">
                <a:lnSpc>
                  <a:spcPct val="150000"/>
                </a:lnSpc>
                <a:spcAft>
                  <a:spcPts val="600"/>
                </a:spcAft>
                <a:defRPr/>
              </a:pPr>
              <a:r>
                <a:rPr lang="zh-CN" altLang="en-US" sz="1400" kern="0" dirty="0">
                  <a:solidFill>
                    <a:srgbClr val="44546A"/>
                  </a:solidFill>
                  <a:latin typeface="微软雅黑" panose="020B0503020204020204" pitchFamily="34" charset="-122"/>
                  <a:ea typeface="微软雅黑" panose="020B0503020204020204" pitchFamily="34" charset="-122"/>
                </a:rPr>
                <a:t>为补偿新药上市审评审批占用的时间，对中国获得上市许可的新药发明专利，国务院专利行政部门可以应专利权人的请求给予期限补偿</a:t>
              </a:r>
              <a:r>
                <a:rPr lang="zh-CN" altLang="en-US" sz="1400" kern="0" dirty="0" smtClean="0">
                  <a:solidFill>
                    <a:srgbClr val="44546A"/>
                  </a:solidFill>
                  <a:latin typeface="微软雅黑" panose="020B0503020204020204" pitchFamily="34" charset="-122"/>
                  <a:ea typeface="微软雅黑" panose="020B0503020204020204" pitchFamily="34" charset="-122"/>
                </a:rPr>
                <a:t>。</a:t>
              </a:r>
              <a:r>
                <a:rPr lang="zh-CN" altLang="en-US" sz="1400" b="1" kern="0" dirty="0" smtClean="0">
                  <a:solidFill>
                    <a:srgbClr val="FF0000"/>
                  </a:solidFill>
                  <a:latin typeface="微软雅黑" panose="020B0503020204020204" pitchFamily="34" charset="-122"/>
                  <a:ea typeface="微软雅黑" panose="020B0503020204020204" pitchFamily="34" charset="-122"/>
                </a:rPr>
                <a:t>补偿期限不超过</a:t>
              </a:r>
              <a:r>
                <a:rPr lang="en-US" altLang="zh-CN" sz="1400" b="1" kern="0" dirty="0" smtClean="0">
                  <a:solidFill>
                    <a:srgbClr val="FF0000"/>
                  </a:solidFill>
                  <a:latin typeface="微软雅黑" panose="020B0503020204020204" pitchFamily="34" charset="-122"/>
                  <a:ea typeface="微软雅黑" panose="020B0503020204020204" pitchFamily="34" charset="-122"/>
                </a:rPr>
                <a:t>5</a:t>
              </a:r>
              <a:r>
                <a:rPr lang="zh-CN" altLang="en-US" sz="1400" b="1" kern="0" dirty="0" smtClean="0">
                  <a:solidFill>
                    <a:srgbClr val="FF0000"/>
                  </a:solidFill>
                  <a:latin typeface="微软雅黑" panose="020B0503020204020204" pitchFamily="34" charset="-122"/>
                  <a:ea typeface="微软雅黑" panose="020B0503020204020204" pitchFamily="34" charset="-122"/>
                </a:rPr>
                <a:t>年，新药上市后总有效专利权期限不超过</a:t>
              </a:r>
              <a:r>
                <a:rPr lang="en-US" altLang="zh-CN" sz="1400" b="1" kern="0" dirty="0" smtClean="0">
                  <a:solidFill>
                    <a:srgbClr val="FF0000"/>
                  </a:solidFill>
                  <a:latin typeface="微软雅黑" panose="020B0503020204020204" pitchFamily="34" charset="-122"/>
                  <a:ea typeface="微软雅黑" panose="020B0503020204020204" pitchFamily="34" charset="-122"/>
                </a:rPr>
                <a:t>14</a:t>
              </a:r>
              <a:r>
                <a:rPr lang="zh-CN" altLang="en-US" sz="1400" b="1" kern="0" dirty="0" smtClean="0">
                  <a:solidFill>
                    <a:srgbClr val="FF0000"/>
                  </a:solidFill>
                  <a:latin typeface="微软雅黑" panose="020B0503020204020204" pitchFamily="34" charset="-122"/>
                  <a:ea typeface="微软雅黑" panose="020B0503020204020204" pitchFamily="34" charset="-122"/>
                </a:rPr>
                <a:t>年。</a:t>
              </a:r>
              <a:endParaRPr lang="zh-CN" altLang="en-US" sz="1400" b="1" kern="0" dirty="0">
                <a:solidFill>
                  <a:srgbClr val="FF0000"/>
                </a:solidFill>
                <a:latin typeface="微软雅黑" panose="020B0503020204020204" pitchFamily="34" charset="-122"/>
                <a:ea typeface="微软雅黑" panose="020B0503020204020204" pitchFamily="34" charset="-122"/>
              </a:endParaRPr>
            </a:p>
          </p:txBody>
        </p:sp>
        <p:sp>
          <p:nvSpPr>
            <p:cNvPr id="58" name="ísľîḑe">
              <a:extLst>
                <a:ext uri="{FF2B5EF4-FFF2-40B4-BE49-F238E27FC236}">
                  <a16:creationId xmlns:a16="http://schemas.microsoft.com/office/drawing/2014/main" id="{EA5CB27E-A71E-409D-A042-5282B788ED37}"/>
                </a:ext>
              </a:extLst>
            </p:cNvPr>
            <p:cNvSpPr/>
            <p:nvPr/>
          </p:nvSpPr>
          <p:spPr>
            <a:xfrm>
              <a:off x="-1794700" y="2440959"/>
              <a:ext cx="1134956" cy="382916"/>
            </a:xfrm>
            <a:prstGeom prst="wedgeRectCallout">
              <a:avLst>
                <a:gd name="adj1" fmla="val -33807"/>
                <a:gd name="adj2" fmla="val 95384"/>
              </a:avLst>
            </a:prstGeom>
            <a:solidFill>
              <a:sysClr val="window" lastClr="FFFFFF"/>
            </a:solidFill>
            <a:ln w="38100" cap="flat" cmpd="sng" algn="ctr">
              <a:solidFill>
                <a:srgbClr val="00AEEF"/>
              </a:solidFill>
              <a:prstDash val="solid"/>
              <a:miter lim="800000"/>
            </a:ln>
            <a:effectLst/>
          </p:spPr>
          <p:txBody>
            <a:bodyPr wrap="square" lIns="91440" tIns="45720" rIns="91440" bIns="45720" anchor="ctr">
              <a:noAutofit/>
            </a:bodyPr>
            <a:lstStyle/>
            <a:p>
              <a:pPr lvl="0" algn="ctr">
                <a:lnSpc>
                  <a:spcPct val="120000"/>
                </a:lnSpc>
              </a:pPr>
              <a:r>
                <a:rPr lang="zh-CN" altLang="en-US" sz="1600" b="1" kern="0" dirty="0" smtClean="0">
                  <a:solidFill>
                    <a:srgbClr val="00AEEF"/>
                  </a:solidFill>
                  <a:latin typeface="微软雅黑" panose="020B0503020204020204" pitchFamily="34" charset="-122"/>
                  <a:ea typeface="微软雅黑" panose="020B0503020204020204" pitchFamily="34" charset="-122"/>
                </a:rPr>
                <a:t>第</a:t>
              </a:r>
              <a:r>
                <a:rPr lang="en-US" altLang="zh-CN" sz="1600" b="1" kern="0" dirty="0" smtClean="0">
                  <a:solidFill>
                    <a:srgbClr val="00AEEF"/>
                  </a:solidFill>
                  <a:latin typeface="微软雅黑" panose="020B0503020204020204" pitchFamily="34" charset="-122"/>
                  <a:ea typeface="微软雅黑" panose="020B0503020204020204" pitchFamily="34" charset="-122"/>
                </a:rPr>
                <a:t>42.3</a:t>
              </a:r>
              <a:r>
                <a:rPr lang="zh-CN" altLang="en-US" sz="1600" b="1" kern="0" dirty="0" smtClean="0">
                  <a:solidFill>
                    <a:srgbClr val="00AEEF"/>
                  </a:solidFill>
                  <a:latin typeface="微软雅黑" panose="020B0503020204020204" pitchFamily="34" charset="-122"/>
                  <a:ea typeface="微软雅黑" panose="020B0503020204020204" pitchFamily="34" charset="-122"/>
                </a:rPr>
                <a:t>条</a:t>
              </a:r>
              <a:endParaRPr lang="zh-CN" altLang="en-US" sz="1600" b="1" kern="0" dirty="0">
                <a:solidFill>
                  <a:srgbClr val="00AEEF"/>
                </a:solidFill>
                <a:latin typeface="微软雅黑" panose="020B0503020204020204" pitchFamily="34" charset="-122"/>
                <a:ea typeface="微软雅黑" panose="020B0503020204020204" pitchFamily="34" charset="-122"/>
              </a:endParaRPr>
            </a:p>
          </p:txBody>
        </p:sp>
      </p:grpSp>
      <p:sp>
        <p:nvSpPr>
          <p:cNvPr id="3" name="Slide Number Placeholder 2">
            <a:extLst>
              <a:ext uri="{FF2B5EF4-FFF2-40B4-BE49-F238E27FC236}">
                <a16:creationId xmlns:a16="http://schemas.microsoft.com/office/drawing/2014/main" id="{5F946082-094B-481A-9F42-31E4AB5A98F6}"/>
              </a:ext>
            </a:extLst>
          </p:cNvPr>
          <p:cNvSpPr>
            <a:spLocks noGrp="1"/>
          </p:cNvSpPr>
          <p:nvPr>
            <p:ph type="sldNum" sz="quarter" idx="12"/>
          </p:nvPr>
        </p:nvSpPr>
        <p:spPr/>
        <p:txBody>
          <a:bodyPr/>
          <a:lstStyle/>
          <a:p>
            <a:fld id="{89F2F03E-D49B-4454-95FA-645BE2D41F0B}" type="slidenum">
              <a:rPr lang="zh-CN" altLang="en-US" smtClean="0"/>
              <a:t>24</a:t>
            </a:fld>
            <a:endParaRPr lang="zh-CN" altLang="en-US"/>
          </a:p>
        </p:txBody>
      </p:sp>
      <p:sp>
        <p:nvSpPr>
          <p:cNvPr id="29" name="Title 4">
            <a:extLst>
              <a:ext uri="{FF2B5EF4-FFF2-40B4-BE49-F238E27FC236}">
                <a16:creationId xmlns:a16="http://schemas.microsoft.com/office/drawing/2014/main" id="{A1F50021-9004-4730-A232-0AE3EF416ADD}"/>
              </a:ext>
            </a:extLst>
          </p:cNvPr>
          <p:cNvSpPr txBox="1">
            <a:spLocks/>
          </p:cNvSpPr>
          <p:nvPr/>
        </p:nvSpPr>
        <p:spPr>
          <a:xfrm>
            <a:off x="1349295" y="42072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lvl="0"/>
            <a:r>
              <a:rPr kumimoji="0" lang="zh-CN" altLang="en-US" sz="2800" b="1" i="0" u="none" strike="noStrike" kern="1200" cap="none" spc="-150" normalizeH="0" baseline="0" noProof="0" dirty="0" smtClean="0">
                <a:ln>
                  <a:noFill/>
                </a:ln>
                <a:solidFill>
                  <a:srgbClr val="00AEEF"/>
                </a:solidFill>
                <a:effectLst/>
                <a:uLnTx/>
                <a:uFillTx/>
                <a:ea typeface="思源黑体 CN Medium" panose="020B0600000000000000" pitchFamily="34" charset="-122"/>
                <a:cs typeface="+mj-cs"/>
              </a:rPr>
              <a:t>第四部分</a:t>
            </a:r>
            <a:r>
              <a:rPr lang="en-US" altLang="zh-CN" sz="2800" spc="-150" dirty="0" smtClean="0">
                <a:latin typeface="微软雅黑" panose="020B0503020204020204" pitchFamily="34" charset="-122"/>
                <a:ea typeface="微软雅黑" panose="020B0503020204020204" pitchFamily="34" charset="-122"/>
              </a:rPr>
              <a:t>——</a:t>
            </a:r>
            <a:r>
              <a:rPr lang="zh-CN" altLang="en-US" sz="2800" spc="-150" dirty="0" smtClean="0">
                <a:latin typeface="微软雅黑" panose="020B0503020204020204" pitchFamily="34" charset="-122"/>
                <a:ea typeface="微软雅黑" panose="020B0503020204020204" pitchFamily="34" charset="-122"/>
              </a:rPr>
              <a:t>药</a:t>
            </a:r>
            <a:r>
              <a:rPr lang="zh-CN" altLang="en-US" sz="2800" spc="-150" dirty="0" smtClean="0"/>
              <a:t>品专利保护</a:t>
            </a:r>
            <a:endParaRPr kumimoji="0" lang="en-US" sz="2800" b="1" i="0" u="none" strike="noStrike" kern="1200" cap="none" spc="-150" normalizeH="0" baseline="0" noProof="0" dirty="0">
              <a:ln>
                <a:noFill/>
              </a:ln>
              <a:solidFill>
                <a:srgbClr val="00AEEF"/>
              </a:solidFill>
              <a:effectLst/>
              <a:uLnTx/>
              <a:uFillTx/>
              <a:ea typeface="思源黑体 CN Medium" panose="020B0600000000000000" pitchFamily="34" charset="-122"/>
              <a:cs typeface="+mj-cs"/>
            </a:endParaRPr>
          </a:p>
        </p:txBody>
      </p:sp>
      <p:sp>
        <p:nvSpPr>
          <p:cNvPr id="13" name="文本框 12"/>
          <p:cNvSpPr txBox="1"/>
          <p:nvPr/>
        </p:nvSpPr>
        <p:spPr>
          <a:xfrm>
            <a:off x="601489" y="1259266"/>
            <a:ext cx="11128930" cy="338554"/>
          </a:xfrm>
          <a:prstGeom prst="rect">
            <a:avLst/>
          </a:prstGeom>
          <a:noFill/>
        </p:spPr>
        <p:txBody>
          <a:bodyPr wrap="square" rtlCol="0">
            <a:spAutoFit/>
          </a:bodyPr>
          <a:lstStyle/>
          <a:p>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增设药品专利保护期限延长制度</a:t>
            </a:r>
          </a:p>
        </p:txBody>
      </p:sp>
    </p:spTree>
    <p:extLst>
      <p:ext uri="{BB962C8B-B14F-4D97-AF65-F5344CB8AC3E}">
        <p14:creationId xmlns:p14="http://schemas.microsoft.com/office/powerpoint/2010/main" val="3105895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38" name="文本占位符 12"/>
          <p:cNvSpPr txBox="1">
            <a:spLocks/>
          </p:cNvSpPr>
          <p:nvPr/>
        </p:nvSpPr>
        <p:spPr bwMode="auto">
          <a:xfrm>
            <a:off x="1133526" y="1250438"/>
            <a:ext cx="5074490" cy="11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180000" rtl="0" eaLnBrk="1" fontAlgn="base" latinLnBrk="0" hangingPunct="1">
              <a:lnSpc>
                <a:spcPct val="100000"/>
              </a:lnSpc>
              <a:spcBef>
                <a:spcPts val="0"/>
              </a:spcBef>
              <a:spcAft>
                <a:spcPts val="600"/>
              </a:spcAft>
              <a:buFont typeface="Arial" pitchFamily="34" charset="0"/>
              <a:buNone/>
              <a:defRPr lang="en-US" sz="900" kern="1200">
                <a:solidFill>
                  <a:srgbClr val="50595B"/>
                </a:solidFill>
                <a:latin typeface="Arial"/>
                <a:ea typeface="+mn-ea"/>
                <a:cs typeface="Arial" pitchFamily="34" charset="0"/>
              </a:defRPr>
            </a:lvl1pPr>
            <a:lvl2pPr marL="179388"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2pPr>
            <a:lvl3pPr marL="358775"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3pPr>
            <a:lvl4pPr marL="539750" indent="-179388" algn="l" defTabSz="179388" rtl="0" eaLnBrk="0" fontAlgn="base" hangingPunct="0">
              <a:spcBef>
                <a:spcPct val="0"/>
              </a:spcBef>
              <a:spcAft>
                <a:spcPts val="300"/>
              </a:spcAft>
              <a:buFont typeface="Arial" charset="0"/>
              <a:buChar char="•"/>
              <a:defRPr lang="en-US" sz="900" kern="1200">
                <a:solidFill>
                  <a:srgbClr val="50595B"/>
                </a:solidFill>
                <a:latin typeface="Arial" pitchFamily="34" charset="0"/>
                <a:ea typeface="+mn-ea"/>
                <a:cs typeface="Arial" pitchFamily="34" charset="0"/>
              </a:defRPr>
            </a:lvl4pPr>
            <a:lvl5pPr marL="717550" indent="-177800" algn="l" defTabSz="179388" rtl="0" eaLnBrk="0" fontAlgn="base" hangingPunct="0">
              <a:spcBef>
                <a:spcPct val="0"/>
              </a:spcBef>
              <a:spcAft>
                <a:spcPts val="300"/>
              </a:spcAft>
              <a:buFont typeface="Arial" charset="0"/>
              <a:buChar char="•"/>
              <a:defRPr lang="en-AU" sz="900" kern="120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ltLang="zh-CN" sz="1400" i="1" dirty="0">
                <a:solidFill>
                  <a:prstClr val="black">
                    <a:lumMod val="75000"/>
                    <a:lumOff val="25000"/>
                  </a:prstClr>
                </a:solidFill>
                <a:ea typeface="思源黑体" panose="020B0400000000000000"/>
              </a:rPr>
              <a:t>			</a:t>
            </a:r>
            <a:endParaRPr altLang="zh-CN" sz="1400" dirty="0">
              <a:solidFill>
                <a:prstClr val="black">
                  <a:lumMod val="75000"/>
                  <a:lumOff val="25000"/>
                </a:prstClr>
              </a:solidFill>
              <a:ea typeface="思源黑体" panose="020B0400000000000000"/>
            </a:endParaRPr>
          </a:p>
          <a:p>
            <a:pPr marL="457200" indent="-457200">
              <a:buFont typeface="Arial" pitchFamily="34" charset="0"/>
              <a:buChar char="•"/>
            </a:pPr>
            <a:endParaRPr altLang="zh-CN" sz="1400" dirty="0">
              <a:solidFill>
                <a:prstClr val="black">
                  <a:lumMod val="75000"/>
                  <a:lumOff val="25000"/>
                </a:prstClr>
              </a:solidFill>
              <a:ea typeface="思源黑体" panose="020B0400000000000000"/>
            </a:endParaRPr>
          </a:p>
          <a:p>
            <a:pPr marL="285750" indent="-285750">
              <a:buFont typeface="Wingdings" panose="05000000000000000000" pitchFamily="2" charset="2"/>
              <a:buChar char="l"/>
              <a:defRPr/>
            </a:pPr>
            <a:endParaRPr lang="zh-CN" altLang="en-US" sz="1400" dirty="0">
              <a:ea typeface="思源黑体" panose="020B0400000000000000"/>
            </a:endParaRPr>
          </a:p>
        </p:txBody>
      </p:sp>
      <p:grpSp>
        <p:nvGrpSpPr>
          <p:cNvPr id="2" name="组合 1"/>
          <p:cNvGrpSpPr/>
          <p:nvPr/>
        </p:nvGrpSpPr>
        <p:grpSpPr>
          <a:xfrm>
            <a:off x="671268" y="1869027"/>
            <a:ext cx="10928208" cy="3080686"/>
            <a:chOff x="-1827865" y="2440959"/>
            <a:chExt cx="10928208" cy="3686916"/>
          </a:xfrm>
        </p:grpSpPr>
        <p:sp>
          <p:nvSpPr>
            <p:cNvPr id="37" name="íṣļîḋè">
              <a:extLst>
                <a:ext uri="{FF2B5EF4-FFF2-40B4-BE49-F238E27FC236}">
                  <a16:creationId xmlns:a16="http://schemas.microsoft.com/office/drawing/2014/main" id="{EA3F007B-37BC-4CFC-8FF4-67125A08C59E}"/>
                </a:ext>
              </a:extLst>
            </p:cNvPr>
            <p:cNvSpPr/>
            <p:nvPr/>
          </p:nvSpPr>
          <p:spPr>
            <a:xfrm>
              <a:off x="-1827865" y="2823875"/>
              <a:ext cx="10928208" cy="3304000"/>
            </a:xfrm>
            <a:prstGeom prst="roundRect">
              <a:avLst>
                <a:gd name="adj" fmla="val 2415"/>
              </a:avLst>
            </a:prstGeom>
            <a:pattFill prst="ltUpDiag">
              <a:fgClr>
                <a:schemeClr val="accent2">
                  <a:lumMod val="20000"/>
                  <a:lumOff val="80000"/>
                </a:schemeClr>
              </a:fgClr>
              <a:bgClr>
                <a:sysClr val="window" lastClr="FFFFFF"/>
              </a:bgClr>
            </a:pattFill>
            <a:ln w="3175" cap="flat" cmpd="sng" algn="ctr">
              <a:noFill/>
              <a:prstDash val="solid"/>
              <a:miter lim="800000"/>
            </a:ln>
            <a:effectLst/>
          </p:spPr>
          <p:txBody>
            <a:bodyPr wrap="square" lIns="91440" tIns="45720" rIns="91440" bIns="45720" anchor="t">
              <a:noAutofit/>
            </a:bodyPr>
            <a:lstStyle/>
            <a:p>
              <a:pPr marL="171450" lvl="0" indent="-171450">
                <a:lnSpc>
                  <a:spcPct val="150000"/>
                </a:lnSpc>
                <a:spcAft>
                  <a:spcPts val="1200"/>
                </a:spcAft>
                <a:buFont typeface="Arial" panose="020B0604020202020204" pitchFamily="34" charset="0"/>
                <a:buChar char="•"/>
                <a:defRPr/>
              </a:pPr>
              <a:endParaRPr lang="en-US" altLang="zh-CN" sz="900" kern="0" dirty="0" smtClean="0">
                <a:solidFill>
                  <a:srgbClr val="44546A"/>
                </a:solidFill>
                <a:latin typeface="微软雅黑" panose="020B0503020204020204" pitchFamily="34" charset="-122"/>
                <a:ea typeface="微软雅黑" panose="020B0503020204020204" pitchFamily="34" charset="-122"/>
              </a:endParaRPr>
            </a:p>
            <a:p>
              <a:pPr lvl="0">
                <a:lnSpc>
                  <a:spcPct val="150000"/>
                </a:lnSpc>
                <a:spcAft>
                  <a:spcPts val="1200"/>
                </a:spcAft>
                <a:defRPr/>
              </a:pPr>
              <a:r>
                <a:rPr lang="zh-CN" altLang="en-US" sz="1300" b="1" kern="0" dirty="0" smtClean="0">
                  <a:solidFill>
                    <a:srgbClr val="FF0000"/>
                  </a:solidFill>
                  <a:latin typeface="微软雅黑" panose="020B0503020204020204" pitchFamily="34" charset="-122"/>
                  <a:ea typeface="微软雅黑" panose="020B0503020204020204" pitchFamily="34" charset="-122"/>
                </a:rPr>
                <a:t>药品</a:t>
              </a:r>
              <a:r>
                <a:rPr lang="zh-CN" altLang="en-US" sz="1300" b="1" kern="0" dirty="0">
                  <a:solidFill>
                    <a:srgbClr val="FF0000"/>
                  </a:solidFill>
                  <a:latin typeface="微软雅黑" panose="020B0503020204020204" pitchFamily="34" charset="-122"/>
                  <a:ea typeface="微软雅黑" panose="020B0503020204020204" pitchFamily="34" charset="-122"/>
                </a:rPr>
                <a:t>上市审评审批过程中</a:t>
              </a:r>
              <a:r>
                <a:rPr lang="zh-CN" altLang="en-US" sz="1300" kern="0" dirty="0">
                  <a:solidFill>
                    <a:srgbClr val="44546A"/>
                  </a:solidFill>
                  <a:latin typeface="微软雅黑" panose="020B0503020204020204" pitchFamily="34" charset="-122"/>
                  <a:ea typeface="微软雅黑" panose="020B0503020204020204" pitchFamily="34" charset="-122"/>
                </a:rPr>
                <a:t>，</a:t>
              </a:r>
              <a:r>
                <a:rPr lang="zh-CN" altLang="en-US" sz="1300" b="1" kern="0" dirty="0">
                  <a:solidFill>
                    <a:srgbClr val="FF0000"/>
                  </a:solidFill>
                  <a:latin typeface="微软雅黑" panose="020B0503020204020204" pitchFamily="34" charset="-122"/>
                  <a:ea typeface="微软雅黑" panose="020B0503020204020204" pitchFamily="34" charset="-122"/>
                </a:rPr>
                <a:t>药品上市许可申请人与有关专利权人或者利害关系人</a:t>
              </a:r>
              <a:r>
                <a:rPr lang="zh-CN" altLang="en-US" sz="1300" kern="0" dirty="0">
                  <a:solidFill>
                    <a:srgbClr val="44546A"/>
                  </a:solidFill>
                  <a:latin typeface="微软雅黑" panose="020B0503020204020204" pitchFamily="34" charset="-122"/>
                  <a:ea typeface="微软雅黑" panose="020B0503020204020204" pitchFamily="34" charset="-122"/>
                </a:rPr>
                <a:t>，因申请注册的药品相关的专利权产生纠纷的，相关当事人可以向人民法院起诉，请求就申请注册的药品相关技术方案是否落入他人药品专利权保护范围作出判决。国务院药品监督管理部门在规定的期限内，可以根据人民法院生效裁判作出是否暂停批准相关药品上市的决定。</a:t>
              </a:r>
            </a:p>
            <a:p>
              <a:pPr lvl="0">
                <a:lnSpc>
                  <a:spcPct val="150000"/>
                </a:lnSpc>
                <a:spcAft>
                  <a:spcPts val="1200"/>
                </a:spcAft>
                <a:defRPr/>
              </a:pPr>
              <a:r>
                <a:rPr lang="zh-CN" altLang="en-US" sz="1300" kern="0" dirty="0">
                  <a:solidFill>
                    <a:srgbClr val="44546A"/>
                  </a:solidFill>
                  <a:latin typeface="微软雅黑" panose="020B0503020204020204" pitchFamily="34" charset="-122"/>
                  <a:ea typeface="微软雅黑" panose="020B0503020204020204" pitchFamily="34" charset="-122"/>
                </a:rPr>
                <a:t>药品上市许可申请人与有关专利权人或者利害关系人</a:t>
              </a:r>
              <a:r>
                <a:rPr lang="zh-CN" altLang="en-US" sz="1300" b="1" kern="0" dirty="0">
                  <a:solidFill>
                    <a:srgbClr val="FF0000"/>
                  </a:solidFill>
                  <a:latin typeface="微软雅黑" panose="020B0503020204020204" pitchFamily="34" charset="-122"/>
                  <a:ea typeface="微软雅黑" panose="020B0503020204020204" pitchFamily="34" charset="-122"/>
                </a:rPr>
                <a:t>也可以</a:t>
              </a:r>
              <a:r>
                <a:rPr lang="zh-CN" altLang="en-US" sz="1300" kern="0" dirty="0">
                  <a:solidFill>
                    <a:srgbClr val="44546A"/>
                  </a:solidFill>
                  <a:latin typeface="微软雅黑" panose="020B0503020204020204" pitchFamily="34" charset="-122"/>
                  <a:ea typeface="微软雅黑" panose="020B0503020204020204" pitchFamily="34" charset="-122"/>
                </a:rPr>
                <a:t>就申请注册的药品相关的专利权纠纷，向国务院专利行政部门请求行政裁决。</a:t>
              </a:r>
            </a:p>
            <a:p>
              <a:pPr lvl="0">
                <a:lnSpc>
                  <a:spcPct val="150000"/>
                </a:lnSpc>
                <a:spcAft>
                  <a:spcPts val="1200"/>
                </a:spcAft>
                <a:defRPr/>
              </a:pPr>
              <a:r>
                <a:rPr lang="zh-CN" altLang="en-US" sz="1300" kern="0" dirty="0">
                  <a:solidFill>
                    <a:srgbClr val="44546A"/>
                  </a:solidFill>
                  <a:latin typeface="微软雅黑" panose="020B0503020204020204" pitchFamily="34" charset="-122"/>
                  <a:ea typeface="微软雅黑" panose="020B0503020204020204" pitchFamily="34" charset="-122"/>
                </a:rPr>
                <a:t>国务院药品监督管理部门会同国务院专利行政部门制定药品上市许可审批与药品上市许可申请阶段专利权纠纷解决的具体衔接办法，报国务院同意后实施。</a:t>
              </a:r>
            </a:p>
            <a:p>
              <a:pPr lvl="0">
                <a:lnSpc>
                  <a:spcPct val="150000"/>
                </a:lnSpc>
                <a:spcAft>
                  <a:spcPts val="1200"/>
                </a:spcAft>
                <a:defRPr/>
              </a:pPr>
              <a:endParaRPr lang="zh-CN" altLang="en-US" sz="1200" kern="0" dirty="0">
                <a:solidFill>
                  <a:srgbClr val="44546A"/>
                </a:solidFill>
                <a:latin typeface="微软雅黑" panose="020B0503020204020204" pitchFamily="34" charset="-122"/>
                <a:ea typeface="微软雅黑" panose="020B0503020204020204" pitchFamily="34" charset="-122"/>
              </a:endParaRPr>
            </a:p>
          </p:txBody>
        </p:sp>
        <p:sp>
          <p:nvSpPr>
            <p:cNvPr id="58" name="ísľîḑe">
              <a:extLst>
                <a:ext uri="{FF2B5EF4-FFF2-40B4-BE49-F238E27FC236}">
                  <a16:creationId xmlns:a16="http://schemas.microsoft.com/office/drawing/2014/main" id="{EA5CB27E-A71E-409D-A042-5282B788ED37}"/>
                </a:ext>
              </a:extLst>
            </p:cNvPr>
            <p:cNvSpPr/>
            <p:nvPr/>
          </p:nvSpPr>
          <p:spPr>
            <a:xfrm>
              <a:off x="-1794700" y="2440959"/>
              <a:ext cx="1134956" cy="382916"/>
            </a:xfrm>
            <a:prstGeom prst="wedgeRectCallout">
              <a:avLst>
                <a:gd name="adj1" fmla="val -33807"/>
                <a:gd name="adj2" fmla="val 95384"/>
              </a:avLst>
            </a:prstGeom>
            <a:solidFill>
              <a:sysClr val="window" lastClr="FFFFFF"/>
            </a:solidFill>
            <a:ln w="38100" cap="flat" cmpd="sng" algn="ctr">
              <a:solidFill>
                <a:srgbClr val="00AEEF"/>
              </a:solidFill>
              <a:prstDash val="solid"/>
              <a:miter lim="800000"/>
            </a:ln>
            <a:effectLst/>
          </p:spPr>
          <p:txBody>
            <a:bodyPr wrap="square" lIns="91440" tIns="45720" rIns="91440" bIns="45720" anchor="ctr">
              <a:noAutofit/>
            </a:bodyPr>
            <a:lstStyle/>
            <a:p>
              <a:pPr lvl="0" algn="ctr">
                <a:lnSpc>
                  <a:spcPct val="120000"/>
                </a:lnSpc>
              </a:pPr>
              <a:r>
                <a:rPr lang="zh-CN" altLang="en-US" sz="1600" b="1" kern="0" dirty="0" smtClean="0">
                  <a:solidFill>
                    <a:srgbClr val="00AEEF"/>
                  </a:solidFill>
                  <a:latin typeface="微软雅黑" panose="020B0503020204020204" pitchFamily="34" charset="-122"/>
                  <a:ea typeface="微软雅黑" panose="020B0503020204020204" pitchFamily="34" charset="-122"/>
                </a:rPr>
                <a:t>第</a:t>
              </a:r>
              <a:r>
                <a:rPr lang="en-US" altLang="zh-CN" sz="1600" b="1" kern="0" dirty="0" smtClean="0">
                  <a:solidFill>
                    <a:srgbClr val="00AEEF"/>
                  </a:solidFill>
                  <a:latin typeface="微软雅黑" panose="020B0503020204020204" pitchFamily="34" charset="-122"/>
                  <a:ea typeface="微软雅黑" panose="020B0503020204020204" pitchFamily="34" charset="-122"/>
                </a:rPr>
                <a:t>76</a:t>
              </a:r>
              <a:r>
                <a:rPr lang="zh-CN" altLang="en-US" sz="1600" b="1" kern="0" dirty="0" smtClean="0">
                  <a:solidFill>
                    <a:srgbClr val="00AEEF"/>
                  </a:solidFill>
                  <a:latin typeface="微软雅黑" panose="020B0503020204020204" pitchFamily="34" charset="-122"/>
                  <a:ea typeface="微软雅黑" panose="020B0503020204020204" pitchFamily="34" charset="-122"/>
                </a:rPr>
                <a:t>条</a:t>
              </a:r>
              <a:endParaRPr lang="zh-CN" altLang="en-US" sz="1600" b="1" kern="0" dirty="0">
                <a:solidFill>
                  <a:srgbClr val="00AEEF"/>
                </a:solidFill>
                <a:latin typeface="微软雅黑" panose="020B0503020204020204" pitchFamily="34" charset="-122"/>
                <a:ea typeface="微软雅黑" panose="020B0503020204020204" pitchFamily="34" charset="-122"/>
              </a:endParaRPr>
            </a:p>
          </p:txBody>
        </p:sp>
      </p:grpSp>
      <p:sp>
        <p:nvSpPr>
          <p:cNvPr id="3" name="Slide Number Placeholder 2">
            <a:extLst>
              <a:ext uri="{FF2B5EF4-FFF2-40B4-BE49-F238E27FC236}">
                <a16:creationId xmlns:a16="http://schemas.microsoft.com/office/drawing/2014/main" id="{5F946082-094B-481A-9F42-31E4AB5A98F6}"/>
              </a:ext>
            </a:extLst>
          </p:cNvPr>
          <p:cNvSpPr>
            <a:spLocks noGrp="1"/>
          </p:cNvSpPr>
          <p:nvPr>
            <p:ph type="sldNum" sz="quarter" idx="12"/>
          </p:nvPr>
        </p:nvSpPr>
        <p:spPr/>
        <p:txBody>
          <a:bodyPr/>
          <a:lstStyle/>
          <a:p>
            <a:fld id="{89F2F03E-D49B-4454-95FA-645BE2D41F0B}" type="slidenum">
              <a:rPr lang="zh-CN" altLang="en-US" smtClean="0"/>
              <a:t>25</a:t>
            </a:fld>
            <a:endParaRPr lang="zh-CN" altLang="en-US"/>
          </a:p>
        </p:txBody>
      </p:sp>
      <p:sp>
        <p:nvSpPr>
          <p:cNvPr id="29" name="Title 4">
            <a:extLst>
              <a:ext uri="{FF2B5EF4-FFF2-40B4-BE49-F238E27FC236}">
                <a16:creationId xmlns:a16="http://schemas.microsoft.com/office/drawing/2014/main" id="{A1F50021-9004-4730-A232-0AE3EF416ADD}"/>
              </a:ext>
            </a:extLst>
          </p:cNvPr>
          <p:cNvSpPr txBox="1">
            <a:spLocks/>
          </p:cNvSpPr>
          <p:nvPr/>
        </p:nvSpPr>
        <p:spPr>
          <a:xfrm>
            <a:off x="1349295" y="42072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lvl="0"/>
            <a:r>
              <a:rPr kumimoji="0" lang="zh-CN" altLang="en-US" sz="2800" b="1" i="0" u="none" strike="noStrike" kern="1200" cap="none" spc="-150" normalizeH="0" baseline="0" noProof="0" dirty="0" smtClean="0">
                <a:ln>
                  <a:noFill/>
                </a:ln>
                <a:solidFill>
                  <a:srgbClr val="00AEEF"/>
                </a:solidFill>
                <a:effectLst/>
                <a:uLnTx/>
                <a:uFillTx/>
                <a:ea typeface="思源黑体 CN Medium" panose="020B0600000000000000" pitchFamily="34" charset="-122"/>
                <a:cs typeface="+mj-cs"/>
              </a:rPr>
              <a:t>第四部分</a:t>
            </a:r>
            <a:r>
              <a:rPr lang="en-US" altLang="zh-CN" sz="2800" spc="-150" dirty="0" smtClean="0">
                <a:latin typeface="微软雅黑" panose="020B0503020204020204" pitchFamily="34" charset="-122"/>
                <a:ea typeface="微软雅黑" panose="020B0503020204020204" pitchFamily="34" charset="-122"/>
              </a:rPr>
              <a:t>——</a:t>
            </a:r>
            <a:r>
              <a:rPr lang="zh-CN" altLang="en-US" sz="2800" spc="-150" dirty="0" smtClean="0">
                <a:latin typeface="微软雅黑" panose="020B0503020204020204" pitchFamily="34" charset="-122"/>
                <a:ea typeface="微软雅黑" panose="020B0503020204020204" pitchFamily="34" charset="-122"/>
              </a:rPr>
              <a:t>药</a:t>
            </a:r>
            <a:r>
              <a:rPr lang="zh-CN" altLang="en-US" sz="2800" spc="-150" dirty="0" smtClean="0"/>
              <a:t>品专利保护</a:t>
            </a:r>
            <a:endParaRPr kumimoji="0" lang="en-US" sz="2800" b="1" i="0" u="none" strike="noStrike" kern="1200" cap="none" spc="-150" normalizeH="0" baseline="0" noProof="0" dirty="0">
              <a:ln>
                <a:noFill/>
              </a:ln>
              <a:solidFill>
                <a:srgbClr val="00AEEF"/>
              </a:solidFill>
              <a:effectLst/>
              <a:uLnTx/>
              <a:uFillTx/>
              <a:ea typeface="思源黑体 CN Medium" panose="020B0600000000000000" pitchFamily="34" charset="-122"/>
              <a:cs typeface="+mj-cs"/>
            </a:endParaRPr>
          </a:p>
        </p:txBody>
      </p:sp>
      <p:sp>
        <p:nvSpPr>
          <p:cNvPr id="13" name="文本框 12"/>
          <p:cNvSpPr txBox="1"/>
          <p:nvPr/>
        </p:nvSpPr>
        <p:spPr>
          <a:xfrm>
            <a:off x="601489" y="1259266"/>
            <a:ext cx="11128930" cy="338554"/>
          </a:xfrm>
          <a:prstGeom prst="rect">
            <a:avLst/>
          </a:prstGeom>
          <a:noFill/>
        </p:spPr>
        <p:txBody>
          <a:bodyPr wrap="square" rtlCol="0">
            <a:spAutoFit/>
          </a:bodyPr>
          <a:lstStyle/>
          <a:p>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新增设立药品专利链接制度</a:t>
            </a:r>
          </a:p>
        </p:txBody>
      </p:sp>
      <p:sp>
        <p:nvSpPr>
          <p:cNvPr id="4" name="矩形 3"/>
          <p:cNvSpPr/>
          <p:nvPr/>
        </p:nvSpPr>
        <p:spPr>
          <a:xfrm>
            <a:off x="601488" y="5137045"/>
            <a:ext cx="6096000" cy="276999"/>
          </a:xfrm>
          <a:prstGeom prst="rect">
            <a:avLst/>
          </a:prstGeom>
        </p:spPr>
        <p:txBody>
          <a:bodyPr>
            <a:spAutoFit/>
          </a:bodyPr>
          <a:lstStyle/>
          <a:p>
            <a:pPr marL="171450" indent="-171450" algn="just" defTabSz="410765" hangingPunct="0">
              <a:buFont typeface="Arial" panose="020B0604020202020204" pitchFamily="34" charset="0"/>
              <a:buChar char="•"/>
              <a:defRPr/>
            </a:pPr>
            <a:r>
              <a:rPr lang="en-US" altLang="zh-CN" sz="1200" b="1" kern="0" dirty="0">
                <a:solidFill>
                  <a:schemeClr val="tx1">
                    <a:lumMod val="75000"/>
                  </a:schemeClr>
                </a:solidFill>
                <a:latin typeface="微软雅黑"/>
                <a:ea typeface="微软雅黑"/>
                <a:cs typeface="Lantinghei SC Extralight"/>
                <a:sym typeface="Lantinghei SC Extralight"/>
              </a:rPr>
              <a:t>《</a:t>
            </a:r>
            <a:r>
              <a:rPr lang="zh-CN" altLang="en-US" sz="1200" b="1" kern="0" dirty="0">
                <a:solidFill>
                  <a:schemeClr val="tx1">
                    <a:lumMod val="75000"/>
                  </a:schemeClr>
                </a:solidFill>
                <a:latin typeface="微软雅黑"/>
                <a:ea typeface="微软雅黑"/>
                <a:cs typeface="Lantinghei SC Extralight"/>
                <a:sym typeface="Lantinghei SC Extralight"/>
              </a:rPr>
              <a:t>专利法</a:t>
            </a:r>
            <a:r>
              <a:rPr lang="en-US" altLang="zh-CN" sz="1200" b="1" kern="0" dirty="0">
                <a:solidFill>
                  <a:schemeClr val="tx1">
                    <a:lumMod val="75000"/>
                  </a:schemeClr>
                </a:solidFill>
                <a:latin typeface="微软雅黑"/>
                <a:ea typeface="微软雅黑"/>
                <a:cs typeface="Lantinghei SC Extralight"/>
                <a:sym typeface="Lantinghei SC Extralight"/>
              </a:rPr>
              <a:t>》</a:t>
            </a:r>
            <a:r>
              <a:rPr lang="zh-CN" altLang="en-US" sz="1200" b="1" kern="0" dirty="0">
                <a:solidFill>
                  <a:schemeClr val="tx1">
                    <a:lumMod val="75000"/>
                  </a:schemeClr>
                </a:solidFill>
                <a:latin typeface="微软雅黑"/>
                <a:ea typeface="微软雅黑"/>
                <a:cs typeface="Lantinghei SC Extralight"/>
                <a:sym typeface="Lantinghei SC Extralight"/>
              </a:rPr>
              <a:t>（</a:t>
            </a:r>
            <a:r>
              <a:rPr lang="en-US" altLang="zh-CN" sz="1200" b="1" kern="0" dirty="0">
                <a:solidFill>
                  <a:schemeClr val="tx1">
                    <a:lumMod val="75000"/>
                  </a:schemeClr>
                </a:solidFill>
                <a:latin typeface="微软雅黑"/>
                <a:ea typeface="微软雅黑"/>
                <a:cs typeface="Lantinghei SC Extralight"/>
                <a:sym typeface="Lantinghei SC Extralight"/>
              </a:rPr>
              <a:t>2008</a:t>
            </a:r>
            <a:r>
              <a:rPr lang="zh-CN" altLang="en-US" sz="1200" b="1" kern="0" dirty="0">
                <a:solidFill>
                  <a:schemeClr val="tx1">
                    <a:lumMod val="75000"/>
                  </a:schemeClr>
                </a:solidFill>
                <a:latin typeface="微软雅黑"/>
                <a:ea typeface="微软雅黑"/>
                <a:cs typeface="Lantinghei SC Extralight"/>
                <a:sym typeface="Lantinghei SC Extralight"/>
              </a:rPr>
              <a:t>）引入</a:t>
            </a:r>
            <a:r>
              <a:rPr lang="en-US" altLang="zh-CN" sz="1200" b="1" kern="0" dirty="0" err="1">
                <a:solidFill>
                  <a:schemeClr val="tx1">
                    <a:lumMod val="75000"/>
                  </a:schemeClr>
                </a:solidFill>
                <a:latin typeface="微软雅黑"/>
                <a:ea typeface="微软雅黑"/>
                <a:cs typeface="Lantinghei SC Extralight"/>
                <a:sym typeface="Lantinghei SC Extralight"/>
              </a:rPr>
              <a:t>Bolar</a:t>
            </a:r>
            <a:r>
              <a:rPr lang="zh-CN" altLang="en-US" sz="1200" b="1" kern="0" dirty="0">
                <a:solidFill>
                  <a:schemeClr val="tx1">
                    <a:lumMod val="75000"/>
                  </a:schemeClr>
                </a:solidFill>
                <a:latin typeface="微软雅黑"/>
                <a:ea typeface="微软雅黑"/>
                <a:cs typeface="Lantinghei SC Extralight"/>
                <a:sym typeface="Lantinghei SC Extralight"/>
              </a:rPr>
              <a:t>例外制度：原第</a:t>
            </a:r>
            <a:r>
              <a:rPr lang="en-US" altLang="zh-CN" sz="1200" b="1" kern="0" dirty="0">
                <a:solidFill>
                  <a:schemeClr val="tx1">
                    <a:lumMod val="75000"/>
                  </a:schemeClr>
                </a:solidFill>
                <a:latin typeface="微软雅黑"/>
                <a:ea typeface="微软雅黑"/>
                <a:cs typeface="Lantinghei SC Extralight"/>
                <a:sym typeface="Lantinghei SC Extralight"/>
              </a:rPr>
              <a:t>69</a:t>
            </a:r>
            <a:r>
              <a:rPr lang="zh-CN" altLang="en-US" sz="1200" b="1" kern="0" dirty="0">
                <a:solidFill>
                  <a:schemeClr val="tx1">
                    <a:lumMod val="75000"/>
                  </a:schemeClr>
                </a:solidFill>
                <a:latin typeface="微软雅黑"/>
                <a:ea typeface="微软雅黑"/>
                <a:cs typeface="Lantinghei SC Extralight"/>
                <a:sym typeface="Lantinghei SC Extralight"/>
              </a:rPr>
              <a:t>条，新法第</a:t>
            </a:r>
            <a:r>
              <a:rPr lang="en-US" altLang="zh-CN" sz="1200" b="1" kern="0" dirty="0">
                <a:solidFill>
                  <a:schemeClr val="tx1">
                    <a:lumMod val="75000"/>
                  </a:schemeClr>
                </a:solidFill>
                <a:latin typeface="微软雅黑"/>
                <a:ea typeface="微软雅黑"/>
                <a:cs typeface="Lantinghei SC Extralight"/>
                <a:sym typeface="Lantinghei SC Extralight"/>
              </a:rPr>
              <a:t>75</a:t>
            </a:r>
            <a:r>
              <a:rPr lang="zh-CN" altLang="en-US" sz="1200" b="1" kern="0" dirty="0">
                <a:solidFill>
                  <a:schemeClr val="tx1">
                    <a:lumMod val="75000"/>
                  </a:schemeClr>
                </a:solidFill>
                <a:latin typeface="微软雅黑"/>
                <a:ea typeface="微软雅黑"/>
                <a:cs typeface="Lantinghei SC Extralight"/>
                <a:sym typeface="Lantinghei SC Extralight"/>
              </a:rPr>
              <a:t>条</a:t>
            </a:r>
            <a:endParaRPr lang="en-US" altLang="zh-CN" sz="1200" b="1" kern="0" dirty="0">
              <a:solidFill>
                <a:schemeClr val="tx1">
                  <a:lumMod val="75000"/>
                </a:schemeClr>
              </a:solidFill>
              <a:latin typeface="微软雅黑"/>
              <a:ea typeface="微软雅黑"/>
              <a:cs typeface="Lantinghei SC Extralight"/>
              <a:sym typeface="Lantinghei SC Extralight"/>
            </a:endParaRPr>
          </a:p>
        </p:txBody>
      </p:sp>
      <p:sp>
        <p:nvSpPr>
          <p:cNvPr id="5" name="矩形 4"/>
          <p:cNvSpPr/>
          <p:nvPr/>
        </p:nvSpPr>
        <p:spPr>
          <a:xfrm>
            <a:off x="887238" y="5497373"/>
            <a:ext cx="10712238" cy="461665"/>
          </a:xfrm>
          <a:prstGeom prst="rect">
            <a:avLst/>
          </a:prstGeom>
          <a:solidFill>
            <a:schemeClr val="bg1"/>
          </a:solidFill>
        </p:spPr>
        <p:txBody>
          <a:bodyPr wrap="square">
            <a:spAutoFit/>
          </a:bodyPr>
          <a:lstStyle/>
          <a:p>
            <a:r>
              <a:rPr lang="zh-CN" altLang="en-US" sz="1200" kern="0" dirty="0">
                <a:solidFill>
                  <a:schemeClr val="tx1">
                    <a:lumMod val="75000"/>
                  </a:schemeClr>
                </a:solidFill>
                <a:latin typeface="微软雅黑"/>
                <a:ea typeface="微软雅黑"/>
                <a:cs typeface="Lantinghei SC Extralight"/>
              </a:rPr>
              <a:t>有下列情形之一的，不视为侵犯专利权：</a:t>
            </a:r>
            <a:r>
              <a:rPr lang="en-US" altLang="zh-CN" sz="1200" kern="0" dirty="0">
                <a:solidFill>
                  <a:schemeClr val="tx1">
                    <a:lumMod val="75000"/>
                  </a:schemeClr>
                </a:solidFill>
                <a:latin typeface="微软雅黑"/>
                <a:ea typeface="微软雅黑"/>
                <a:cs typeface="Lantinghei SC Extralight"/>
              </a:rPr>
              <a:t>…</a:t>
            </a:r>
            <a:r>
              <a:rPr lang="zh-CN" altLang="en-US" sz="1200" kern="0" dirty="0">
                <a:solidFill>
                  <a:schemeClr val="tx1">
                    <a:lumMod val="75000"/>
                  </a:schemeClr>
                </a:solidFill>
                <a:latin typeface="微软雅黑"/>
                <a:ea typeface="微软雅黑"/>
                <a:cs typeface="Lantinghei SC Extralight"/>
              </a:rPr>
              <a:t>（五）为提供行政审批所需要的信息，制造、使用、进口专利药品或者专利医疗器械的，以及专门为其制造、进口专利药品或者专利医疗器械的。</a:t>
            </a:r>
          </a:p>
        </p:txBody>
      </p:sp>
      <p:sp>
        <p:nvSpPr>
          <p:cNvPr id="6" name="矩形 5"/>
          <p:cNvSpPr/>
          <p:nvPr/>
        </p:nvSpPr>
        <p:spPr>
          <a:xfrm>
            <a:off x="601488" y="6178786"/>
            <a:ext cx="6096000" cy="276999"/>
          </a:xfrm>
          <a:prstGeom prst="rect">
            <a:avLst/>
          </a:prstGeom>
        </p:spPr>
        <p:txBody>
          <a:bodyPr>
            <a:spAutoFit/>
          </a:bodyPr>
          <a:lstStyle/>
          <a:p>
            <a:pPr marL="171450" indent="-171450" algn="just" defTabSz="410765" hangingPunct="0">
              <a:buFont typeface="Arial" panose="020B0604020202020204" pitchFamily="34" charset="0"/>
              <a:buChar char="•"/>
            </a:pPr>
            <a:r>
              <a:rPr lang="zh-CN" altLang="en-US" sz="1200" b="1" kern="0" dirty="0">
                <a:solidFill>
                  <a:schemeClr val="tx1">
                    <a:lumMod val="75000"/>
                  </a:schemeClr>
                </a:solidFill>
                <a:latin typeface="微软雅黑"/>
                <a:ea typeface="微软雅黑"/>
                <a:cs typeface="Lantinghei SC Extralight"/>
                <a:sym typeface="Lantinghei SC Extralight"/>
              </a:rPr>
              <a:t>新法同时引入药品专利链接制度（第</a:t>
            </a:r>
            <a:r>
              <a:rPr lang="en-US" altLang="zh-CN" sz="1200" b="1" kern="0" dirty="0">
                <a:solidFill>
                  <a:schemeClr val="tx1">
                    <a:lumMod val="75000"/>
                  </a:schemeClr>
                </a:solidFill>
                <a:latin typeface="微软雅黑"/>
                <a:ea typeface="微软雅黑"/>
                <a:cs typeface="Lantinghei SC Extralight"/>
                <a:sym typeface="Lantinghei SC Extralight"/>
              </a:rPr>
              <a:t>76</a:t>
            </a:r>
            <a:r>
              <a:rPr lang="zh-CN" altLang="en-US" sz="1200" b="1" kern="0" dirty="0">
                <a:solidFill>
                  <a:schemeClr val="tx1">
                    <a:lumMod val="75000"/>
                  </a:schemeClr>
                </a:solidFill>
                <a:latin typeface="微软雅黑"/>
                <a:ea typeface="微软雅黑"/>
                <a:cs typeface="Lantinghei SC Extralight"/>
                <a:sym typeface="Lantinghei SC Extralight"/>
              </a:rPr>
              <a:t>条）和药品专利保护期延长制度（第</a:t>
            </a:r>
            <a:r>
              <a:rPr lang="en-US" altLang="zh-CN" sz="1200" b="1" kern="0" dirty="0">
                <a:solidFill>
                  <a:schemeClr val="tx1">
                    <a:lumMod val="75000"/>
                  </a:schemeClr>
                </a:solidFill>
                <a:latin typeface="微软雅黑"/>
                <a:ea typeface="微软雅黑"/>
                <a:cs typeface="Lantinghei SC Extralight"/>
                <a:sym typeface="Lantinghei SC Extralight"/>
              </a:rPr>
              <a:t>42</a:t>
            </a:r>
            <a:r>
              <a:rPr lang="zh-CN" altLang="en-US" sz="1200" b="1" kern="0" dirty="0">
                <a:solidFill>
                  <a:schemeClr val="tx1">
                    <a:lumMod val="75000"/>
                  </a:schemeClr>
                </a:solidFill>
                <a:latin typeface="微软雅黑"/>
                <a:ea typeface="微软雅黑"/>
                <a:cs typeface="Lantinghei SC Extralight"/>
                <a:sym typeface="Lantinghei SC Extralight"/>
              </a:rPr>
              <a:t>条）</a:t>
            </a:r>
            <a:endParaRPr lang="en-US" altLang="zh-CN" sz="1200" b="1" kern="0" dirty="0">
              <a:solidFill>
                <a:schemeClr val="tx1">
                  <a:lumMod val="75000"/>
                </a:schemeClr>
              </a:solidFill>
              <a:latin typeface="微软雅黑"/>
              <a:ea typeface="微软雅黑"/>
              <a:cs typeface="Lantinghei SC Extralight"/>
              <a:sym typeface="Lantinghei SC Extralight"/>
            </a:endParaRPr>
          </a:p>
        </p:txBody>
      </p:sp>
    </p:spTree>
    <p:extLst>
      <p:ext uri="{BB962C8B-B14F-4D97-AF65-F5344CB8AC3E}">
        <p14:creationId xmlns:p14="http://schemas.microsoft.com/office/powerpoint/2010/main" val="69624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38" name="文本占位符 12"/>
          <p:cNvSpPr txBox="1">
            <a:spLocks/>
          </p:cNvSpPr>
          <p:nvPr/>
        </p:nvSpPr>
        <p:spPr bwMode="auto">
          <a:xfrm>
            <a:off x="1133526" y="1250438"/>
            <a:ext cx="5074490" cy="11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180000" rtl="0" eaLnBrk="1" fontAlgn="base" latinLnBrk="0" hangingPunct="1">
              <a:lnSpc>
                <a:spcPct val="100000"/>
              </a:lnSpc>
              <a:spcBef>
                <a:spcPts val="0"/>
              </a:spcBef>
              <a:spcAft>
                <a:spcPts val="600"/>
              </a:spcAft>
              <a:buFont typeface="Arial" pitchFamily="34" charset="0"/>
              <a:buNone/>
              <a:defRPr lang="en-US" sz="900" kern="1200">
                <a:solidFill>
                  <a:srgbClr val="50595B"/>
                </a:solidFill>
                <a:latin typeface="Arial"/>
                <a:ea typeface="+mn-ea"/>
                <a:cs typeface="Arial" pitchFamily="34" charset="0"/>
              </a:defRPr>
            </a:lvl1pPr>
            <a:lvl2pPr marL="179388"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2pPr>
            <a:lvl3pPr marL="358775"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3pPr>
            <a:lvl4pPr marL="539750" indent="-179388" algn="l" defTabSz="179388" rtl="0" eaLnBrk="0" fontAlgn="base" hangingPunct="0">
              <a:spcBef>
                <a:spcPct val="0"/>
              </a:spcBef>
              <a:spcAft>
                <a:spcPts val="300"/>
              </a:spcAft>
              <a:buFont typeface="Arial" charset="0"/>
              <a:buChar char="•"/>
              <a:defRPr lang="en-US" sz="900" kern="1200">
                <a:solidFill>
                  <a:srgbClr val="50595B"/>
                </a:solidFill>
                <a:latin typeface="Arial" pitchFamily="34" charset="0"/>
                <a:ea typeface="+mn-ea"/>
                <a:cs typeface="Arial" pitchFamily="34" charset="0"/>
              </a:defRPr>
            </a:lvl4pPr>
            <a:lvl5pPr marL="717550" indent="-177800" algn="l" defTabSz="179388" rtl="0" eaLnBrk="0" fontAlgn="base" hangingPunct="0">
              <a:spcBef>
                <a:spcPct val="0"/>
              </a:spcBef>
              <a:spcAft>
                <a:spcPts val="300"/>
              </a:spcAft>
              <a:buFont typeface="Arial" charset="0"/>
              <a:buChar char="•"/>
              <a:defRPr lang="en-AU" sz="900" kern="120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ltLang="zh-CN" sz="1400" i="1" dirty="0">
                <a:solidFill>
                  <a:prstClr val="black">
                    <a:lumMod val="75000"/>
                    <a:lumOff val="25000"/>
                  </a:prstClr>
                </a:solidFill>
                <a:ea typeface="思源黑体" panose="020B0400000000000000"/>
              </a:rPr>
              <a:t>			</a:t>
            </a:r>
            <a:endParaRPr altLang="zh-CN" sz="1400" dirty="0">
              <a:solidFill>
                <a:prstClr val="black">
                  <a:lumMod val="75000"/>
                  <a:lumOff val="25000"/>
                </a:prstClr>
              </a:solidFill>
              <a:ea typeface="思源黑体" panose="020B0400000000000000"/>
            </a:endParaRPr>
          </a:p>
          <a:p>
            <a:pPr marL="457200" indent="-457200">
              <a:buFont typeface="Arial" pitchFamily="34" charset="0"/>
              <a:buChar char="•"/>
            </a:pPr>
            <a:endParaRPr altLang="zh-CN" sz="1400" dirty="0">
              <a:solidFill>
                <a:prstClr val="black">
                  <a:lumMod val="75000"/>
                  <a:lumOff val="25000"/>
                </a:prstClr>
              </a:solidFill>
              <a:ea typeface="思源黑体" panose="020B0400000000000000"/>
            </a:endParaRPr>
          </a:p>
          <a:p>
            <a:pPr marL="285750" indent="-285750">
              <a:buFont typeface="Wingdings" panose="05000000000000000000" pitchFamily="2" charset="2"/>
              <a:buChar char="l"/>
              <a:defRPr/>
            </a:pPr>
            <a:endParaRPr lang="zh-CN" altLang="en-US" sz="1400" dirty="0">
              <a:ea typeface="思源黑体" panose="020B0400000000000000"/>
            </a:endParaRPr>
          </a:p>
        </p:txBody>
      </p:sp>
      <p:sp>
        <p:nvSpPr>
          <p:cNvPr id="3" name="Slide Number Placeholder 2">
            <a:extLst>
              <a:ext uri="{FF2B5EF4-FFF2-40B4-BE49-F238E27FC236}">
                <a16:creationId xmlns:a16="http://schemas.microsoft.com/office/drawing/2014/main" id="{5F946082-094B-481A-9F42-31E4AB5A98F6}"/>
              </a:ext>
            </a:extLst>
          </p:cNvPr>
          <p:cNvSpPr>
            <a:spLocks noGrp="1"/>
          </p:cNvSpPr>
          <p:nvPr>
            <p:ph type="sldNum" sz="quarter" idx="12"/>
          </p:nvPr>
        </p:nvSpPr>
        <p:spPr/>
        <p:txBody>
          <a:bodyPr/>
          <a:lstStyle/>
          <a:p>
            <a:fld id="{89F2F03E-D49B-4454-95FA-645BE2D41F0B}" type="slidenum">
              <a:rPr lang="zh-CN" altLang="en-US" smtClean="0"/>
              <a:t>26</a:t>
            </a:fld>
            <a:endParaRPr lang="zh-CN" altLang="en-US"/>
          </a:p>
        </p:txBody>
      </p:sp>
      <p:sp>
        <p:nvSpPr>
          <p:cNvPr id="29" name="Title 4">
            <a:extLst>
              <a:ext uri="{FF2B5EF4-FFF2-40B4-BE49-F238E27FC236}">
                <a16:creationId xmlns:a16="http://schemas.microsoft.com/office/drawing/2014/main" id="{A1F50021-9004-4730-A232-0AE3EF416ADD}"/>
              </a:ext>
            </a:extLst>
          </p:cNvPr>
          <p:cNvSpPr txBox="1">
            <a:spLocks/>
          </p:cNvSpPr>
          <p:nvPr/>
        </p:nvSpPr>
        <p:spPr>
          <a:xfrm>
            <a:off x="1349295" y="42072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lvl="0"/>
            <a:r>
              <a:rPr kumimoji="0" lang="zh-CN" altLang="en-US" sz="2800" b="1" i="0" u="none" strike="noStrike" kern="1200" cap="none" spc="-150" normalizeH="0" baseline="0" noProof="0" dirty="0" smtClean="0">
                <a:ln>
                  <a:noFill/>
                </a:ln>
                <a:solidFill>
                  <a:srgbClr val="00AEEF"/>
                </a:solidFill>
                <a:effectLst/>
                <a:uLnTx/>
                <a:uFillTx/>
                <a:ea typeface="思源黑体 CN Medium" panose="020B0600000000000000" pitchFamily="34" charset="-122"/>
                <a:cs typeface="+mj-cs"/>
              </a:rPr>
              <a:t>第四部分</a:t>
            </a:r>
            <a:r>
              <a:rPr lang="en-US" altLang="zh-CN" sz="2800" spc="-150" dirty="0" smtClean="0">
                <a:latin typeface="微软雅黑" panose="020B0503020204020204" pitchFamily="34" charset="-122"/>
                <a:ea typeface="微软雅黑" panose="020B0503020204020204" pitchFamily="34" charset="-122"/>
              </a:rPr>
              <a:t>——</a:t>
            </a:r>
            <a:r>
              <a:rPr lang="zh-CN" altLang="en-US" sz="2800" spc="-150" dirty="0" smtClean="0">
                <a:latin typeface="微软雅黑" panose="020B0503020204020204" pitchFamily="34" charset="-122"/>
                <a:ea typeface="微软雅黑" panose="020B0503020204020204" pitchFamily="34" charset="-122"/>
              </a:rPr>
              <a:t>药</a:t>
            </a:r>
            <a:r>
              <a:rPr lang="zh-CN" altLang="en-US" sz="2800" spc="-150" dirty="0" smtClean="0"/>
              <a:t>品专利保护</a:t>
            </a:r>
            <a:endParaRPr kumimoji="0" lang="en-US" sz="2800" b="1" i="0" u="none" strike="noStrike" kern="1200" cap="none" spc="-150" normalizeH="0" baseline="0" noProof="0" dirty="0">
              <a:ln>
                <a:noFill/>
              </a:ln>
              <a:solidFill>
                <a:srgbClr val="00AEEF"/>
              </a:solidFill>
              <a:effectLst/>
              <a:uLnTx/>
              <a:uFillTx/>
              <a:ea typeface="思源黑体 CN Medium" panose="020B0600000000000000" pitchFamily="34" charset="-122"/>
              <a:cs typeface="+mj-cs"/>
            </a:endParaRPr>
          </a:p>
        </p:txBody>
      </p:sp>
      <p:sp>
        <p:nvSpPr>
          <p:cNvPr id="13" name="文本框 12"/>
          <p:cNvSpPr txBox="1"/>
          <p:nvPr/>
        </p:nvSpPr>
        <p:spPr>
          <a:xfrm>
            <a:off x="601489" y="1259266"/>
            <a:ext cx="11128930" cy="338554"/>
          </a:xfrm>
          <a:prstGeom prst="rect">
            <a:avLst/>
          </a:prstGeom>
          <a:noFill/>
        </p:spPr>
        <p:txBody>
          <a:bodyPr wrap="square" rtlCol="0">
            <a:spAutoFit/>
          </a:bodyPr>
          <a:lstStyle/>
          <a:p>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药品的特殊性</a:t>
            </a:r>
          </a:p>
        </p:txBody>
      </p:sp>
      <p:sp>
        <p:nvSpPr>
          <p:cNvPr id="4" name="矩形 3"/>
          <p:cNvSpPr/>
          <p:nvPr/>
        </p:nvSpPr>
        <p:spPr>
          <a:xfrm>
            <a:off x="601489" y="1747796"/>
            <a:ext cx="6096000" cy="4678204"/>
          </a:xfrm>
          <a:prstGeom prst="rect">
            <a:avLst/>
          </a:prstGeom>
        </p:spPr>
        <p:txBody>
          <a:bodyPr>
            <a:spAutoFit/>
          </a:bodyPr>
          <a:lstStyle/>
          <a:p>
            <a:pPr algn="just" defTabSz="410765" hangingPunct="0">
              <a:spcAft>
                <a:spcPts val="1200"/>
              </a:spcAft>
              <a:defRPr/>
            </a:pPr>
            <a:r>
              <a:rPr lang="zh-CN" altLang="en-US" sz="1200" b="1" kern="0" dirty="0">
                <a:solidFill>
                  <a:schemeClr val="tx1">
                    <a:lumMod val="75000"/>
                  </a:schemeClr>
                </a:solidFill>
                <a:latin typeface="微软雅黑"/>
                <a:ea typeface="微软雅黑"/>
                <a:cs typeface="Lantinghei SC Extralight"/>
                <a:sym typeface="Lantinghei SC Extralight"/>
              </a:rPr>
              <a:t>昂贵的第一片药</a:t>
            </a:r>
            <a:r>
              <a:rPr lang="en-US" altLang="zh-CN" sz="1200" b="1" kern="0" dirty="0">
                <a:solidFill>
                  <a:schemeClr val="tx1">
                    <a:lumMod val="75000"/>
                  </a:schemeClr>
                </a:solidFill>
                <a:latin typeface="微软雅黑"/>
                <a:ea typeface="微软雅黑"/>
                <a:cs typeface="Lantinghei SC Extralight"/>
                <a:sym typeface="Lantinghei SC Extralight"/>
              </a:rPr>
              <a:t>——</a:t>
            </a:r>
            <a:r>
              <a:rPr lang="zh-CN" altLang="en-US" sz="1200" b="1" kern="0" dirty="0">
                <a:solidFill>
                  <a:schemeClr val="tx1">
                    <a:lumMod val="75000"/>
                  </a:schemeClr>
                </a:solidFill>
                <a:latin typeface="微软雅黑"/>
                <a:ea typeface="微软雅黑"/>
                <a:cs typeface="Lantinghei SC Extralight"/>
                <a:sym typeface="Lantinghei SC Extralight"/>
              </a:rPr>
              <a:t>高昂的研发成本</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药品与社会公众的生命权利相关，各国普遍采用市场准入制度</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开发新药：药物活性成分研究、晶型和制剂开发、</a:t>
            </a:r>
            <a:r>
              <a:rPr lang="en-US" altLang="zh-CN" sz="1200" kern="0" dirty="0">
                <a:solidFill>
                  <a:schemeClr val="tx1">
                    <a:lumMod val="75000"/>
                  </a:schemeClr>
                </a:solidFill>
                <a:latin typeface="微软雅黑"/>
                <a:ea typeface="微软雅黑"/>
                <a:cs typeface="Lantinghei SC Extralight"/>
                <a:sym typeface="Lantinghei SC Extralight"/>
              </a:rPr>
              <a:t>I</a:t>
            </a:r>
            <a:r>
              <a:rPr lang="zh-CN" altLang="en-US" sz="1200" kern="0" dirty="0">
                <a:solidFill>
                  <a:schemeClr val="tx1">
                    <a:lumMod val="75000"/>
                  </a:schemeClr>
                </a:solidFill>
                <a:latin typeface="微软雅黑"/>
                <a:ea typeface="微软雅黑"/>
                <a:cs typeface="Lantinghei SC Extralight"/>
                <a:sym typeface="Lantinghei SC Extralight"/>
              </a:rPr>
              <a:t>至</a:t>
            </a:r>
            <a:r>
              <a:rPr lang="en-US" altLang="zh-CN" sz="1200" kern="0" dirty="0">
                <a:solidFill>
                  <a:schemeClr val="tx1">
                    <a:lumMod val="75000"/>
                  </a:schemeClr>
                </a:solidFill>
                <a:latin typeface="微软雅黑"/>
                <a:ea typeface="微软雅黑"/>
                <a:cs typeface="Lantinghei SC Extralight"/>
                <a:sym typeface="Lantinghei SC Extralight"/>
              </a:rPr>
              <a:t>III</a:t>
            </a:r>
            <a:r>
              <a:rPr lang="zh-CN" altLang="en-US" sz="1200" kern="0" dirty="0">
                <a:solidFill>
                  <a:schemeClr val="tx1">
                    <a:lumMod val="75000"/>
                  </a:schemeClr>
                </a:solidFill>
                <a:latin typeface="微软雅黑"/>
                <a:ea typeface="微软雅黑"/>
                <a:cs typeface="Lantinghei SC Extralight"/>
                <a:sym typeface="Lantinghei SC Extralight"/>
              </a:rPr>
              <a:t>期临床、上市后</a:t>
            </a:r>
            <a:r>
              <a:rPr lang="en-US" altLang="zh-CN" sz="1200" kern="0" dirty="0">
                <a:solidFill>
                  <a:schemeClr val="tx1">
                    <a:lumMod val="75000"/>
                  </a:schemeClr>
                </a:solidFill>
                <a:latin typeface="微软雅黑"/>
                <a:ea typeface="微软雅黑"/>
                <a:cs typeface="Lantinghei SC Extralight"/>
                <a:sym typeface="Lantinghei SC Extralight"/>
              </a:rPr>
              <a:t>IV</a:t>
            </a:r>
            <a:r>
              <a:rPr lang="zh-CN" altLang="en-US" sz="1200" kern="0" dirty="0">
                <a:solidFill>
                  <a:schemeClr val="tx1">
                    <a:lumMod val="75000"/>
                  </a:schemeClr>
                </a:solidFill>
                <a:latin typeface="微软雅黑"/>
                <a:ea typeface="微软雅黑"/>
                <a:cs typeface="Lantinghei SC Extralight"/>
                <a:sym typeface="Lantinghei SC Extralight"/>
              </a:rPr>
              <a:t>期临床等</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成本昂贵：平均每个药物耗资</a:t>
            </a:r>
            <a:r>
              <a:rPr lang="en-US" altLang="zh-CN" sz="1200" kern="0" dirty="0">
                <a:solidFill>
                  <a:schemeClr val="tx1">
                    <a:lumMod val="75000"/>
                  </a:schemeClr>
                </a:solidFill>
                <a:latin typeface="微软雅黑"/>
                <a:ea typeface="微软雅黑"/>
                <a:cs typeface="Lantinghei SC Extralight"/>
                <a:sym typeface="Lantinghei SC Extralight"/>
              </a:rPr>
              <a:t>28</a:t>
            </a:r>
            <a:r>
              <a:rPr lang="zh-CN" altLang="en-US" sz="1200" kern="0" dirty="0">
                <a:solidFill>
                  <a:schemeClr val="tx1">
                    <a:lumMod val="75000"/>
                  </a:schemeClr>
                </a:solidFill>
                <a:latin typeface="微软雅黑"/>
                <a:ea typeface="微软雅黑"/>
                <a:cs typeface="Lantinghei SC Extralight"/>
                <a:sym typeface="Lantinghei SC Extralight"/>
              </a:rPr>
              <a:t>亿美元，时长</a:t>
            </a:r>
            <a:r>
              <a:rPr lang="en-US" altLang="zh-CN" sz="1200" kern="0" dirty="0">
                <a:solidFill>
                  <a:schemeClr val="tx1">
                    <a:lumMod val="75000"/>
                  </a:schemeClr>
                </a:solidFill>
                <a:latin typeface="微软雅黑"/>
                <a:ea typeface="微软雅黑"/>
                <a:cs typeface="Lantinghei SC Extralight"/>
                <a:sym typeface="Lantinghei SC Extralight"/>
              </a:rPr>
              <a:t>8</a:t>
            </a:r>
            <a:r>
              <a:rPr lang="zh-CN" altLang="en-US" sz="1200" kern="0" dirty="0">
                <a:solidFill>
                  <a:schemeClr val="tx1">
                    <a:lumMod val="75000"/>
                  </a:schemeClr>
                </a:solidFill>
                <a:latin typeface="微软雅黑"/>
                <a:ea typeface="微软雅黑"/>
                <a:cs typeface="Lantinghei SC Extralight"/>
                <a:sym typeface="Lantinghei SC Extralight"/>
              </a:rPr>
              <a:t>至</a:t>
            </a:r>
            <a:r>
              <a:rPr lang="en-US" altLang="zh-CN" sz="1200" kern="0" dirty="0">
                <a:solidFill>
                  <a:schemeClr val="tx1">
                    <a:lumMod val="75000"/>
                  </a:schemeClr>
                </a:solidFill>
                <a:latin typeface="微软雅黑"/>
                <a:ea typeface="微软雅黑"/>
                <a:cs typeface="Lantinghei SC Extralight"/>
                <a:sym typeface="Lantinghei SC Extralight"/>
              </a:rPr>
              <a:t>10</a:t>
            </a:r>
            <a:r>
              <a:rPr lang="zh-CN" altLang="en-US" sz="1200" kern="0" dirty="0">
                <a:solidFill>
                  <a:schemeClr val="tx1">
                    <a:lumMod val="75000"/>
                  </a:schemeClr>
                </a:solidFill>
                <a:latin typeface="微软雅黑"/>
                <a:ea typeface="微软雅黑"/>
                <a:cs typeface="Lantinghei SC Extralight"/>
                <a:sym typeface="Lantinghei SC Extralight"/>
              </a:rPr>
              <a:t>年</a:t>
            </a:r>
          </a:p>
          <a:p>
            <a:pPr marL="171450" indent="-171450" algn="just" defTabSz="410765" hangingPunct="0">
              <a:spcAft>
                <a:spcPts val="1200"/>
              </a:spcAft>
              <a:buFont typeface="Arial" panose="020B0604020202020204" pitchFamily="34" charset="0"/>
              <a:buChar char="•"/>
              <a:defRPr/>
            </a:pPr>
            <a:r>
              <a:rPr lang="zh-CN" altLang="en-US" sz="1200" kern="0" dirty="0">
                <a:solidFill>
                  <a:srgbClr val="FF0000"/>
                </a:solidFill>
                <a:latin typeface="微软雅黑"/>
                <a:ea typeface="微软雅黑"/>
                <a:cs typeface="Lantinghei SC Extralight"/>
                <a:sym typeface="Lantinghei SC Extralight"/>
              </a:rPr>
              <a:t>原研药产品的价格中包括了高昂的新药研发投入，相对昂贵</a:t>
            </a:r>
          </a:p>
          <a:p>
            <a:pPr marL="171450" indent="-171450" algn="just" defTabSz="410765" hangingPunct="0">
              <a:spcAft>
                <a:spcPts val="1200"/>
              </a:spcAft>
              <a:buFont typeface="Arial" panose="020B0604020202020204" pitchFamily="34" charset="0"/>
              <a:buChar char="•"/>
              <a:defRPr/>
            </a:pPr>
            <a:endParaRPr lang="zh-CN" altLang="en-US" sz="1200" kern="0" dirty="0">
              <a:solidFill>
                <a:schemeClr val="tx1">
                  <a:lumMod val="75000"/>
                </a:schemeClr>
              </a:solidFill>
              <a:latin typeface="微软雅黑"/>
              <a:ea typeface="微软雅黑"/>
              <a:cs typeface="Lantinghei SC Extralight"/>
              <a:sym typeface="Lantinghei SC Extralight"/>
            </a:endParaRPr>
          </a:p>
          <a:p>
            <a:pPr algn="just" defTabSz="410765" hangingPunct="0">
              <a:spcAft>
                <a:spcPts val="1200"/>
              </a:spcAft>
              <a:defRPr/>
            </a:pPr>
            <a:r>
              <a:rPr lang="zh-CN" altLang="en-US" sz="1200" b="1" kern="0" dirty="0">
                <a:solidFill>
                  <a:schemeClr val="tx1">
                    <a:lumMod val="75000"/>
                  </a:schemeClr>
                </a:solidFill>
                <a:latin typeface="微软雅黑"/>
                <a:ea typeface="微软雅黑"/>
                <a:cs typeface="Lantinghei SC Extralight"/>
                <a:sym typeface="Lantinghei SC Extralight"/>
              </a:rPr>
              <a:t>廉价的第二片药</a:t>
            </a:r>
            <a:r>
              <a:rPr lang="en-US" altLang="zh-CN" sz="1200" b="1" kern="0" dirty="0">
                <a:solidFill>
                  <a:schemeClr val="tx1">
                    <a:lumMod val="75000"/>
                  </a:schemeClr>
                </a:solidFill>
                <a:latin typeface="微软雅黑"/>
                <a:ea typeface="微软雅黑"/>
                <a:cs typeface="Lantinghei SC Extralight"/>
                <a:sym typeface="Lantinghei SC Extralight"/>
              </a:rPr>
              <a:t>——</a:t>
            </a:r>
            <a:r>
              <a:rPr lang="zh-CN" altLang="en-US" sz="1200" b="1" kern="0" dirty="0">
                <a:solidFill>
                  <a:schemeClr val="tx1">
                    <a:lumMod val="75000"/>
                  </a:schemeClr>
                </a:solidFill>
                <a:latin typeface="微软雅黑"/>
                <a:ea typeface="微软雅黑"/>
                <a:cs typeface="Lantinghei SC Extralight"/>
                <a:sym typeface="Lantinghei SC Extralight"/>
              </a:rPr>
              <a:t>相对低的生产成本</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一旦药品已经研发出来，则生产成本是相对低的，化学药的生产成本尤为低廉</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仿制药产品以原研药产品为参照，监管要求的数据相对少</a:t>
            </a:r>
          </a:p>
          <a:p>
            <a:pPr marL="171450" indent="-171450" algn="just" defTabSz="410765" hangingPunct="0">
              <a:spcAft>
                <a:spcPts val="1200"/>
              </a:spcAft>
              <a:buFont typeface="Arial" panose="020B0604020202020204" pitchFamily="34" charset="0"/>
              <a:buChar char="•"/>
              <a:defRPr/>
            </a:pPr>
            <a:r>
              <a:rPr lang="zh-CN" altLang="en-US" sz="1200" kern="0" dirty="0">
                <a:solidFill>
                  <a:srgbClr val="FF0000"/>
                </a:solidFill>
                <a:latin typeface="微软雅黑"/>
                <a:ea typeface="微软雅黑"/>
                <a:cs typeface="Lantinghei SC Extralight"/>
                <a:sym typeface="Lantinghei SC Extralight"/>
              </a:rPr>
              <a:t>仿制药产品的价格中包括的研发投入相对低，相对廉价</a:t>
            </a:r>
          </a:p>
          <a:p>
            <a:pPr marL="171450" indent="-171450" algn="just" defTabSz="410765" hangingPunct="0">
              <a:spcAft>
                <a:spcPts val="1200"/>
              </a:spcAft>
              <a:buFont typeface="Arial" panose="020B0604020202020204" pitchFamily="34" charset="0"/>
              <a:buChar char="•"/>
              <a:defRPr/>
            </a:pPr>
            <a:endParaRPr lang="zh-CN" altLang="en-US" sz="1200" kern="0" dirty="0">
              <a:solidFill>
                <a:schemeClr val="tx1">
                  <a:lumMod val="75000"/>
                </a:schemeClr>
              </a:solidFill>
              <a:latin typeface="微软雅黑"/>
              <a:ea typeface="微软雅黑"/>
              <a:cs typeface="Lantinghei SC Extralight"/>
              <a:sym typeface="Lantinghei SC Extralight"/>
            </a:endParaRPr>
          </a:p>
          <a:p>
            <a:pPr algn="just" defTabSz="410765" hangingPunct="0">
              <a:spcAft>
                <a:spcPts val="1200"/>
              </a:spcAft>
              <a:defRPr/>
            </a:pPr>
            <a:r>
              <a:rPr lang="zh-CN" altLang="en-US" sz="1200" b="1" kern="0" dirty="0">
                <a:solidFill>
                  <a:schemeClr val="tx1">
                    <a:lumMod val="75000"/>
                  </a:schemeClr>
                </a:solidFill>
                <a:latin typeface="微软雅黑"/>
                <a:ea typeface="微软雅黑"/>
                <a:cs typeface="Lantinghei SC Extralight"/>
                <a:sym typeface="Lantinghei SC Extralight"/>
              </a:rPr>
              <a:t>高度依赖知识产权保护</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新药开发需要专利保护以回收成本并获取合理利润</a:t>
            </a:r>
          </a:p>
          <a:p>
            <a:pPr marL="171450" indent="-171450" algn="just" defTabSz="410765" hangingPunct="0">
              <a:spcAft>
                <a:spcPts val="1200"/>
              </a:spcAft>
              <a:buFont typeface="Arial" panose="020B0604020202020204" pitchFamily="34" charset="0"/>
              <a:buChar char="•"/>
              <a:defRPr/>
            </a:pPr>
            <a:r>
              <a:rPr lang="zh-CN" altLang="en-US" sz="1200" kern="0" dirty="0">
                <a:solidFill>
                  <a:schemeClr val="tx1">
                    <a:lumMod val="75000"/>
                  </a:schemeClr>
                </a:solidFill>
                <a:latin typeface="微软雅黑"/>
                <a:ea typeface="微软雅黑"/>
                <a:cs typeface="Lantinghei SC Extralight"/>
                <a:sym typeface="Lantinghei SC Extralight"/>
              </a:rPr>
              <a:t>仿制药虽然物美价廉，但如无新药开发，仿制药是无根之木</a:t>
            </a:r>
          </a:p>
        </p:txBody>
      </p:sp>
      <p:pic>
        <p:nvPicPr>
          <p:cNvPr id="14" name="图片 1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09707" y="2137571"/>
            <a:ext cx="4278167" cy="3046022"/>
          </a:xfrm>
          <a:prstGeom prst="rect">
            <a:avLst/>
          </a:prstGeom>
          <a:noFill/>
        </p:spPr>
      </p:pic>
      <p:sp>
        <p:nvSpPr>
          <p:cNvPr id="15" name="TextBox 7"/>
          <p:cNvSpPr txBox="1"/>
          <p:nvPr/>
        </p:nvSpPr>
        <p:spPr>
          <a:xfrm>
            <a:off x="5655064" y="6118078"/>
            <a:ext cx="6323576" cy="276999"/>
          </a:xfrm>
          <a:prstGeom prst="rect">
            <a:avLst/>
          </a:prstGeom>
          <a:noFill/>
        </p:spPr>
        <p:txBody>
          <a:bodyPr wrap="square" rtlCol="0">
            <a:spAutoFit/>
          </a:bodyPr>
          <a:lstStyle/>
          <a:p>
            <a:r>
              <a:rPr lang="zh-CN" altLang="en-US" sz="1200" b="1" dirty="0" smtClean="0">
                <a:solidFill>
                  <a:srgbClr val="00A9F4"/>
                </a:solidFill>
                <a:latin typeface="微软雅黑" panose="020B0503020204020204" pitchFamily="34" charset="-122"/>
                <a:ea typeface="微软雅黑" panose="020B0503020204020204" pitchFamily="34" charset="-122"/>
              </a:rPr>
              <a:t>强行仿制</a:t>
            </a:r>
            <a:r>
              <a:rPr lang="zh-CN" altLang="en-US" sz="1200" dirty="0" smtClean="0">
                <a:solidFill>
                  <a:srgbClr val="00A9F4"/>
                </a:solidFill>
                <a:latin typeface="微软雅黑" panose="020B0503020204020204" pitchFamily="34" charset="-122"/>
                <a:ea typeface="微软雅黑" panose="020B0503020204020204" pitchFamily="34" charset="-122"/>
              </a:rPr>
              <a:t>：药物</a:t>
            </a:r>
            <a:r>
              <a:rPr lang="zh-CN" altLang="en-US" sz="1200" dirty="0" smtClean="0">
                <a:solidFill>
                  <a:srgbClr val="00A9F4"/>
                </a:solidFill>
                <a:latin typeface="微软雅黑" panose="020B0503020204020204" pitchFamily="34" charset="-122"/>
                <a:ea typeface="微软雅黑" panose="020B0503020204020204" pitchFamily="34" charset="-122"/>
              </a:rPr>
              <a:t>核心专利（化合物专利）尚未到期，仿制药产品已经获得上市许可</a:t>
            </a:r>
            <a:endParaRPr lang="zh-CN" altLang="en-US" sz="1200" dirty="0">
              <a:solidFill>
                <a:srgbClr val="00A9F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718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68594" t="65577" b="15737"/>
          <a:stretch/>
        </p:blipFill>
        <p:spPr>
          <a:xfrm flipH="1">
            <a:off x="8017407" y="-11954"/>
            <a:ext cx="4174593" cy="2484533"/>
          </a:xfrm>
          <a:prstGeom prst="rect">
            <a:avLst/>
          </a:prstGeom>
        </p:spPr>
      </p:pic>
      <p:sp>
        <p:nvSpPr>
          <p:cNvPr id="38" name="文本占位符 12"/>
          <p:cNvSpPr txBox="1">
            <a:spLocks/>
          </p:cNvSpPr>
          <p:nvPr/>
        </p:nvSpPr>
        <p:spPr bwMode="auto">
          <a:xfrm>
            <a:off x="1133526" y="1250438"/>
            <a:ext cx="5074490" cy="11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180000" rtl="0" eaLnBrk="1" fontAlgn="base" latinLnBrk="0" hangingPunct="1">
              <a:lnSpc>
                <a:spcPct val="100000"/>
              </a:lnSpc>
              <a:spcBef>
                <a:spcPts val="0"/>
              </a:spcBef>
              <a:spcAft>
                <a:spcPts val="600"/>
              </a:spcAft>
              <a:buFont typeface="Arial" pitchFamily="34" charset="0"/>
              <a:buNone/>
              <a:defRPr lang="en-US" sz="900" kern="1200">
                <a:solidFill>
                  <a:srgbClr val="50595B"/>
                </a:solidFill>
                <a:latin typeface="Arial"/>
                <a:ea typeface="+mn-ea"/>
                <a:cs typeface="Arial" pitchFamily="34" charset="0"/>
              </a:defRPr>
            </a:lvl1pPr>
            <a:lvl2pPr marL="179388"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2pPr>
            <a:lvl3pPr marL="358775" indent="-179388" algn="l" defTabSz="179388" rtl="0" eaLnBrk="0" fontAlgn="base" hangingPunct="0">
              <a:spcBef>
                <a:spcPct val="0"/>
              </a:spcBef>
              <a:spcAft>
                <a:spcPts val="300"/>
              </a:spcAft>
              <a:buClr>
                <a:srgbClr val="000000"/>
              </a:buClr>
              <a:buSzPct val="100000"/>
              <a:buFont typeface="Arial" charset="0"/>
              <a:buChar char="•"/>
              <a:defRPr lang="en-US" sz="900" kern="1200">
                <a:solidFill>
                  <a:srgbClr val="50595B"/>
                </a:solidFill>
                <a:latin typeface="Arial"/>
                <a:ea typeface="+mn-ea"/>
                <a:cs typeface="Arial" pitchFamily="34" charset="0"/>
              </a:defRPr>
            </a:lvl3pPr>
            <a:lvl4pPr marL="539750" indent="-179388" algn="l" defTabSz="179388" rtl="0" eaLnBrk="0" fontAlgn="base" hangingPunct="0">
              <a:spcBef>
                <a:spcPct val="0"/>
              </a:spcBef>
              <a:spcAft>
                <a:spcPts val="300"/>
              </a:spcAft>
              <a:buFont typeface="Arial" charset="0"/>
              <a:buChar char="•"/>
              <a:defRPr lang="en-US" sz="900" kern="1200">
                <a:solidFill>
                  <a:srgbClr val="50595B"/>
                </a:solidFill>
                <a:latin typeface="Arial" pitchFamily="34" charset="0"/>
                <a:ea typeface="+mn-ea"/>
                <a:cs typeface="Arial" pitchFamily="34" charset="0"/>
              </a:defRPr>
            </a:lvl4pPr>
            <a:lvl5pPr marL="717550" indent="-177800" algn="l" defTabSz="179388" rtl="0" eaLnBrk="0" fontAlgn="base" hangingPunct="0">
              <a:spcBef>
                <a:spcPct val="0"/>
              </a:spcBef>
              <a:spcAft>
                <a:spcPts val="300"/>
              </a:spcAft>
              <a:buFont typeface="Arial" charset="0"/>
              <a:buChar char="•"/>
              <a:defRPr lang="en-AU" sz="900" kern="120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ltLang="zh-CN" sz="1400" i="1" dirty="0">
                <a:solidFill>
                  <a:prstClr val="black">
                    <a:lumMod val="75000"/>
                    <a:lumOff val="25000"/>
                  </a:prstClr>
                </a:solidFill>
                <a:ea typeface="思源黑体" panose="020B0400000000000000"/>
              </a:rPr>
              <a:t>			</a:t>
            </a:r>
            <a:endParaRPr altLang="zh-CN" sz="1400" dirty="0">
              <a:solidFill>
                <a:prstClr val="black">
                  <a:lumMod val="75000"/>
                  <a:lumOff val="25000"/>
                </a:prstClr>
              </a:solidFill>
              <a:ea typeface="思源黑体" panose="020B0400000000000000"/>
            </a:endParaRPr>
          </a:p>
          <a:p>
            <a:pPr marL="457200" indent="-457200">
              <a:buFont typeface="Arial" pitchFamily="34" charset="0"/>
              <a:buChar char="•"/>
            </a:pPr>
            <a:endParaRPr altLang="zh-CN" sz="1400" dirty="0">
              <a:solidFill>
                <a:prstClr val="black">
                  <a:lumMod val="75000"/>
                  <a:lumOff val="25000"/>
                </a:prstClr>
              </a:solidFill>
              <a:ea typeface="思源黑体" panose="020B0400000000000000"/>
            </a:endParaRPr>
          </a:p>
          <a:p>
            <a:pPr marL="285750" indent="-285750">
              <a:buFont typeface="Wingdings" panose="05000000000000000000" pitchFamily="2" charset="2"/>
              <a:buChar char="l"/>
              <a:defRPr/>
            </a:pPr>
            <a:endParaRPr lang="zh-CN" altLang="en-US" sz="1400" dirty="0">
              <a:ea typeface="思源黑体" panose="020B0400000000000000"/>
            </a:endParaRPr>
          </a:p>
        </p:txBody>
      </p:sp>
      <p:sp>
        <p:nvSpPr>
          <p:cNvPr id="3" name="Slide Number Placeholder 2">
            <a:extLst>
              <a:ext uri="{FF2B5EF4-FFF2-40B4-BE49-F238E27FC236}">
                <a16:creationId xmlns:a16="http://schemas.microsoft.com/office/drawing/2014/main" id="{5F946082-094B-481A-9F42-31E4AB5A98F6}"/>
              </a:ext>
            </a:extLst>
          </p:cNvPr>
          <p:cNvSpPr>
            <a:spLocks noGrp="1"/>
          </p:cNvSpPr>
          <p:nvPr>
            <p:ph type="sldNum" sz="quarter" idx="12"/>
          </p:nvPr>
        </p:nvSpPr>
        <p:spPr/>
        <p:txBody>
          <a:bodyPr/>
          <a:lstStyle/>
          <a:p>
            <a:fld id="{89F2F03E-D49B-4454-95FA-645BE2D41F0B}" type="slidenum">
              <a:rPr lang="zh-CN" altLang="en-US" smtClean="0"/>
              <a:t>27</a:t>
            </a:fld>
            <a:endParaRPr lang="zh-CN" altLang="en-US" dirty="0"/>
          </a:p>
        </p:txBody>
      </p:sp>
      <p:sp>
        <p:nvSpPr>
          <p:cNvPr id="29" name="Title 4">
            <a:extLst>
              <a:ext uri="{FF2B5EF4-FFF2-40B4-BE49-F238E27FC236}">
                <a16:creationId xmlns:a16="http://schemas.microsoft.com/office/drawing/2014/main" id="{A1F50021-9004-4730-A232-0AE3EF416ADD}"/>
              </a:ext>
            </a:extLst>
          </p:cNvPr>
          <p:cNvSpPr txBox="1">
            <a:spLocks/>
          </p:cNvSpPr>
          <p:nvPr/>
        </p:nvSpPr>
        <p:spPr>
          <a:xfrm>
            <a:off x="1349295" y="420720"/>
            <a:ext cx="6372305"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pPr lvl="0"/>
            <a:r>
              <a:rPr kumimoji="0" lang="zh-CN" altLang="en-US" sz="2800" b="1" i="0" u="none" strike="noStrike" kern="1200" cap="none" spc="-150" normalizeH="0" baseline="0" noProof="0" dirty="0" smtClean="0">
                <a:ln>
                  <a:noFill/>
                </a:ln>
                <a:solidFill>
                  <a:srgbClr val="00AEEF"/>
                </a:solidFill>
                <a:effectLst/>
                <a:uLnTx/>
                <a:uFillTx/>
                <a:ea typeface="思源黑体 CN Medium" panose="020B0600000000000000" pitchFamily="34" charset="-122"/>
                <a:cs typeface="+mj-cs"/>
              </a:rPr>
              <a:t>第四部分</a:t>
            </a:r>
            <a:r>
              <a:rPr lang="en-US" altLang="zh-CN" sz="2800" spc="-150" dirty="0" smtClean="0">
                <a:latin typeface="微软雅黑" panose="020B0503020204020204" pitchFamily="34" charset="-122"/>
                <a:ea typeface="微软雅黑" panose="020B0503020204020204" pitchFamily="34" charset="-122"/>
              </a:rPr>
              <a:t>——</a:t>
            </a:r>
            <a:r>
              <a:rPr lang="zh-CN" altLang="en-US" sz="2800" spc="-150" dirty="0" smtClean="0">
                <a:latin typeface="微软雅黑" panose="020B0503020204020204" pitchFamily="34" charset="-122"/>
                <a:ea typeface="微软雅黑" panose="020B0503020204020204" pitchFamily="34" charset="-122"/>
              </a:rPr>
              <a:t>药</a:t>
            </a:r>
            <a:r>
              <a:rPr lang="zh-CN" altLang="en-US" sz="2800" spc="-150" dirty="0" smtClean="0"/>
              <a:t>品专利保护</a:t>
            </a:r>
            <a:endParaRPr kumimoji="0" lang="en-US" sz="2800" b="1" i="0" u="none" strike="noStrike" kern="1200" cap="none" spc="-150" normalizeH="0" baseline="0" noProof="0" dirty="0">
              <a:ln>
                <a:noFill/>
              </a:ln>
              <a:solidFill>
                <a:srgbClr val="00AEEF"/>
              </a:solidFill>
              <a:effectLst/>
              <a:uLnTx/>
              <a:uFillTx/>
              <a:ea typeface="思源黑体 CN Medium" panose="020B0600000000000000" pitchFamily="34" charset="-122"/>
              <a:cs typeface="+mj-cs"/>
            </a:endParaRPr>
          </a:p>
        </p:txBody>
      </p:sp>
      <p:sp>
        <p:nvSpPr>
          <p:cNvPr id="13" name="文本框 12"/>
          <p:cNvSpPr txBox="1"/>
          <p:nvPr/>
        </p:nvSpPr>
        <p:spPr>
          <a:xfrm>
            <a:off x="601489" y="1259266"/>
            <a:ext cx="11128930" cy="338554"/>
          </a:xfrm>
          <a:prstGeom prst="rect">
            <a:avLst/>
          </a:prstGeom>
          <a:noFill/>
        </p:spPr>
        <p:txBody>
          <a:bodyPr wrap="square" rtlCol="0">
            <a:spAutoFit/>
          </a:bodyPr>
          <a:lstStyle/>
          <a:p>
            <a:r>
              <a:rPr lang="zh-CN" altLang="en-US" sz="1600" b="1" u="sng"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药品专利链接制度</a:t>
            </a:r>
          </a:p>
        </p:txBody>
      </p:sp>
      <p:sp>
        <p:nvSpPr>
          <p:cNvPr id="11" name="矩形 10"/>
          <p:cNvSpPr/>
          <p:nvPr/>
        </p:nvSpPr>
        <p:spPr>
          <a:xfrm>
            <a:off x="601489" y="1739893"/>
            <a:ext cx="10620693" cy="276999"/>
          </a:xfrm>
          <a:prstGeom prst="rect">
            <a:avLst/>
          </a:prstGeom>
        </p:spPr>
        <p:txBody>
          <a:bodyPr wrap="square">
            <a:spAutoFit/>
          </a:bodyPr>
          <a:lstStyle/>
          <a:p>
            <a:r>
              <a:rPr lang="zh-CN" altLang="en-US" sz="1200" b="1" dirty="0">
                <a:latin typeface="微软雅黑" panose="020B0503020204020204" pitchFamily="34" charset="-122"/>
                <a:ea typeface="微软雅黑" panose="020B0503020204020204" pitchFamily="34" charset="-122"/>
              </a:rPr>
              <a:t>药品专利链接制度</a:t>
            </a:r>
            <a:r>
              <a:rPr lang="zh-CN" altLang="en-US" sz="1200" dirty="0">
                <a:latin typeface="微软雅黑" panose="020B0503020204020204" pitchFamily="34" charset="-122"/>
                <a:ea typeface="微软雅黑" panose="020B0503020204020204" pitchFamily="34" charset="-122"/>
              </a:rPr>
              <a:t>是指仿制药上市批准与创新药品专利期满相“</a:t>
            </a:r>
            <a:r>
              <a:rPr lang="zh-CN" altLang="en-US" sz="1200" b="1" dirty="0">
                <a:latin typeface="微软雅黑" panose="020B0503020204020204" pitchFamily="34" charset="-122"/>
                <a:ea typeface="微软雅黑" panose="020B0503020204020204" pitchFamily="34" charset="-122"/>
              </a:rPr>
              <a:t>链接</a:t>
            </a:r>
            <a:r>
              <a:rPr lang="zh-CN" altLang="en-US" sz="1200" dirty="0">
                <a:latin typeface="微软雅黑" panose="020B0503020204020204" pitchFamily="34" charset="-122"/>
                <a:ea typeface="微软雅黑" panose="020B0503020204020204" pitchFamily="34" charset="-122"/>
              </a:rPr>
              <a:t>”，即仿制药注册申请应当考虑先前已上市药品的专利状况，从而避免可能的专利侵权。</a:t>
            </a:r>
          </a:p>
        </p:txBody>
      </p:sp>
      <p:cxnSp>
        <p:nvCxnSpPr>
          <p:cNvPr id="12" name="直接箭头连接符 11"/>
          <p:cNvCxnSpPr/>
          <p:nvPr/>
        </p:nvCxnSpPr>
        <p:spPr>
          <a:xfrm>
            <a:off x="1962298" y="3112355"/>
            <a:ext cx="59173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968121" y="4511135"/>
            <a:ext cx="59173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562192" y="2722134"/>
            <a:ext cx="0" cy="22830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142303" y="2727958"/>
            <a:ext cx="0" cy="22830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TextBox 13"/>
          <p:cNvSpPr txBox="1"/>
          <p:nvPr/>
        </p:nvSpPr>
        <p:spPr>
          <a:xfrm>
            <a:off x="1918617" y="5150828"/>
            <a:ext cx="1287150"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仿制药产品</a:t>
            </a:r>
            <a:r>
              <a:rPr lang="en-US" altLang="zh-CN" sz="1200" dirty="0">
                <a:latin typeface="微软雅黑" panose="020B0503020204020204" pitchFamily="34" charset="-122"/>
                <a:ea typeface="微软雅黑" panose="020B0503020204020204" pitchFamily="34" charset="-122"/>
              </a:rPr>
              <a:t/>
            </a:r>
            <a:br>
              <a:rPr lang="en-US" altLang="zh-CN" sz="1200" dirty="0">
                <a:latin typeface="微软雅黑" panose="020B0503020204020204" pitchFamily="34" charset="-122"/>
                <a:ea typeface="微软雅黑" panose="020B0503020204020204" pitchFamily="34" charset="-122"/>
              </a:rPr>
            </a:br>
            <a:r>
              <a:rPr lang="zh-CN" altLang="en-US" sz="1200" dirty="0">
                <a:latin typeface="微软雅黑" panose="020B0503020204020204" pitchFamily="34" charset="-122"/>
                <a:ea typeface="微软雅黑" panose="020B0503020204020204" pitchFamily="34" charset="-122"/>
              </a:rPr>
              <a:t>申请上市许可</a:t>
            </a:r>
          </a:p>
        </p:txBody>
      </p:sp>
      <p:sp>
        <p:nvSpPr>
          <p:cNvPr id="20" name="TextBox 14"/>
          <p:cNvSpPr txBox="1"/>
          <p:nvPr/>
        </p:nvSpPr>
        <p:spPr>
          <a:xfrm>
            <a:off x="4498728" y="5151800"/>
            <a:ext cx="1287150"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仿制药产品</a:t>
            </a:r>
            <a:r>
              <a:rPr lang="en-US" altLang="zh-CN" sz="1200" dirty="0">
                <a:latin typeface="微软雅黑" panose="020B0503020204020204" pitchFamily="34" charset="-122"/>
                <a:ea typeface="微软雅黑" panose="020B0503020204020204" pitchFamily="34" charset="-122"/>
              </a:rPr>
              <a:t/>
            </a:r>
            <a:br>
              <a:rPr lang="en-US" altLang="zh-CN" sz="1200" dirty="0">
                <a:latin typeface="微软雅黑" panose="020B0503020204020204" pitchFamily="34" charset="-122"/>
                <a:ea typeface="微软雅黑" panose="020B0503020204020204" pitchFamily="34" charset="-122"/>
              </a:rPr>
            </a:br>
            <a:r>
              <a:rPr lang="zh-CN" altLang="en-US" sz="1200" dirty="0">
                <a:latin typeface="微软雅黑" panose="020B0503020204020204" pitchFamily="34" charset="-122"/>
                <a:ea typeface="微软雅黑" panose="020B0503020204020204" pitchFamily="34" charset="-122"/>
              </a:rPr>
              <a:t>获得上市许可</a:t>
            </a:r>
          </a:p>
        </p:txBody>
      </p:sp>
      <p:sp>
        <p:nvSpPr>
          <p:cNvPr id="21" name="TextBox 15"/>
          <p:cNvSpPr txBox="1"/>
          <p:nvPr/>
        </p:nvSpPr>
        <p:spPr>
          <a:xfrm>
            <a:off x="3131022" y="2746403"/>
            <a:ext cx="1287150"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药监部门审评</a:t>
            </a:r>
          </a:p>
        </p:txBody>
      </p:sp>
      <p:sp>
        <p:nvSpPr>
          <p:cNvPr id="22" name="TextBox 16"/>
          <p:cNvSpPr txBox="1"/>
          <p:nvPr/>
        </p:nvSpPr>
        <p:spPr>
          <a:xfrm>
            <a:off x="2669936" y="4118865"/>
            <a:ext cx="2364624"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药监部门审评</a:t>
            </a:r>
            <a:r>
              <a:rPr lang="en-US" altLang="zh-CN" sz="1200" dirty="0">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专利争议解决</a:t>
            </a:r>
          </a:p>
        </p:txBody>
      </p:sp>
      <p:sp>
        <p:nvSpPr>
          <p:cNvPr id="23" name="TextBox 17"/>
          <p:cNvSpPr txBox="1"/>
          <p:nvPr/>
        </p:nvSpPr>
        <p:spPr>
          <a:xfrm>
            <a:off x="5406347" y="2722135"/>
            <a:ext cx="1949167" cy="276999"/>
          </a:xfrm>
          <a:prstGeom prst="rect">
            <a:avLst/>
          </a:prstGeom>
          <a:noFill/>
        </p:spPr>
        <p:txBody>
          <a:bodyPr wrap="square" rtlCol="0">
            <a:spAutoFit/>
          </a:bodyPr>
          <a:lstStyle/>
          <a:p>
            <a:pPr algn="ctr"/>
            <a:r>
              <a:rPr lang="zh-CN" altLang="en-US" sz="1200" b="1" dirty="0">
                <a:solidFill>
                  <a:srgbClr val="FF0000"/>
                </a:solidFill>
                <a:latin typeface="微软雅黑" panose="020B0503020204020204" pitchFamily="34" charset="-122"/>
                <a:ea typeface="微软雅黑" panose="020B0503020204020204" pitchFamily="34" charset="-122"/>
              </a:rPr>
              <a:t>专利争议解决</a:t>
            </a:r>
          </a:p>
        </p:txBody>
      </p:sp>
      <p:sp>
        <p:nvSpPr>
          <p:cNvPr id="24" name="TextBox 18"/>
          <p:cNvSpPr txBox="1"/>
          <p:nvPr/>
        </p:nvSpPr>
        <p:spPr>
          <a:xfrm>
            <a:off x="8365988" y="2571016"/>
            <a:ext cx="2856194" cy="2308324"/>
          </a:xfrm>
          <a:prstGeom prst="rect">
            <a:avLst/>
          </a:prstGeom>
          <a:pattFill prst="ltDnDiag">
            <a:fgClr>
              <a:srgbClr val="BBDCF7"/>
            </a:fgClr>
            <a:bgClr>
              <a:schemeClr val="bg1"/>
            </a:bgClr>
          </a:pattFill>
        </p:spPr>
        <p:txBody>
          <a:bodyPr wrap="square" rtlCol="0">
            <a:spAutoFit/>
          </a:bodyPr>
          <a:lstStyle/>
          <a:p>
            <a:pPr>
              <a:lnSpc>
                <a:spcPct val="150000"/>
              </a:lnSpc>
            </a:pPr>
            <a:endParaRPr lang="en-US" altLang="zh-CN" sz="1200" b="1" dirty="0" smtClean="0">
              <a:solidFill>
                <a:srgbClr val="00A9F4"/>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rgbClr val="00A9F4"/>
                </a:solidFill>
                <a:latin typeface="微软雅黑" panose="020B0503020204020204" pitchFamily="34" charset="-122"/>
                <a:ea typeface="微软雅黑" panose="020B0503020204020204" pitchFamily="34" charset="-122"/>
              </a:rPr>
              <a:t>“链接”</a:t>
            </a:r>
            <a:r>
              <a:rPr lang="zh-CN" altLang="en-US" sz="1200" dirty="0" smtClean="0">
                <a:solidFill>
                  <a:srgbClr val="00A9F4"/>
                </a:solidFill>
                <a:latin typeface="微软雅黑" panose="020B0503020204020204" pitchFamily="34" charset="-122"/>
                <a:ea typeface="微软雅黑" panose="020B0503020204020204" pitchFamily="34" charset="-122"/>
              </a:rPr>
              <a:t>：</a:t>
            </a:r>
            <a:endParaRPr lang="en-US" altLang="zh-CN" sz="1200" dirty="0" smtClean="0">
              <a:solidFill>
                <a:srgbClr val="00A9F4"/>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rgbClr val="00A9F4"/>
                </a:solidFill>
                <a:latin typeface="微软雅黑" panose="020B0503020204020204" pitchFamily="34" charset="-122"/>
                <a:ea typeface="微软雅黑" panose="020B0503020204020204" pitchFamily="34" charset="-122"/>
              </a:rPr>
              <a:t>存在</a:t>
            </a:r>
            <a:r>
              <a:rPr lang="zh-CN" altLang="en-US" sz="1200" dirty="0">
                <a:solidFill>
                  <a:srgbClr val="00A9F4"/>
                </a:solidFill>
                <a:latin typeface="微软雅黑" panose="020B0503020204020204" pitchFamily="34" charset="-122"/>
                <a:ea typeface="微软雅黑" panose="020B0503020204020204" pitchFamily="34" charset="-122"/>
              </a:rPr>
              <a:t>专利争议时暂停发放许可并给予充分的争议解决时间；如判定仿制药会侵犯专利权，则在专利权届满前不发放上市许可；如判定仿制药不会侵犯专利权，则通过审批后立刻发放上市</a:t>
            </a:r>
            <a:r>
              <a:rPr lang="zh-CN" altLang="en-US" sz="1200" dirty="0" smtClean="0">
                <a:solidFill>
                  <a:srgbClr val="00A9F4"/>
                </a:solidFill>
                <a:latin typeface="微软雅黑" panose="020B0503020204020204" pitchFamily="34" charset="-122"/>
                <a:ea typeface="微软雅黑" panose="020B0503020204020204" pitchFamily="34" charset="-122"/>
              </a:rPr>
              <a:t>许可。</a:t>
            </a:r>
            <a:endParaRPr lang="en-US" altLang="zh-CN" sz="1200" dirty="0" smtClean="0">
              <a:solidFill>
                <a:srgbClr val="00A9F4"/>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rgbClr val="00A9F4"/>
              </a:solidFill>
              <a:latin typeface="微软雅黑" panose="020B0503020204020204" pitchFamily="34" charset="-122"/>
              <a:ea typeface="微软雅黑" panose="020B0503020204020204" pitchFamily="34" charset="-122"/>
            </a:endParaRPr>
          </a:p>
        </p:txBody>
      </p:sp>
      <p:sp>
        <p:nvSpPr>
          <p:cNvPr id="26" name="TextBox 19"/>
          <p:cNvSpPr txBox="1"/>
          <p:nvPr/>
        </p:nvSpPr>
        <p:spPr>
          <a:xfrm>
            <a:off x="631467" y="2984129"/>
            <a:ext cx="1287150" cy="276999"/>
          </a:xfrm>
          <a:prstGeom prst="rect">
            <a:avLst/>
          </a:prstGeom>
          <a:noFill/>
        </p:spPr>
        <p:txBody>
          <a:bodyPr wrap="square" rtlCol="0">
            <a:spAutoFit/>
          </a:bodyPr>
          <a:lstStyle/>
          <a:p>
            <a:pPr algn="ctr"/>
            <a:r>
              <a:rPr lang="zh-CN" altLang="en-US" sz="1200" b="1" dirty="0">
                <a:solidFill>
                  <a:srgbClr val="00A9F4"/>
                </a:solidFill>
                <a:latin typeface="微软雅黑" panose="020B0503020204020204" pitchFamily="34" charset="-122"/>
                <a:ea typeface="微软雅黑" panose="020B0503020204020204" pitchFamily="34" charset="-122"/>
              </a:rPr>
              <a:t>无专利链接模式</a:t>
            </a:r>
          </a:p>
        </p:txBody>
      </p:sp>
      <p:sp>
        <p:nvSpPr>
          <p:cNvPr id="27" name="TextBox 20"/>
          <p:cNvSpPr txBox="1"/>
          <p:nvPr/>
        </p:nvSpPr>
        <p:spPr>
          <a:xfrm>
            <a:off x="631467" y="4372335"/>
            <a:ext cx="1287150" cy="276999"/>
          </a:xfrm>
          <a:prstGeom prst="rect">
            <a:avLst/>
          </a:prstGeom>
          <a:noFill/>
        </p:spPr>
        <p:txBody>
          <a:bodyPr wrap="square" rtlCol="0">
            <a:spAutoFit/>
          </a:bodyPr>
          <a:lstStyle/>
          <a:p>
            <a:pPr algn="ctr"/>
            <a:r>
              <a:rPr lang="zh-CN" altLang="en-US" sz="1200" b="1" dirty="0">
                <a:solidFill>
                  <a:srgbClr val="00A9F4"/>
                </a:solidFill>
                <a:latin typeface="微软雅黑" panose="020B0503020204020204" pitchFamily="34" charset="-122"/>
                <a:ea typeface="微软雅黑" panose="020B0503020204020204" pitchFamily="34" charset="-122"/>
              </a:rPr>
              <a:t>专利链接模式</a:t>
            </a:r>
          </a:p>
        </p:txBody>
      </p:sp>
    </p:spTree>
    <p:extLst>
      <p:ext uri="{BB962C8B-B14F-4D97-AF65-F5344CB8AC3E}">
        <p14:creationId xmlns:p14="http://schemas.microsoft.com/office/powerpoint/2010/main" val="77995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120000" y="705408"/>
            <a:ext cx="9072000" cy="696912"/>
          </a:xfrm>
        </p:spPr>
        <p:txBody>
          <a:bodyPr/>
          <a:lstStyle/>
          <a:p>
            <a:r>
              <a:rPr lang="zh-CN" altLang="en-US" sz="3200" spc="0" dirty="0">
                <a:solidFill>
                  <a:schemeClr val="accent2"/>
                </a:solidFill>
                <a:ea typeface="微软雅黑" panose="020B0503020204020204" pitchFamily="34" charset="-122"/>
              </a:rPr>
              <a:t>丁文联</a:t>
            </a:r>
            <a:endParaRPr lang="en-AU" sz="3200" spc="0" dirty="0">
              <a:latin typeface="黑体" panose="02010609060101010101" pitchFamily="49" charset="-122"/>
              <a:ea typeface="黑体" panose="02010609060101010101" pitchFamily="49" charset="-122"/>
            </a:endParaRPr>
          </a:p>
        </p:txBody>
      </p:sp>
      <p:sp>
        <p:nvSpPr>
          <p:cNvPr id="7" name="Rectangle 3"/>
          <p:cNvSpPr txBox="1">
            <a:spLocks noChangeAspect="1" noChangeArrowheads="1"/>
          </p:cNvSpPr>
          <p:nvPr/>
        </p:nvSpPr>
        <p:spPr bwMode="auto">
          <a:xfrm>
            <a:off x="596625" y="2779150"/>
            <a:ext cx="2457344" cy="1432538"/>
          </a:xfrm>
          <a:prstGeom prst="rect">
            <a:avLst/>
          </a:prstGeom>
          <a:noFill/>
          <a:ln w="9525">
            <a:noFill/>
            <a:miter lim="800000"/>
            <a:headEnd/>
            <a:tailEnd/>
          </a:ln>
        </p:spPr>
        <p:txBody>
          <a:bodyPr lIns="0" tIns="0" rIns="0" bIns="0"/>
          <a:lstStyle/>
          <a:p>
            <a:pPr lvl="0"/>
            <a:endParaRPr lang="zh-CN" altLang="zh-CN" sz="1200" b="1" dirty="0">
              <a:solidFill>
                <a:srgbClr val="00AEEE"/>
              </a:solidFill>
              <a:ea typeface="微软雅黑" panose="020B0503020204020204" pitchFamily="34" charset="-122"/>
            </a:endParaRPr>
          </a:p>
          <a:p>
            <a:pPr lvl="0"/>
            <a:r>
              <a:rPr lang="zh-CN" altLang="zh-CN" sz="1200" dirty="0">
                <a:solidFill>
                  <a:srgbClr val="404040"/>
                </a:solidFill>
                <a:ea typeface="微软雅黑" panose="020B0503020204020204" pitchFamily="34" charset="-122"/>
              </a:rPr>
              <a:t>合伙人</a:t>
            </a:r>
          </a:p>
          <a:p>
            <a:pPr lvl="0"/>
            <a:r>
              <a:rPr lang="zh-CN" altLang="en-US" sz="1200" dirty="0">
                <a:solidFill>
                  <a:srgbClr val="404040"/>
                </a:solidFill>
                <a:ea typeface="微软雅黑" panose="020B0503020204020204" pitchFamily="34" charset="-122"/>
              </a:rPr>
              <a:t>北京</a:t>
            </a:r>
            <a:r>
              <a:rPr lang="en-US" altLang="zh-CN" sz="1200" dirty="0">
                <a:solidFill>
                  <a:srgbClr val="404040"/>
                </a:solidFill>
                <a:ea typeface="微软雅黑" panose="020B0503020204020204" pitchFamily="34" charset="-122"/>
              </a:rPr>
              <a:t>/</a:t>
            </a:r>
            <a:r>
              <a:rPr lang="zh-CN" altLang="zh-CN" sz="1200" dirty="0">
                <a:solidFill>
                  <a:srgbClr val="404040"/>
                </a:solidFill>
                <a:ea typeface="微软雅黑" panose="020B0503020204020204" pitchFamily="34" charset="-122"/>
              </a:rPr>
              <a:t>上海</a:t>
            </a:r>
          </a:p>
          <a:p>
            <a:pPr lvl="0"/>
            <a:r>
              <a:rPr lang="zh-CN" altLang="en-US" sz="1200" dirty="0">
                <a:solidFill>
                  <a:srgbClr val="404040"/>
                </a:solidFill>
                <a:ea typeface="微软雅黑" panose="020B0503020204020204" pitchFamily="34" charset="-122"/>
              </a:rPr>
              <a:t>电话：</a:t>
            </a:r>
            <a:r>
              <a:rPr lang="en-US" altLang="zh-CN" sz="1200" dirty="0">
                <a:solidFill>
                  <a:srgbClr val="404040"/>
                </a:solidFill>
                <a:ea typeface="微软雅黑" panose="020B0503020204020204" pitchFamily="34" charset="-122"/>
              </a:rPr>
              <a:t>+86 10 5878 5128</a:t>
            </a:r>
          </a:p>
          <a:p>
            <a:pPr lvl="0"/>
            <a:r>
              <a:rPr lang="zh-CN" altLang="zh-CN" sz="1200" dirty="0">
                <a:solidFill>
                  <a:srgbClr val="404040"/>
                </a:solidFill>
                <a:ea typeface="微软雅黑" panose="020B0503020204020204" pitchFamily="34" charset="-122"/>
              </a:rPr>
              <a:t>邮箱</a:t>
            </a:r>
            <a:r>
              <a:rPr lang="zh-CN" altLang="en-US" sz="1200" dirty="0">
                <a:solidFill>
                  <a:srgbClr val="404040"/>
                </a:solidFill>
                <a:ea typeface="微软雅黑" panose="020B0503020204020204" pitchFamily="34" charset="-122"/>
              </a:rPr>
              <a:t>：</a:t>
            </a:r>
            <a:r>
              <a:rPr lang="en-US" altLang="zh-CN" sz="1200" dirty="0">
                <a:solidFill>
                  <a:srgbClr val="404040"/>
                </a:solidFill>
                <a:ea typeface="微软雅黑" panose="020B0503020204020204" pitchFamily="34" charset="-122"/>
              </a:rPr>
              <a:t>william.ding@cn.kwm.com</a:t>
            </a:r>
            <a:endParaRPr lang="zh-CN" altLang="zh-CN" sz="1200" dirty="0">
              <a:solidFill>
                <a:srgbClr val="404040"/>
              </a:solidFill>
              <a:ea typeface="微软雅黑" panose="020B0503020204020204" pitchFamily="34" charset="-122"/>
            </a:endParaRPr>
          </a:p>
        </p:txBody>
      </p:sp>
      <p:sp>
        <p:nvSpPr>
          <p:cNvPr id="8" name="矩形 7"/>
          <p:cNvSpPr/>
          <p:nvPr/>
        </p:nvSpPr>
        <p:spPr>
          <a:xfrm>
            <a:off x="3053969" y="1552545"/>
            <a:ext cx="8346123" cy="5124480"/>
          </a:xfrm>
          <a:prstGeom prst="rect">
            <a:avLst/>
          </a:prstGeom>
        </p:spPr>
        <p:txBody>
          <a:bodyPr wrap="square" numCol="2" spcCol="180000">
            <a:spAutoFit/>
          </a:bodyPr>
          <a:lstStyle/>
          <a:p>
            <a:pPr algn="just">
              <a:spcAft>
                <a:spcPts val="600"/>
              </a:spcAft>
            </a:pPr>
            <a:r>
              <a:rPr lang="zh-CN" altLang="zh-CN" sz="1400" b="1" dirty="0">
                <a:solidFill>
                  <a:srgbClr val="00AEEE"/>
                </a:solidFill>
                <a:latin typeface="Arial"/>
                <a:ea typeface="微软雅黑" panose="020B0503020204020204" pitchFamily="34" charset="-122"/>
              </a:rPr>
              <a:t>执业领域 </a:t>
            </a:r>
            <a:endParaRPr lang="zh-CN" altLang="zh-CN" sz="1400" dirty="0">
              <a:solidFill>
                <a:srgbClr val="00AEEE"/>
              </a:solidFill>
              <a:latin typeface="Arial"/>
              <a:ea typeface="微软雅黑" panose="020B0503020204020204" pitchFamily="34" charset="-122"/>
            </a:endParaRPr>
          </a:p>
          <a:p>
            <a:pPr algn="just"/>
            <a:r>
              <a:rPr lang="zh-CN" altLang="en-US" sz="1200" dirty="0">
                <a:solidFill>
                  <a:srgbClr val="404040"/>
                </a:solidFill>
              </a:rPr>
              <a:t>丁文联律师的主要执业领域为知识产权诉讼、反垄断诉讼、争议解决与破产重整。</a:t>
            </a:r>
          </a:p>
          <a:p>
            <a:pPr algn="just"/>
            <a:r>
              <a:rPr lang="zh-CN" altLang="en-US" sz="1200" dirty="0">
                <a:solidFill>
                  <a:srgbClr val="404040"/>
                </a:solidFill>
              </a:rPr>
              <a:t> </a:t>
            </a:r>
          </a:p>
          <a:p>
            <a:pPr algn="just"/>
            <a:r>
              <a:rPr lang="zh-CN" altLang="en-US" sz="1200" dirty="0">
                <a:solidFill>
                  <a:srgbClr val="404040"/>
                </a:solidFill>
              </a:rPr>
              <a:t>丁文联律师有</a:t>
            </a:r>
            <a:r>
              <a:rPr lang="en-US" altLang="zh-CN" sz="1200" dirty="0">
                <a:solidFill>
                  <a:srgbClr val="404040"/>
                </a:solidFill>
              </a:rPr>
              <a:t>21</a:t>
            </a:r>
            <a:r>
              <a:rPr lang="zh-CN" altLang="en-US" sz="1200" dirty="0">
                <a:solidFill>
                  <a:srgbClr val="404040"/>
                </a:solidFill>
              </a:rPr>
              <a:t>年的法官经历，包括</a:t>
            </a:r>
            <a:r>
              <a:rPr lang="en-US" altLang="zh-CN" sz="1200" dirty="0">
                <a:solidFill>
                  <a:srgbClr val="404040"/>
                </a:solidFill>
              </a:rPr>
              <a:t>9</a:t>
            </a:r>
            <a:r>
              <a:rPr lang="zh-CN" altLang="en-US" sz="1200" dirty="0">
                <a:solidFill>
                  <a:srgbClr val="404040"/>
                </a:solidFill>
              </a:rPr>
              <a:t>年商事审判经历和</a:t>
            </a:r>
            <a:r>
              <a:rPr lang="en-US" altLang="zh-CN" sz="1200" dirty="0">
                <a:solidFill>
                  <a:srgbClr val="404040"/>
                </a:solidFill>
              </a:rPr>
              <a:t>12</a:t>
            </a:r>
            <a:r>
              <a:rPr lang="zh-CN" altLang="en-US" sz="1200" dirty="0">
                <a:solidFill>
                  <a:srgbClr val="404040"/>
                </a:solidFill>
              </a:rPr>
              <a:t>年知识产权审判经历，曾先后担任上海市高级人民法院知识产权庭副庭长、上海知识产权法院知产审判一庭庭长，熟悉中国法院审判程序与工作机制。他审理过涉及苹果、微软、明导、强生、汇丰、阿里等等中外知名企业的案件，在审理过程中体现出极好的理论素养及功底，他所审理的“强生公司纵向垄断协议纠纷案”、“精雕公司计算机软件侵权案”、“勋怡公司侵害财产权纠纷案”等很多案件被</a:t>
            </a:r>
            <a:r>
              <a:rPr lang="en-US" altLang="zh-CN" sz="1200" dirty="0">
                <a:solidFill>
                  <a:srgbClr val="404040"/>
                </a:solidFill>
              </a:rPr>
              <a:t>《</a:t>
            </a:r>
            <a:r>
              <a:rPr lang="zh-CN" altLang="en-US" sz="1200" dirty="0">
                <a:solidFill>
                  <a:srgbClr val="404040"/>
                </a:solidFill>
              </a:rPr>
              <a:t>最高人民法院公报</a:t>
            </a:r>
            <a:r>
              <a:rPr lang="en-US" altLang="zh-CN" sz="1200" dirty="0">
                <a:solidFill>
                  <a:srgbClr val="404040"/>
                </a:solidFill>
              </a:rPr>
              <a:t>》</a:t>
            </a:r>
            <a:r>
              <a:rPr lang="zh-CN" altLang="en-US" sz="1200" dirty="0">
                <a:solidFill>
                  <a:srgbClr val="404040"/>
                </a:solidFill>
              </a:rPr>
              <a:t>作为示范案例发布，或者被最高人民法院确定为“指导性案例”，成为经典标志性案例。丁文联先生在反垄断、知识产权诉讼方面具有全国顶尖的审判实践和经验，</a:t>
            </a:r>
            <a:r>
              <a:rPr lang="en-US" altLang="zh-CN" sz="1200" dirty="0">
                <a:solidFill>
                  <a:srgbClr val="404040"/>
                </a:solidFill>
              </a:rPr>
              <a:t>2013</a:t>
            </a:r>
            <a:r>
              <a:rPr lang="zh-CN" altLang="en-US" sz="1200" dirty="0">
                <a:solidFill>
                  <a:srgbClr val="404040"/>
                </a:solidFill>
              </a:rPr>
              <a:t>年被最高人民法院授予“全国审判业务专家”称号，</a:t>
            </a:r>
            <a:r>
              <a:rPr lang="en-US" altLang="zh-CN" sz="1200" dirty="0">
                <a:solidFill>
                  <a:srgbClr val="404040"/>
                </a:solidFill>
              </a:rPr>
              <a:t>2015</a:t>
            </a:r>
            <a:r>
              <a:rPr lang="zh-CN" altLang="en-US" sz="1200" dirty="0">
                <a:solidFill>
                  <a:srgbClr val="404040"/>
                </a:solidFill>
              </a:rPr>
              <a:t>年</a:t>
            </a:r>
            <a:r>
              <a:rPr lang="en-US" altLang="zh-CN" sz="1200" dirty="0">
                <a:solidFill>
                  <a:srgbClr val="404040"/>
                </a:solidFill>
              </a:rPr>
              <a:t>3</a:t>
            </a:r>
            <a:r>
              <a:rPr lang="zh-CN" altLang="en-US" sz="1200" dirty="0">
                <a:solidFill>
                  <a:srgbClr val="404040"/>
                </a:solidFill>
              </a:rPr>
              <a:t>月，被最高人民法院知识产权司法保护研究中心聘为首批研究员。</a:t>
            </a:r>
          </a:p>
          <a:p>
            <a:pPr algn="just"/>
            <a:r>
              <a:rPr lang="zh-CN" altLang="en-US" sz="1200" dirty="0">
                <a:solidFill>
                  <a:srgbClr val="404040"/>
                </a:solidFill>
              </a:rPr>
              <a:t> </a:t>
            </a:r>
          </a:p>
          <a:p>
            <a:pPr algn="just"/>
            <a:r>
              <a:rPr lang="zh-CN" altLang="en-US" sz="1200" dirty="0">
                <a:solidFill>
                  <a:srgbClr val="404040"/>
                </a:solidFill>
              </a:rPr>
              <a:t>丁文联律师对反垄断法、反不正当竞争法、知识产权法、合同法、破产法有深入研究，是这几个领域的知名专家，同时担任上海交通大学、同济大学、上海财经大学、华东政法大学等大学的兼职教授，上海市法学会竞争法研究会的副会长，研究成果丰硕，</a:t>
            </a:r>
            <a:r>
              <a:rPr lang="en-US" altLang="zh-CN" sz="1200" dirty="0">
                <a:solidFill>
                  <a:srgbClr val="404040"/>
                </a:solidFill>
              </a:rPr>
              <a:t>2016</a:t>
            </a:r>
            <a:r>
              <a:rPr lang="zh-CN" altLang="en-US" sz="1200" dirty="0">
                <a:solidFill>
                  <a:srgbClr val="404040"/>
                </a:solidFill>
              </a:rPr>
              <a:t>年</a:t>
            </a:r>
            <a:r>
              <a:rPr lang="en-US" altLang="zh-CN" sz="1200" dirty="0">
                <a:solidFill>
                  <a:srgbClr val="404040"/>
                </a:solidFill>
              </a:rPr>
              <a:t>12</a:t>
            </a:r>
            <a:r>
              <a:rPr lang="zh-CN" altLang="en-US" sz="1200" dirty="0">
                <a:solidFill>
                  <a:srgbClr val="404040"/>
                </a:solidFill>
              </a:rPr>
              <a:t>月被上海市法学会评为“上海市十大优秀中青年法学家”。</a:t>
            </a:r>
          </a:p>
          <a:p>
            <a:pPr algn="just">
              <a:spcAft>
                <a:spcPts val="600"/>
              </a:spcAft>
            </a:pPr>
            <a:endParaRPr lang="en-US" altLang="zh-CN" sz="1400" b="1" dirty="0" smtClean="0">
              <a:solidFill>
                <a:srgbClr val="00AEEE"/>
              </a:solidFill>
              <a:latin typeface="Arial"/>
              <a:ea typeface="微软雅黑" panose="020B0503020204020204" pitchFamily="34" charset="-122"/>
            </a:endParaRPr>
          </a:p>
          <a:p>
            <a:pPr algn="just">
              <a:spcAft>
                <a:spcPts val="600"/>
              </a:spcAft>
            </a:pPr>
            <a:r>
              <a:rPr lang="zh-CN" altLang="zh-CN" sz="1400" b="1" dirty="0" smtClean="0">
                <a:solidFill>
                  <a:srgbClr val="00AEEE"/>
                </a:solidFill>
                <a:latin typeface="Arial"/>
                <a:ea typeface="微软雅黑" panose="020B0503020204020204" pitchFamily="34" charset="-122"/>
              </a:rPr>
              <a:t>工作</a:t>
            </a:r>
            <a:r>
              <a:rPr lang="zh-CN" altLang="zh-CN" sz="1400" b="1" dirty="0">
                <a:solidFill>
                  <a:srgbClr val="00AEEE"/>
                </a:solidFill>
                <a:latin typeface="Arial"/>
                <a:ea typeface="微软雅黑" panose="020B0503020204020204" pitchFamily="34" charset="-122"/>
              </a:rPr>
              <a:t>经历</a:t>
            </a:r>
          </a:p>
          <a:p>
            <a:pPr algn="just"/>
            <a:r>
              <a:rPr lang="zh-CN" altLang="en-US" sz="1200" dirty="0">
                <a:solidFill>
                  <a:srgbClr val="404040"/>
                </a:solidFill>
              </a:rPr>
              <a:t>丁文联律师</a:t>
            </a:r>
            <a:r>
              <a:rPr lang="en-US" altLang="zh-CN" sz="1200" dirty="0">
                <a:solidFill>
                  <a:srgbClr val="404040"/>
                </a:solidFill>
              </a:rPr>
              <a:t>2018</a:t>
            </a:r>
            <a:r>
              <a:rPr lang="zh-CN" altLang="en-US" sz="1200" dirty="0">
                <a:solidFill>
                  <a:srgbClr val="404040"/>
                </a:solidFill>
              </a:rPr>
              <a:t>年</a:t>
            </a:r>
            <a:r>
              <a:rPr lang="en-US" altLang="zh-CN" sz="1200" dirty="0">
                <a:solidFill>
                  <a:srgbClr val="404040"/>
                </a:solidFill>
              </a:rPr>
              <a:t>11</a:t>
            </a:r>
            <a:r>
              <a:rPr lang="zh-CN" altLang="en-US" sz="1200" dirty="0">
                <a:solidFill>
                  <a:srgbClr val="404040"/>
                </a:solidFill>
              </a:rPr>
              <a:t>月加入金杜律师事务所。加入金杜律师事务所之前，丁文联律师自</a:t>
            </a:r>
            <a:r>
              <a:rPr lang="en-US" altLang="zh-CN" sz="1200" dirty="0">
                <a:solidFill>
                  <a:srgbClr val="404040"/>
                </a:solidFill>
              </a:rPr>
              <a:t>1997</a:t>
            </a:r>
            <a:r>
              <a:rPr lang="zh-CN" altLang="en-US" sz="1200" dirty="0">
                <a:solidFill>
                  <a:srgbClr val="404040"/>
                </a:solidFill>
              </a:rPr>
              <a:t>年</a:t>
            </a:r>
            <a:r>
              <a:rPr lang="en-US" altLang="zh-CN" sz="1200" dirty="0">
                <a:solidFill>
                  <a:srgbClr val="404040"/>
                </a:solidFill>
              </a:rPr>
              <a:t>7</a:t>
            </a:r>
            <a:r>
              <a:rPr lang="zh-CN" altLang="en-US" sz="1200" dirty="0">
                <a:solidFill>
                  <a:srgbClr val="404040"/>
                </a:solidFill>
              </a:rPr>
              <a:t>月至</a:t>
            </a:r>
            <a:r>
              <a:rPr lang="en-US" altLang="zh-CN" sz="1200" dirty="0">
                <a:solidFill>
                  <a:srgbClr val="404040"/>
                </a:solidFill>
              </a:rPr>
              <a:t>2017</a:t>
            </a:r>
            <a:r>
              <a:rPr lang="zh-CN" altLang="en-US" sz="1200" dirty="0">
                <a:solidFill>
                  <a:srgbClr val="404040"/>
                </a:solidFill>
              </a:rPr>
              <a:t>年</a:t>
            </a:r>
            <a:r>
              <a:rPr lang="en-US" altLang="zh-CN" sz="1200" dirty="0">
                <a:solidFill>
                  <a:srgbClr val="404040"/>
                </a:solidFill>
              </a:rPr>
              <a:t>10</a:t>
            </a:r>
            <a:r>
              <a:rPr lang="zh-CN" altLang="en-US" sz="1200" dirty="0">
                <a:solidFill>
                  <a:srgbClr val="404040"/>
                </a:solidFill>
              </a:rPr>
              <a:t>月在上海市高级人民法院工作，其中，</a:t>
            </a:r>
            <a:r>
              <a:rPr lang="en-US" altLang="zh-CN" sz="1200" dirty="0">
                <a:solidFill>
                  <a:srgbClr val="404040"/>
                </a:solidFill>
              </a:rPr>
              <a:t>1997</a:t>
            </a:r>
            <a:r>
              <a:rPr lang="zh-CN" altLang="en-US" sz="1200" dirty="0">
                <a:solidFill>
                  <a:srgbClr val="404040"/>
                </a:solidFill>
              </a:rPr>
              <a:t>年至</a:t>
            </a:r>
            <a:r>
              <a:rPr lang="en-US" altLang="zh-CN" sz="1200" dirty="0">
                <a:solidFill>
                  <a:srgbClr val="404040"/>
                </a:solidFill>
              </a:rPr>
              <a:t>2006</a:t>
            </a:r>
            <a:r>
              <a:rPr lang="zh-CN" altLang="en-US" sz="1200" dirty="0">
                <a:solidFill>
                  <a:srgbClr val="404040"/>
                </a:solidFill>
              </a:rPr>
              <a:t>年担任商事审判法官，主要审理金融案件、商事合同案件和破产案件。</a:t>
            </a:r>
            <a:r>
              <a:rPr lang="en-US" altLang="zh-CN" sz="1200" dirty="0">
                <a:solidFill>
                  <a:srgbClr val="404040"/>
                </a:solidFill>
              </a:rPr>
              <a:t>2006</a:t>
            </a:r>
            <a:r>
              <a:rPr lang="zh-CN" altLang="en-US" sz="1200" dirty="0">
                <a:solidFill>
                  <a:srgbClr val="404040"/>
                </a:solidFill>
              </a:rPr>
              <a:t>年</a:t>
            </a:r>
            <a:r>
              <a:rPr lang="en-US" altLang="zh-CN" sz="1200" dirty="0">
                <a:solidFill>
                  <a:srgbClr val="404040"/>
                </a:solidFill>
              </a:rPr>
              <a:t>10</a:t>
            </a:r>
            <a:r>
              <a:rPr lang="zh-CN" altLang="en-US" sz="1200" dirty="0">
                <a:solidFill>
                  <a:srgbClr val="404040"/>
                </a:solidFill>
              </a:rPr>
              <a:t>月起，丁文联律师在上海市高级人民法院担任知识产权审判法官，</a:t>
            </a:r>
            <a:r>
              <a:rPr lang="en-US" altLang="zh-CN" sz="1200" dirty="0">
                <a:solidFill>
                  <a:srgbClr val="404040"/>
                </a:solidFill>
              </a:rPr>
              <a:t>2009</a:t>
            </a:r>
            <a:r>
              <a:rPr lang="zh-CN" altLang="en-US" sz="1200" dirty="0">
                <a:solidFill>
                  <a:srgbClr val="404040"/>
                </a:solidFill>
              </a:rPr>
              <a:t>年至</a:t>
            </a:r>
            <a:r>
              <a:rPr lang="en-US" altLang="zh-CN" sz="1200" dirty="0">
                <a:solidFill>
                  <a:srgbClr val="404040"/>
                </a:solidFill>
              </a:rPr>
              <a:t>2017</a:t>
            </a:r>
            <a:r>
              <a:rPr lang="zh-CN" altLang="en-US" sz="1200" dirty="0">
                <a:solidFill>
                  <a:srgbClr val="404040"/>
                </a:solidFill>
              </a:rPr>
              <a:t>年还担任知识产权庭副庭长，</a:t>
            </a:r>
            <a:r>
              <a:rPr lang="en-US" altLang="zh-CN" sz="1200" dirty="0">
                <a:solidFill>
                  <a:srgbClr val="404040"/>
                </a:solidFill>
              </a:rPr>
              <a:t>2017</a:t>
            </a:r>
            <a:r>
              <a:rPr lang="zh-CN" altLang="en-US" sz="1200" dirty="0">
                <a:solidFill>
                  <a:srgbClr val="404040"/>
                </a:solidFill>
              </a:rPr>
              <a:t>年</a:t>
            </a:r>
            <a:r>
              <a:rPr lang="en-US" altLang="zh-CN" sz="1200" dirty="0">
                <a:solidFill>
                  <a:srgbClr val="404040"/>
                </a:solidFill>
              </a:rPr>
              <a:t>11</a:t>
            </a:r>
            <a:r>
              <a:rPr lang="zh-CN" altLang="en-US" sz="1200" dirty="0">
                <a:solidFill>
                  <a:srgbClr val="404040"/>
                </a:solidFill>
              </a:rPr>
              <a:t>月至</a:t>
            </a:r>
            <a:r>
              <a:rPr lang="en-US" altLang="zh-CN" sz="1200" dirty="0">
                <a:solidFill>
                  <a:srgbClr val="404040"/>
                </a:solidFill>
              </a:rPr>
              <a:t>2018</a:t>
            </a:r>
            <a:r>
              <a:rPr lang="zh-CN" altLang="en-US" sz="1200" dirty="0">
                <a:solidFill>
                  <a:srgbClr val="404040"/>
                </a:solidFill>
              </a:rPr>
              <a:t>年</a:t>
            </a:r>
            <a:r>
              <a:rPr lang="en-US" altLang="zh-CN" sz="1200" dirty="0">
                <a:solidFill>
                  <a:srgbClr val="404040"/>
                </a:solidFill>
              </a:rPr>
              <a:t>10</a:t>
            </a:r>
            <a:r>
              <a:rPr lang="zh-CN" altLang="en-US" sz="1200" dirty="0">
                <a:solidFill>
                  <a:srgbClr val="404040"/>
                </a:solidFill>
              </a:rPr>
              <a:t>月在上海知识产权法院任知产审判一庭庭长，主要审理专利、商标、版权、商业秘密、集成电路布图设计、反不正当竞争和反垄断案件。丁文联律师工作过的上海市高级人民法院、上海知识产权法院在中国知识产权审判体系中具有非常重要的地位，具有非常良好的声誉。</a:t>
            </a:r>
          </a:p>
          <a:p>
            <a:pPr algn="just"/>
            <a:r>
              <a:rPr lang="zh-CN" altLang="en-US" sz="1200" dirty="0">
                <a:solidFill>
                  <a:srgbClr val="404040"/>
                </a:solidFill>
              </a:rPr>
              <a:t> </a:t>
            </a:r>
          </a:p>
          <a:p>
            <a:pPr algn="just"/>
            <a:r>
              <a:rPr lang="zh-CN" altLang="en-US" sz="1200" dirty="0">
                <a:solidFill>
                  <a:srgbClr val="404040"/>
                </a:solidFill>
              </a:rPr>
              <a:t>丁文联律师分别在湘潭大学、华东政法大学、对外经济贸易大学获得法学学士、法学硕士和法学博士学位。丁文联律师于</a:t>
            </a:r>
            <a:r>
              <a:rPr lang="en-US" altLang="zh-CN" sz="1200" dirty="0">
                <a:solidFill>
                  <a:srgbClr val="404040"/>
                </a:solidFill>
              </a:rPr>
              <a:t>1998</a:t>
            </a:r>
            <a:r>
              <a:rPr lang="zh-CN" altLang="en-US" sz="1200" dirty="0">
                <a:solidFill>
                  <a:srgbClr val="404040"/>
                </a:solidFill>
              </a:rPr>
              <a:t>年获得律师资格。</a:t>
            </a:r>
          </a:p>
          <a:p>
            <a:pPr algn="just"/>
            <a:r>
              <a:rPr lang="zh-CN" altLang="en-US" sz="1200" dirty="0">
                <a:solidFill>
                  <a:srgbClr val="404040"/>
                </a:solidFill>
              </a:rPr>
              <a:t> </a:t>
            </a:r>
          </a:p>
          <a:p>
            <a:pPr algn="just"/>
            <a:r>
              <a:rPr lang="zh-CN" altLang="en-US" sz="1200" dirty="0">
                <a:solidFill>
                  <a:srgbClr val="404040"/>
                </a:solidFill>
              </a:rPr>
              <a:t>丁文联律师的工作语言是中文和英文。</a:t>
            </a:r>
            <a:endParaRPr lang="zh-CN" altLang="en-US" sz="1200" dirty="0">
              <a:solidFill>
                <a:srgbClr val="404040"/>
              </a:solidFill>
            </a:endParaRPr>
          </a:p>
        </p:txBody>
      </p:sp>
      <p:sp>
        <p:nvSpPr>
          <p:cNvPr id="2" name="Slide Number Placeholder 1">
            <a:extLst>
              <a:ext uri="{FF2B5EF4-FFF2-40B4-BE49-F238E27FC236}">
                <a16:creationId xmlns:a16="http://schemas.microsoft.com/office/drawing/2014/main" id="{3333EDA0-B20B-4151-9D99-3DDFC0871241}"/>
              </a:ext>
            </a:extLst>
          </p:cNvPr>
          <p:cNvSpPr>
            <a:spLocks noGrp="1"/>
          </p:cNvSpPr>
          <p:nvPr>
            <p:ph type="sldNum" sz="quarter" idx="17"/>
          </p:nvPr>
        </p:nvSpPr>
        <p:spPr/>
        <p:txBody>
          <a:bodyPr/>
          <a:lstStyle/>
          <a:p>
            <a:fld id="{9E9BC324-87D9-4F3A-AF80-305003183E1D}" type="slidenum">
              <a:rPr lang="en-AU" smtClean="0"/>
              <a:pPr/>
              <a:t>28</a:t>
            </a:fld>
            <a:endParaRPr lang="en-AU" dirty="0"/>
          </a:p>
        </p:txBody>
      </p:sp>
      <p:pic>
        <p:nvPicPr>
          <p:cNvPr id="9" name="图片 8"/>
          <p:cNvPicPr>
            <a:picLocks noChangeAspect="1"/>
          </p:cNvPicPr>
          <p:nvPr/>
        </p:nvPicPr>
        <p:blipFill>
          <a:blip r:embed="rId3" cstate="email">
            <a:extLst>
              <a:ext uri="{BEBA8EAE-BF5A-486C-A8C5-ECC9F3942E4B}">
                <a14:imgProps xmlns:a14="http://schemas.microsoft.com/office/drawing/2010/main">
                  <a14:imgLayer r:embed="rId4">
                    <a14:imgEffect>
                      <a14:backgroundRemoval t="4523" b="96985" l="0" r="97238">
                        <a14:foregroundMark x1="30939" y1="89950" x2="30939" y2="89950"/>
                        <a14:foregroundMark x1="58011" y1="91457" x2="58011" y2="91457"/>
                        <a14:foregroundMark x1="44751" y1="92462" x2="44751" y2="92462"/>
                        <a14:foregroundMark x1="38674" y1="88442" x2="38674" y2="88442"/>
                        <a14:foregroundMark x1="28177" y1="88442" x2="28177" y2="88442"/>
                        <a14:foregroundMark x1="18785" y1="90955" x2="18785" y2="90955"/>
                        <a14:foregroundMark x1="23757" y1="95477" x2="23757" y2="95477"/>
                        <a14:foregroundMark x1="40884" y1="86432" x2="40884" y2="86432"/>
                        <a14:foregroundMark x1="75138" y1="89447" x2="75138" y2="89447"/>
                        <a14:foregroundMark x1="77348" y1="83920" x2="77348" y2="83920"/>
                        <a14:foregroundMark x1="89503" y1="94472" x2="89503" y2="94472"/>
                        <a14:foregroundMark x1="90608" y1="92965" x2="90608" y2="92965"/>
                        <a14:foregroundMark x1="83978" y1="90955" x2="83978" y2="90955"/>
                        <a14:foregroundMark x1="67956" y1="95477" x2="67956" y2="95477"/>
                        <a14:foregroundMark x1="45304" y1="93467" x2="45304" y2="93467"/>
                        <a14:foregroundMark x1="74586" y1="78392" x2="74586" y2="78392"/>
                      </a14:backgroundRemoval>
                    </a14:imgEffect>
                  </a14:imgLayer>
                </a14:imgProps>
              </a:ext>
              <a:ext uri="{28A0092B-C50C-407E-A947-70E740481C1C}">
                <a14:useLocalDpi xmlns:a14="http://schemas.microsoft.com/office/drawing/2010/main" val="0"/>
              </a:ext>
            </a:extLst>
          </a:blip>
          <a:stretch>
            <a:fillRect/>
          </a:stretch>
        </p:blipFill>
        <p:spPr>
          <a:xfrm>
            <a:off x="596625" y="804497"/>
            <a:ext cx="1795816" cy="1974653"/>
          </a:xfrm>
          <a:prstGeom prst="rect">
            <a:avLst/>
          </a:prstGeom>
        </p:spPr>
      </p:pic>
      <p:sp>
        <p:nvSpPr>
          <p:cNvPr id="3" name="矩形 2"/>
          <p:cNvSpPr/>
          <p:nvPr/>
        </p:nvSpPr>
        <p:spPr>
          <a:xfrm>
            <a:off x="361950" y="304800"/>
            <a:ext cx="647700" cy="400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181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120000" y="705408"/>
            <a:ext cx="9072000" cy="696912"/>
          </a:xfrm>
        </p:spPr>
        <p:txBody>
          <a:bodyPr/>
          <a:lstStyle/>
          <a:p>
            <a:r>
              <a:rPr lang="zh-CN" altLang="en-US" sz="3200" spc="0" dirty="0">
                <a:solidFill>
                  <a:schemeClr val="accent2"/>
                </a:solidFill>
                <a:ea typeface="微软雅黑" panose="020B0503020204020204" pitchFamily="34" charset="-122"/>
              </a:rPr>
              <a:t>吴佳</a:t>
            </a:r>
            <a:endParaRPr lang="en-AU" sz="3200" spc="0" dirty="0">
              <a:latin typeface="黑体" panose="02010609060101010101" pitchFamily="49" charset="-122"/>
              <a:ea typeface="黑体" panose="02010609060101010101" pitchFamily="49" charset="-122"/>
            </a:endParaRPr>
          </a:p>
        </p:txBody>
      </p:sp>
      <p:sp>
        <p:nvSpPr>
          <p:cNvPr id="7" name="Rectangle 3"/>
          <p:cNvSpPr txBox="1">
            <a:spLocks noChangeAspect="1" noChangeArrowheads="1"/>
          </p:cNvSpPr>
          <p:nvPr/>
        </p:nvSpPr>
        <p:spPr bwMode="auto">
          <a:xfrm>
            <a:off x="596625" y="2779150"/>
            <a:ext cx="2457344" cy="1432538"/>
          </a:xfrm>
          <a:prstGeom prst="rect">
            <a:avLst/>
          </a:prstGeom>
          <a:noFill/>
          <a:ln w="9525">
            <a:noFill/>
            <a:miter lim="800000"/>
            <a:headEnd/>
            <a:tailEnd/>
          </a:ln>
        </p:spPr>
        <p:txBody>
          <a:bodyPr lIns="0" tIns="0" rIns="0" bIns="0"/>
          <a:lstStyle/>
          <a:p>
            <a:pPr lvl="0"/>
            <a:endParaRPr lang="zh-CN" altLang="zh-CN" sz="1200" b="1" dirty="0">
              <a:solidFill>
                <a:srgbClr val="00AEEE"/>
              </a:solidFill>
              <a:ea typeface="微软雅黑" panose="020B0503020204020204" pitchFamily="34" charset="-122"/>
            </a:endParaRPr>
          </a:p>
          <a:p>
            <a:pPr lvl="0"/>
            <a:r>
              <a:rPr lang="zh-CN" altLang="zh-CN" sz="1200" dirty="0">
                <a:solidFill>
                  <a:srgbClr val="404040"/>
                </a:solidFill>
                <a:ea typeface="微软雅黑" panose="020B0503020204020204" pitchFamily="34" charset="-122"/>
              </a:rPr>
              <a:t>合伙人</a:t>
            </a:r>
          </a:p>
          <a:p>
            <a:pPr lvl="0"/>
            <a:r>
              <a:rPr lang="zh-CN" altLang="en-US" sz="1200" dirty="0">
                <a:solidFill>
                  <a:srgbClr val="404040"/>
                </a:solidFill>
                <a:ea typeface="微软雅黑" panose="020B0503020204020204" pitchFamily="34" charset="-122"/>
              </a:rPr>
              <a:t>北京</a:t>
            </a:r>
            <a:r>
              <a:rPr lang="en-US" altLang="zh-CN" sz="1200" dirty="0">
                <a:solidFill>
                  <a:srgbClr val="404040"/>
                </a:solidFill>
                <a:ea typeface="微软雅黑" panose="020B0503020204020204" pitchFamily="34" charset="-122"/>
              </a:rPr>
              <a:t>/</a:t>
            </a:r>
            <a:r>
              <a:rPr lang="zh-CN" altLang="zh-CN" sz="1200" dirty="0">
                <a:solidFill>
                  <a:srgbClr val="404040"/>
                </a:solidFill>
                <a:ea typeface="微软雅黑" panose="020B0503020204020204" pitchFamily="34" charset="-122"/>
              </a:rPr>
              <a:t>上海</a:t>
            </a:r>
          </a:p>
          <a:p>
            <a:pPr lvl="0"/>
            <a:r>
              <a:rPr lang="zh-CN" altLang="en-US" sz="1200" dirty="0">
                <a:solidFill>
                  <a:srgbClr val="404040"/>
                </a:solidFill>
                <a:ea typeface="微软雅黑" panose="020B0503020204020204" pitchFamily="34" charset="-122"/>
              </a:rPr>
              <a:t>电话：</a:t>
            </a:r>
            <a:r>
              <a:rPr lang="en-US" altLang="zh-CN" sz="1200" dirty="0">
                <a:solidFill>
                  <a:srgbClr val="404040"/>
                </a:solidFill>
                <a:ea typeface="微软雅黑" panose="020B0503020204020204" pitchFamily="34" charset="-122"/>
              </a:rPr>
              <a:t>+86 10 5878 5128</a:t>
            </a:r>
          </a:p>
          <a:p>
            <a:pPr lvl="0"/>
            <a:r>
              <a:rPr lang="zh-CN" altLang="zh-CN" sz="1200" dirty="0">
                <a:solidFill>
                  <a:srgbClr val="404040"/>
                </a:solidFill>
                <a:ea typeface="微软雅黑" panose="020B0503020204020204" pitchFamily="34" charset="-122"/>
              </a:rPr>
              <a:t>邮箱</a:t>
            </a:r>
            <a:r>
              <a:rPr lang="zh-CN" altLang="en-US" sz="1200" dirty="0">
                <a:solidFill>
                  <a:srgbClr val="404040"/>
                </a:solidFill>
                <a:ea typeface="微软雅黑" panose="020B0503020204020204" pitchFamily="34" charset="-122"/>
              </a:rPr>
              <a:t>：</a:t>
            </a:r>
            <a:r>
              <a:rPr lang="en-US" altLang="zh-CN" sz="1200" dirty="0">
                <a:solidFill>
                  <a:srgbClr val="404040"/>
                </a:solidFill>
                <a:ea typeface="微软雅黑" panose="020B0503020204020204" pitchFamily="34" charset="-122"/>
              </a:rPr>
              <a:t>william.ding@cn.kwm.com</a:t>
            </a:r>
            <a:endParaRPr lang="zh-CN" altLang="zh-CN" sz="1200" dirty="0">
              <a:solidFill>
                <a:srgbClr val="404040"/>
              </a:solidFill>
              <a:ea typeface="微软雅黑" panose="020B0503020204020204" pitchFamily="34" charset="-122"/>
            </a:endParaRPr>
          </a:p>
        </p:txBody>
      </p:sp>
      <p:sp>
        <p:nvSpPr>
          <p:cNvPr id="8" name="矩形 7"/>
          <p:cNvSpPr/>
          <p:nvPr/>
        </p:nvSpPr>
        <p:spPr>
          <a:xfrm>
            <a:off x="3053969" y="1552545"/>
            <a:ext cx="8346123" cy="5124480"/>
          </a:xfrm>
          <a:prstGeom prst="rect">
            <a:avLst/>
          </a:prstGeom>
        </p:spPr>
        <p:txBody>
          <a:bodyPr wrap="square" numCol="2" spcCol="180000">
            <a:spAutoFit/>
          </a:bodyPr>
          <a:lstStyle/>
          <a:p>
            <a:pPr algn="just">
              <a:spcAft>
                <a:spcPts val="600"/>
              </a:spcAft>
            </a:pPr>
            <a:r>
              <a:rPr lang="zh-CN" altLang="zh-CN" sz="1400" b="1" dirty="0">
                <a:solidFill>
                  <a:srgbClr val="00AEEE"/>
                </a:solidFill>
                <a:latin typeface="Arial"/>
                <a:ea typeface="微软雅黑" panose="020B0503020204020204" pitchFamily="34" charset="-122"/>
              </a:rPr>
              <a:t>执业领域 </a:t>
            </a:r>
            <a:endParaRPr lang="zh-CN" altLang="zh-CN" sz="1400" dirty="0">
              <a:solidFill>
                <a:srgbClr val="00AEEE"/>
              </a:solidFill>
              <a:latin typeface="Arial"/>
              <a:ea typeface="微软雅黑" panose="020B0503020204020204" pitchFamily="34" charset="-122"/>
            </a:endParaRPr>
          </a:p>
          <a:p>
            <a:r>
              <a:rPr lang="zh-CN" altLang="en-US" sz="1400" dirty="0">
                <a:solidFill>
                  <a:srgbClr val="404040"/>
                </a:solidFill>
              </a:rPr>
              <a:t>吴佳律师作为一名中国执业律师兼中国专利代理人，长期专注于中国知识产权争议解决及非诉事务，尤其在专利、商业秘密、著作权（含软件）、商标、不正当竞争、数据、隐私、名誉权、技术合同的争议解决方面，以及在知识产权许可</a:t>
            </a:r>
            <a:r>
              <a:rPr lang="en-US" altLang="zh-CN" sz="1400" dirty="0">
                <a:solidFill>
                  <a:srgbClr val="404040"/>
                </a:solidFill>
              </a:rPr>
              <a:t>/</a:t>
            </a:r>
            <a:r>
              <a:rPr lang="zh-CN" altLang="en-US" sz="1400" dirty="0">
                <a:solidFill>
                  <a:srgbClr val="404040"/>
                </a:solidFill>
              </a:rPr>
              <a:t>转让交易、</a:t>
            </a:r>
            <a:r>
              <a:rPr lang="en-US" altLang="zh-CN" sz="1400" dirty="0">
                <a:solidFill>
                  <a:srgbClr val="404040"/>
                </a:solidFill>
              </a:rPr>
              <a:t>FTO</a:t>
            </a:r>
            <a:r>
              <a:rPr lang="zh-CN" altLang="en-US" sz="1400" dirty="0">
                <a:solidFill>
                  <a:srgbClr val="404040"/>
                </a:solidFill>
              </a:rPr>
              <a:t>检索分析、专利布局、专利挖掘和专利申请的非诉业务领域具有十分丰富的经验。</a:t>
            </a:r>
            <a:br>
              <a:rPr lang="zh-CN" altLang="en-US" sz="1400" dirty="0">
                <a:solidFill>
                  <a:srgbClr val="404040"/>
                </a:solidFill>
              </a:rPr>
            </a:br>
            <a:r>
              <a:rPr lang="zh-CN" altLang="en-US" sz="1400" dirty="0">
                <a:solidFill>
                  <a:srgbClr val="404040"/>
                </a:solidFill>
              </a:rPr>
              <a:t/>
            </a:r>
            <a:br>
              <a:rPr lang="zh-CN" altLang="en-US" sz="1400" dirty="0">
                <a:solidFill>
                  <a:srgbClr val="404040"/>
                </a:solidFill>
              </a:rPr>
            </a:br>
            <a:r>
              <a:rPr lang="zh-CN" altLang="en-US" sz="1400" dirty="0">
                <a:solidFill>
                  <a:srgbClr val="404040"/>
                </a:solidFill>
              </a:rPr>
              <a:t>吴佳律师曾代表众多客户维护其在中国的知识产权，客户涵盖医药与医疗器械、芯片、人工智能、大数据、化工和新材料、汽车、通信、船舶、轨道交通、其他精密制造行业以及互联网行业。</a:t>
            </a:r>
            <a:br>
              <a:rPr lang="zh-CN" altLang="en-US" sz="1400" dirty="0">
                <a:solidFill>
                  <a:srgbClr val="404040"/>
                </a:solidFill>
              </a:rPr>
            </a:br>
            <a:r>
              <a:rPr lang="zh-CN" altLang="en-US" sz="1400" dirty="0">
                <a:solidFill>
                  <a:srgbClr val="404040"/>
                </a:solidFill>
              </a:rPr>
              <a:t/>
            </a:r>
            <a:br>
              <a:rPr lang="zh-CN" altLang="en-US" sz="1400" dirty="0">
                <a:solidFill>
                  <a:srgbClr val="404040"/>
                </a:solidFill>
              </a:rPr>
            </a:br>
            <a:r>
              <a:rPr lang="zh-CN" altLang="en-US" sz="1400" dirty="0">
                <a:solidFill>
                  <a:srgbClr val="404040"/>
                </a:solidFill>
              </a:rPr>
              <a:t>吴佳律师始终精益求精，其专业能力和服务水平在客户中广受好评，由其代理的多起重大复杂案件曾入选法院当年的典型案例。了自建院以来首个限制出境措施决定，受到了中国社会的广泛关注。</a:t>
            </a:r>
          </a:p>
          <a:p>
            <a:pPr>
              <a:spcAft>
                <a:spcPts val="600"/>
              </a:spcAft>
            </a:pPr>
            <a:endParaRPr lang="en-US" altLang="zh-CN" sz="1400" b="1" dirty="0" smtClean="0">
              <a:solidFill>
                <a:srgbClr val="00AEEE"/>
              </a:solidFill>
              <a:latin typeface="Arial"/>
              <a:ea typeface="微软雅黑" panose="020B0503020204020204" pitchFamily="34" charset="-122"/>
            </a:endParaRPr>
          </a:p>
          <a:p>
            <a:pPr>
              <a:spcAft>
                <a:spcPts val="600"/>
              </a:spcAft>
            </a:pPr>
            <a:endParaRPr lang="en-US" altLang="zh-CN" sz="1400" b="1" dirty="0">
              <a:solidFill>
                <a:srgbClr val="00AEEE"/>
              </a:solidFill>
              <a:latin typeface="Arial"/>
              <a:ea typeface="微软雅黑" panose="020B0503020204020204" pitchFamily="34" charset="-122"/>
            </a:endParaRPr>
          </a:p>
          <a:p>
            <a:pPr>
              <a:spcAft>
                <a:spcPts val="600"/>
              </a:spcAft>
            </a:pPr>
            <a:endParaRPr lang="en-US" altLang="zh-CN" sz="1400" b="1" dirty="0" smtClean="0">
              <a:solidFill>
                <a:srgbClr val="00AEEE"/>
              </a:solidFill>
              <a:latin typeface="Arial"/>
              <a:ea typeface="微软雅黑" panose="020B0503020204020204" pitchFamily="34" charset="-122"/>
            </a:endParaRPr>
          </a:p>
          <a:p>
            <a:pPr>
              <a:spcAft>
                <a:spcPts val="600"/>
              </a:spcAft>
            </a:pPr>
            <a:endParaRPr lang="en-US" altLang="zh-CN" sz="1400" b="1" dirty="0" smtClean="0">
              <a:solidFill>
                <a:srgbClr val="00AEEE"/>
              </a:solidFill>
              <a:latin typeface="Arial"/>
              <a:ea typeface="微软雅黑" panose="020B0503020204020204" pitchFamily="34" charset="-122"/>
            </a:endParaRPr>
          </a:p>
          <a:p>
            <a:pPr>
              <a:spcAft>
                <a:spcPts val="600"/>
              </a:spcAft>
            </a:pPr>
            <a:r>
              <a:rPr lang="zh-CN" altLang="zh-CN" sz="1400" b="1" dirty="0" smtClean="0">
                <a:solidFill>
                  <a:srgbClr val="00AEEE"/>
                </a:solidFill>
                <a:latin typeface="Arial"/>
                <a:ea typeface="微软雅黑" panose="020B0503020204020204" pitchFamily="34" charset="-122"/>
              </a:rPr>
              <a:t>工作</a:t>
            </a:r>
            <a:r>
              <a:rPr lang="zh-CN" altLang="zh-CN" sz="1400" b="1" dirty="0">
                <a:solidFill>
                  <a:srgbClr val="00AEEE"/>
                </a:solidFill>
                <a:latin typeface="Arial"/>
                <a:ea typeface="微软雅黑" panose="020B0503020204020204" pitchFamily="34" charset="-122"/>
              </a:rPr>
              <a:t>经历</a:t>
            </a:r>
          </a:p>
          <a:p>
            <a:r>
              <a:rPr lang="zh-CN" altLang="en-US" sz="1400" dirty="0">
                <a:solidFill>
                  <a:srgbClr val="404040"/>
                </a:solidFill>
              </a:rPr>
              <a:t>吴佳律师于</a:t>
            </a:r>
            <a:r>
              <a:rPr lang="en-US" altLang="zh-CN" sz="1400" dirty="0">
                <a:solidFill>
                  <a:srgbClr val="404040"/>
                </a:solidFill>
              </a:rPr>
              <a:t>2016</a:t>
            </a:r>
            <a:r>
              <a:rPr lang="zh-CN" altLang="en-US" sz="1400" dirty="0">
                <a:solidFill>
                  <a:srgbClr val="404040"/>
                </a:solidFill>
              </a:rPr>
              <a:t>年重新加入金杜律师事务所。</a:t>
            </a:r>
          </a:p>
          <a:p>
            <a:endParaRPr lang="zh-CN" altLang="en-US" sz="1400" dirty="0">
              <a:solidFill>
                <a:srgbClr val="404040"/>
              </a:solidFill>
            </a:endParaRPr>
          </a:p>
          <a:p>
            <a:r>
              <a:rPr lang="en-US" altLang="zh-CN" sz="1400" dirty="0">
                <a:solidFill>
                  <a:srgbClr val="404040"/>
                </a:solidFill>
              </a:rPr>
              <a:t>2010</a:t>
            </a:r>
            <a:r>
              <a:rPr lang="zh-CN" altLang="en-US" sz="1400" dirty="0">
                <a:solidFill>
                  <a:srgbClr val="404040"/>
                </a:solidFill>
              </a:rPr>
              <a:t>年至</a:t>
            </a:r>
            <a:r>
              <a:rPr lang="en-US" altLang="zh-CN" sz="1400" dirty="0">
                <a:solidFill>
                  <a:srgbClr val="404040"/>
                </a:solidFill>
              </a:rPr>
              <a:t>2012</a:t>
            </a:r>
            <a:r>
              <a:rPr lang="zh-CN" altLang="en-US" sz="1400" dirty="0">
                <a:solidFill>
                  <a:srgbClr val="404040"/>
                </a:solidFill>
              </a:rPr>
              <a:t>年，吴律师曾在法国凯步知识产权代理事务所上海办公室担任专利代理人。</a:t>
            </a:r>
            <a:r>
              <a:rPr lang="en-US" altLang="zh-CN" sz="1400" dirty="0">
                <a:solidFill>
                  <a:srgbClr val="404040"/>
                </a:solidFill>
              </a:rPr>
              <a:t>2012</a:t>
            </a:r>
            <a:r>
              <a:rPr lang="zh-CN" altLang="en-US" sz="1400" dirty="0">
                <a:solidFill>
                  <a:srgbClr val="404040"/>
                </a:solidFill>
              </a:rPr>
              <a:t>年至</a:t>
            </a:r>
            <a:r>
              <a:rPr lang="en-US" altLang="zh-CN" sz="1400" dirty="0">
                <a:solidFill>
                  <a:srgbClr val="404040"/>
                </a:solidFill>
              </a:rPr>
              <a:t>2014</a:t>
            </a:r>
            <a:r>
              <a:rPr lang="zh-CN" altLang="en-US" sz="1400" dirty="0">
                <a:solidFill>
                  <a:srgbClr val="404040"/>
                </a:solidFill>
              </a:rPr>
              <a:t>年，吴律师曾任职于金杜律师事务所。</a:t>
            </a:r>
          </a:p>
          <a:p>
            <a:r>
              <a:rPr lang="en-US" altLang="zh-CN" sz="1400" dirty="0">
                <a:solidFill>
                  <a:srgbClr val="404040"/>
                </a:solidFill>
              </a:rPr>
              <a:t>2014</a:t>
            </a:r>
            <a:r>
              <a:rPr lang="zh-CN" altLang="en-US" sz="1400" dirty="0">
                <a:solidFill>
                  <a:srgbClr val="404040"/>
                </a:solidFill>
              </a:rPr>
              <a:t>年至</a:t>
            </a:r>
            <a:r>
              <a:rPr lang="en-US" altLang="zh-CN" sz="1400" dirty="0">
                <a:solidFill>
                  <a:srgbClr val="404040"/>
                </a:solidFill>
              </a:rPr>
              <a:t>2016</a:t>
            </a:r>
            <a:r>
              <a:rPr lang="zh-CN" altLang="en-US" sz="1400" dirty="0">
                <a:solidFill>
                  <a:srgbClr val="404040"/>
                </a:solidFill>
              </a:rPr>
              <a:t>年期间曾先后任职于上海市方达律师事务所上海办公室和孖士打律师事务所上海办公室。</a:t>
            </a:r>
            <a:br>
              <a:rPr lang="zh-CN" altLang="en-US" sz="1400" dirty="0">
                <a:solidFill>
                  <a:srgbClr val="404040"/>
                </a:solidFill>
              </a:rPr>
            </a:br>
            <a:r>
              <a:rPr lang="zh-CN" altLang="en-US" sz="1400" dirty="0">
                <a:solidFill>
                  <a:srgbClr val="404040"/>
                </a:solidFill>
              </a:rPr>
              <a:t/>
            </a:r>
            <a:br>
              <a:rPr lang="zh-CN" altLang="en-US" sz="1400" dirty="0">
                <a:solidFill>
                  <a:srgbClr val="404040"/>
                </a:solidFill>
              </a:rPr>
            </a:br>
            <a:r>
              <a:rPr lang="zh-CN" altLang="en-US" sz="1400" dirty="0">
                <a:solidFill>
                  <a:srgbClr val="404040"/>
                </a:solidFill>
              </a:rPr>
              <a:t>吴佳律师毕业于上海大学，分别获得工学学士学位和法学硕士学位。吴佳律师</a:t>
            </a:r>
            <a:r>
              <a:rPr lang="en-US" altLang="zh-CN" sz="1400" dirty="0">
                <a:solidFill>
                  <a:srgbClr val="404040"/>
                </a:solidFill>
              </a:rPr>
              <a:t>2008</a:t>
            </a:r>
            <a:r>
              <a:rPr lang="zh-CN" altLang="en-US" sz="1400" dirty="0">
                <a:solidFill>
                  <a:srgbClr val="404040"/>
                </a:solidFill>
              </a:rPr>
              <a:t>年获得律师资格，</a:t>
            </a:r>
            <a:r>
              <a:rPr lang="en-US" altLang="zh-CN" sz="1400" dirty="0">
                <a:solidFill>
                  <a:srgbClr val="404040"/>
                </a:solidFill>
              </a:rPr>
              <a:t>2011</a:t>
            </a:r>
            <a:r>
              <a:rPr lang="zh-CN" altLang="en-US" sz="1400" dirty="0">
                <a:solidFill>
                  <a:srgbClr val="404040"/>
                </a:solidFill>
              </a:rPr>
              <a:t>年获得专利代理人资格。</a:t>
            </a:r>
            <a:br>
              <a:rPr lang="zh-CN" altLang="en-US" sz="1400" dirty="0">
                <a:solidFill>
                  <a:srgbClr val="404040"/>
                </a:solidFill>
              </a:rPr>
            </a:br>
            <a:r>
              <a:rPr lang="zh-CN" altLang="en-US" sz="1400" dirty="0">
                <a:solidFill>
                  <a:srgbClr val="404040"/>
                </a:solidFill>
              </a:rPr>
              <a:t>吴佳律师的工作语言是中文和英文。</a:t>
            </a:r>
          </a:p>
        </p:txBody>
      </p:sp>
      <p:sp>
        <p:nvSpPr>
          <p:cNvPr id="2" name="Slide Number Placeholder 1">
            <a:extLst>
              <a:ext uri="{FF2B5EF4-FFF2-40B4-BE49-F238E27FC236}">
                <a16:creationId xmlns:a16="http://schemas.microsoft.com/office/drawing/2014/main" id="{3333EDA0-B20B-4151-9D99-3DDFC0871241}"/>
              </a:ext>
            </a:extLst>
          </p:cNvPr>
          <p:cNvSpPr>
            <a:spLocks noGrp="1"/>
          </p:cNvSpPr>
          <p:nvPr>
            <p:ph type="sldNum" sz="quarter" idx="17"/>
          </p:nvPr>
        </p:nvSpPr>
        <p:spPr/>
        <p:txBody>
          <a:bodyPr/>
          <a:lstStyle/>
          <a:p>
            <a:fld id="{9E9BC324-87D9-4F3A-AF80-305003183E1D}" type="slidenum">
              <a:rPr lang="en-AU" smtClean="0"/>
              <a:pPr/>
              <a:t>29</a:t>
            </a:fld>
            <a:endParaRPr lang="en-AU" dirty="0"/>
          </a:p>
        </p:txBody>
      </p:sp>
      <p:pic>
        <p:nvPicPr>
          <p:cNvPr id="10" name="图片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043" y="740643"/>
            <a:ext cx="2038507" cy="2038507"/>
          </a:xfrm>
          <a:prstGeom prst="rect">
            <a:avLst/>
          </a:prstGeom>
        </p:spPr>
      </p:pic>
    </p:spTree>
    <p:extLst>
      <p:ext uri="{BB962C8B-B14F-4D97-AF65-F5344CB8AC3E}">
        <p14:creationId xmlns:p14="http://schemas.microsoft.com/office/powerpoint/2010/main" val="117136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0187" y="2629277"/>
            <a:ext cx="1874259" cy="1587686"/>
          </a:xfrm>
          <a:prstGeom prst="rect">
            <a:avLst/>
          </a:prstGeom>
          <a:noFill/>
          <a:ln>
            <a:noFill/>
          </a:ln>
        </p:spPr>
        <p:txBody>
          <a:bodyPr wrap="square" lIns="87764" tIns="43882" rIns="87764" bIns="43882" rtlCol="0" anchor="ctr" anchorCtr="1">
            <a:spAutoFit/>
          </a:bodyPr>
          <a:lstStyle/>
          <a:p>
            <a:pPr algn="ctr">
              <a:lnSpc>
                <a:spcPct val="110000"/>
              </a:lnSpc>
            </a:pPr>
            <a:r>
              <a:rPr lang="en-US" altLang="zh-CN" sz="9600" b="1" dirty="0">
                <a:ln w="28575">
                  <a:noFill/>
                  <a:prstDash val="solid"/>
                </a:ln>
                <a:solidFill>
                  <a:srgbClr val="00AEEF"/>
                </a:solidFill>
                <a:latin typeface="Arial" panose="020B0604020202020204" pitchFamily="34" charset="0"/>
                <a:ea typeface="思源宋体 CN Heavy" panose="02020900000000000000" pitchFamily="18" charset="-122"/>
                <a:cs typeface="Arial" panose="020B0604020202020204" pitchFamily="34" charset="0"/>
              </a:rPr>
              <a:t>01</a:t>
            </a:r>
            <a:endParaRPr lang="zh-CN" altLang="en-US" sz="9600" b="1" dirty="0">
              <a:ln w="28575">
                <a:noFill/>
                <a:prstDash val="solid"/>
              </a:ln>
              <a:solidFill>
                <a:srgbClr val="00AEEF"/>
              </a:solidFill>
              <a:latin typeface="Arial" panose="020B0604020202020204" pitchFamily="34" charset="0"/>
              <a:ea typeface="思源宋体 CN Heavy" panose="02020900000000000000" pitchFamily="18" charset="-122"/>
              <a:cs typeface="Arial" panose="020B0604020202020204" pitchFamily="34" charset="0"/>
            </a:endParaRPr>
          </a:p>
        </p:txBody>
      </p:sp>
      <p:sp>
        <p:nvSpPr>
          <p:cNvPr id="3" name="图文框 1"/>
          <p:cNvSpPr>
            <a:spLocks noChangeAspect="1"/>
          </p:cNvSpPr>
          <p:nvPr/>
        </p:nvSpPr>
        <p:spPr>
          <a:xfrm>
            <a:off x="1150504" y="2515394"/>
            <a:ext cx="1746683" cy="1760479"/>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4" name="等腰三角形 3">
            <a:extLst>
              <a:ext uri="{FF2B5EF4-FFF2-40B4-BE49-F238E27FC236}">
                <a16:creationId xmlns:a16="http://schemas.microsoft.com/office/drawing/2014/main" id="{76CF7F5E-DF21-4761-94F0-18078DFD084D}"/>
              </a:ext>
            </a:extLst>
          </p:cNvPr>
          <p:cNvSpPr/>
          <p:nvPr/>
        </p:nvSpPr>
        <p:spPr>
          <a:xfrm rot="16200000" flipH="1">
            <a:off x="5002300" y="2144007"/>
            <a:ext cx="4648200" cy="2571573"/>
          </a:xfrm>
          <a:prstGeom prst="triangle">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5175" y="497"/>
            <a:ext cx="5761219" cy="6858594"/>
          </a:xfrm>
          <a:prstGeom prst="rect">
            <a:avLst/>
          </a:prstGeom>
        </p:spPr>
      </p:pic>
      <p:pic>
        <p:nvPicPr>
          <p:cNvPr id="7" name="图片 6"/>
          <p:cNvPicPr>
            <a:picLocks noChangeAspect="1"/>
          </p:cNvPicPr>
          <p:nvPr/>
        </p:nvPicPr>
        <p:blipFill rotWithShape="1">
          <a:blip r:embed="rId3"/>
          <a:srcRect l="68594" t="65577" b="15737"/>
          <a:stretch/>
        </p:blipFill>
        <p:spPr>
          <a:xfrm rot="10800000" flipH="1">
            <a:off x="0" y="4394199"/>
            <a:ext cx="4116319" cy="2449851"/>
          </a:xfrm>
          <a:prstGeom prst="rect">
            <a:avLst/>
          </a:prstGeom>
        </p:spPr>
      </p:pic>
      <p:sp>
        <p:nvSpPr>
          <p:cNvPr id="8" name="文本框 7"/>
          <p:cNvSpPr txBox="1"/>
          <p:nvPr/>
        </p:nvSpPr>
        <p:spPr>
          <a:xfrm>
            <a:off x="1150504" y="4467059"/>
            <a:ext cx="4288353" cy="707886"/>
          </a:xfrm>
          <a:prstGeom prst="rect">
            <a:avLst/>
          </a:prstGeom>
          <a:noFill/>
        </p:spPr>
        <p:txBody>
          <a:bodyPr wrap="none" rtlCol="0">
            <a:spAutoFit/>
          </a:bodyPr>
          <a:lstStyle/>
          <a:p>
            <a:r>
              <a:rPr lang="zh-CN" altLang="en-US" sz="4000" b="1" dirty="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rPr>
              <a:t>新专利法修订背景</a:t>
            </a:r>
          </a:p>
        </p:txBody>
      </p:sp>
    </p:spTree>
    <p:extLst>
      <p:ext uri="{BB962C8B-B14F-4D97-AF65-F5344CB8AC3E}">
        <p14:creationId xmlns:p14="http://schemas.microsoft.com/office/powerpoint/2010/main" val="2112638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11"/>
          <p:cNvSpPr/>
          <p:nvPr/>
        </p:nvSpPr>
        <p:spPr bwMode="auto">
          <a:xfrm flipH="1" flipV="1">
            <a:off x="-11241" y="-1"/>
            <a:ext cx="9584219" cy="4699000"/>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 name="connsiteX0" fmla="*/ 7639161 w 9572978"/>
              <a:gd name="connsiteY0" fmla="*/ 0 h 3449260"/>
              <a:gd name="connsiteX1" fmla="*/ 5153378 w 9572978"/>
              <a:gd name="connsiteY1" fmla="*/ 37189 h 3449260"/>
              <a:gd name="connsiteX2" fmla="*/ 4419600 w 9572978"/>
              <a:gd name="connsiteY2" fmla="*/ 37189 h 3449260"/>
              <a:gd name="connsiteX3" fmla="*/ 3417750 w 9572978"/>
              <a:gd name="connsiteY3" fmla="*/ 37189 h 3449260"/>
              <a:gd name="connsiteX4" fmla="*/ 0 w 9572978"/>
              <a:gd name="connsiteY4" fmla="*/ 3449260 h 3449260"/>
              <a:gd name="connsiteX5" fmla="*/ 4419600 w 9572978"/>
              <a:gd name="connsiteY5" fmla="*/ 3449260 h 3449260"/>
              <a:gd name="connsiteX6" fmla="*/ 5153378 w 9572978"/>
              <a:gd name="connsiteY6" fmla="*/ 3449260 h 3449260"/>
              <a:gd name="connsiteX7" fmla="*/ 9572978 w 9572978"/>
              <a:gd name="connsiteY7" fmla="*/ 3449260 h 3449260"/>
              <a:gd name="connsiteX8" fmla="*/ 7639161 w 9572978"/>
              <a:gd name="connsiteY8" fmla="*/ 0 h 3449260"/>
              <a:gd name="connsiteX0" fmla="*/ 7639161 w 9572978"/>
              <a:gd name="connsiteY0" fmla="*/ 0 h 3449260"/>
              <a:gd name="connsiteX1" fmla="*/ 7008020 w 9572978"/>
              <a:gd name="connsiteY1" fmla="*/ 27891 h 3449260"/>
              <a:gd name="connsiteX2" fmla="*/ 5153378 w 9572978"/>
              <a:gd name="connsiteY2" fmla="*/ 37189 h 3449260"/>
              <a:gd name="connsiteX3" fmla="*/ 4419600 w 9572978"/>
              <a:gd name="connsiteY3" fmla="*/ 37189 h 3449260"/>
              <a:gd name="connsiteX4" fmla="*/ 3417750 w 9572978"/>
              <a:gd name="connsiteY4" fmla="*/ 37189 h 3449260"/>
              <a:gd name="connsiteX5" fmla="*/ 0 w 9572978"/>
              <a:gd name="connsiteY5" fmla="*/ 3449260 h 3449260"/>
              <a:gd name="connsiteX6" fmla="*/ 4419600 w 9572978"/>
              <a:gd name="connsiteY6" fmla="*/ 3449260 h 3449260"/>
              <a:gd name="connsiteX7" fmla="*/ 5153378 w 9572978"/>
              <a:gd name="connsiteY7" fmla="*/ 3449260 h 3449260"/>
              <a:gd name="connsiteX8" fmla="*/ 9572978 w 9572978"/>
              <a:gd name="connsiteY8" fmla="*/ 3449260 h 3449260"/>
              <a:gd name="connsiteX9" fmla="*/ 7639161 w 9572978"/>
              <a:gd name="connsiteY9" fmla="*/ 0 h 3449260"/>
              <a:gd name="connsiteX0" fmla="*/ 7016249 w 9572978"/>
              <a:gd name="connsiteY0" fmla="*/ 0 h 3439963"/>
              <a:gd name="connsiteX1" fmla="*/ 7008020 w 9572978"/>
              <a:gd name="connsiteY1" fmla="*/ 18594 h 3439963"/>
              <a:gd name="connsiteX2" fmla="*/ 5153378 w 9572978"/>
              <a:gd name="connsiteY2" fmla="*/ 27892 h 3439963"/>
              <a:gd name="connsiteX3" fmla="*/ 4419600 w 9572978"/>
              <a:gd name="connsiteY3" fmla="*/ 27892 h 3439963"/>
              <a:gd name="connsiteX4" fmla="*/ 3417750 w 9572978"/>
              <a:gd name="connsiteY4" fmla="*/ 27892 h 3439963"/>
              <a:gd name="connsiteX5" fmla="*/ 0 w 9572978"/>
              <a:gd name="connsiteY5" fmla="*/ 3439963 h 3439963"/>
              <a:gd name="connsiteX6" fmla="*/ 4419600 w 9572978"/>
              <a:gd name="connsiteY6" fmla="*/ 3439963 h 3439963"/>
              <a:gd name="connsiteX7" fmla="*/ 5153378 w 9572978"/>
              <a:gd name="connsiteY7" fmla="*/ 3439963 h 3439963"/>
              <a:gd name="connsiteX8" fmla="*/ 9572978 w 9572978"/>
              <a:gd name="connsiteY8" fmla="*/ 3439963 h 3439963"/>
              <a:gd name="connsiteX9" fmla="*/ 7016249 w 9572978"/>
              <a:gd name="connsiteY9" fmla="*/ 0 h 3439963"/>
              <a:gd name="connsiteX0" fmla="*/ 7016249 w 9572978"/>
              <a:gd name="connsiteY0" fmla="*/ 0 h 3439963"/>
              <a:gd name="connsiteX1" fmla="*/ 7008020 w 9572978"/>
              <a:gd name="connsiteY1" fmla="*/ 18594 h 3439963"/>
              <a:gd name="connsiteX2" fmla="*/ 5153378 w 9572978"/>
              <a:gd name="connsiteY2" fmla="*/ 27892 h 3439963"/>
              <a:gd name="connsiteX3" fmla="*/ 4419600 w 9572978"/>
              <a:gd name="connsiteY3" fmla="*/ 27892 h 3439963"/>
              <a:gd name="connsiteX4" fmla="*/ 3417750 w 9572978"/>
              <a:gd name="connsiteY4" fmla="*/ 27892 h 3439963"/>
              <a:gd name="connsiteX5" fmla="*/ 0 w 9572978"/>
              <a:gd name="connsiteY5" fmla="*/ 3439963 h 3439963"/>
              <a:gd name="connsiteX6" fmla="*/ 4419600 w 9572978"/>
              <a:gd name="connsiteY6" fmla="*/ 3439963 h 3439963"/>
              <a:gd name="connsiteX7" fmla="*/ 5153378 w 9572978"/>
              <a:gd name="connsiteY7" fmla="*/ 3439963 h 3439963"/>
              <a:gd name="connsiteX8" fmla="*/ 9572978 w 9572978"/>
              <a:gd name="connsiteY8" fmla="*/ 3439963 h 3439963"/>
              <a:gd name="connsiteX9" fmla="*/ 7016249 w 9572978"/>
              <a:gd name="connsiteY9" fmla="*/ 0 h 3439963"/>
              <a:gd name="connsiteX0" fmla="*/ 7016249 w 7016249"/>
              <a:gd name="connsiteY0" fmla="*/ 0 h 3439963"/>
              <a:gd name="connsiteX1" fmla="*/ 7008020 w 7016249"/>
              <a:gd name="connsiteY1" fmla="*/ 18594 h 3439963"/>
              <a:gd name="connsiteX2" fmla="*/ 5153378 w 7016249"/>
              <a:gd name="connsiteY2" fmla="*/ 27892 h 3439963"/>
              <a:gd name="connsiteX3" fmla="*/ 4419600 w 7016249"/>
              <a:gd name="connsiteY3" fmla="*/ 27892 h 3439963"/>
              <a:gd name="connsiteX4" fmla="*/ 3417750 w 7016249"/>
              <a:gd name="connsiteY4" fmla="*/ 27892 h 3439963"/>
              <a:gd name="connsiteX5" fmla="*/ 0 w 7016249"/>
              <a:gd name="connsiteY5" fmla="*/ 3439963 h 3439963"/>
              <a:gd name="connsiteX6" fmla="*/ 4419600 w 7016249"/>
              <a:gd name="connsiteY6" fmla="*/ 3439963 h 3439963"/>
              <a:gd name="connsiteX7" fmla="*/ 5153378 w 7016249"/>
              <a:gd name="connsiteY7" fmla="*/ 3439963 h 3439963"/>
              <a:gd name="connsiteX8" fmla="*/ 6997655 w 7016249"/>
              <a:gd name="connsiteY8" fmla="*/ 3439963 h 3439963"/>
              <a:gd name="connsiteX9" fmla="*/ 7016249 w 7016249"/>
              <a:gd name="connsiteY9" fmla="*/ 0 h 3439963"/>
              <a:gd name="connsiteX0" fmla="*/ 7016249 w 7016249"/>
              <a:gd name="connsiteY0" fmla="*/ 0 h 3439963"/>
              <a:gd name="connsiteX1" fmla="*/ 7008020 w 7016249"/>
              <a:gd name="connsiteY1" fmla="*/ 18594 h 3439963"/>
              <a:gd name="connsiteX2" fmla="*/ 5153378 w 7016249"/>
              <a:gd name="connsiteY2" fmla="*/ 27892 h 3439963"/>
              <a:gd name="connsiteX3" fmla="*/ 4419600 w 7016249"/>
              <a:gd name="connsiteY3" fmla="*/ 27892 h 3439963"/>
              <a:gd name="connsiteX4" fmla="*/ 3417750 w 7016249"/>
              <a:gd name="connsiteY4" fmla="*/ 27892 h 3439963"/>
              <a:gd name="connsiteX5" fmla="*/ 0 w 7016249"/>
              <a:gd name="connsiteY5" fmla="*/ 3439963 h 3439963"/>
              <a:gd name="connsiteX6" fmla="*/ 4419600 w 7016249"/>
              <a:gd name="connsiteY6" fmla="*/ 3439963 h 3439963"/>
              <a:gd name="connsiteX7" fmla="*/ 5153378 w 7016249"/>
              <a:gd name="connsiteY7" fmla="*/ 3439963 h 3439963"/>
              <a:gd name="connsiteX8" fmla="*/ 7011601 w 7016249"/>
              <a:gd name="connsiteY8" fmla="*/ 3439963 h 3439963"/>
              <a:gd name="connsiteX9" fmla="*/ 7016249 w 7016249"/>
              <a:gd name="connsiteY9" fmla="*/ 0 h 34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6249" h="3439963">
                <a:moveTo>
                  <a:pt x="7016249" y="0"/>
                </a:moveTo>
                <a:cubicBezTo>
                  <a:pt x="6991813" y="3099"/>
                  <a:pt x="7032456" y="15495"/>
                  <a:pt x="7008020" y="18594"/>
                </a:cubicBezTo>
                <a:lnTo>
                  <a:pt x="5153378" y="27892"/>
                </a:lnTo>
                <a:lnTo>
                  <a:pt x="4419600" y="27892"/>
                </a:lnTo>
                <a:lnTo>
                  <a:pt x="3417750" y="27892"/>
                </a:lnTo>
                <a:lnTo>
                  <a:pt x="0" y="3439963"/>
                </a:lnTo>
                <a:lnTo>
                  <a:pt x="4419600" y="3439963"/>
                </a:lnTo>
                <a:lnTo>
                  <a:pt x="5153378" y="3439963"/>
                </a:lnTo>
                <a:lnTo>
                  <a:pt x="7011601" y="3439963"/>
                </a:lnTo>
                <a:cubicBezTo>
                  <a:pt x="7011601" y="2302606"/>
                  <a:pt x="7016249" y="1137357"/>
                  <a:pt x="7016249" y="0"/>
                </a:cubicBezTo>
                <a:close/>
              </a:path>
            </a:pathLst>
          </a:custGeom>
          <a:solidFill>
            <a:schemeClr val="tx1">
              <a:alpha val="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dirty="0"/>
          </a:p>
        </p:txBody>
      </p:sp>
      <p:pic>
        <p:nvPicPr>
          <p:cNvPr id="5" name="图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2124" y="-1841106"/>
            <a:ext cx="9701418" cy="9745475"/>
          </a:xfrm>
          <a:prstGeom prst="rect">
            <a:avLst/>
          </a:prstGeom>
        </p:spPr>
      </p:pic>
      <p:sp>
        <p:nvSpPr>
          <p:cNvPr id="54" name="TextBox 21"/>
          <p:cNvSpPr txBox="1"/>
          <p:nvPr/>
        </p:nvSpPr>
        <p:spPr>
          <a:xfrm>
            <a:off x="543110" y="3566119"/>
            <a:ext cx="6645948" cy="923330"/>
          </a:xfrm>
          <a:prstGeom prst="rect">
            <a:avLst/>
          </a:prstGeom>
          <a:noFill/>
        </p:spPr>
        <p:txBody>
          <a:bodyPr wrap="square" rtlCol="0">
            <a:spAutoFit/>
          </a:bodyPr>
          <a:lstStyle/>
          <a:p>
            <a:r>
              <a:rPr lang="en-US" sz="5400" b="1" dirty="0">
                <a:solidFill>
                  <a:srgbClr val="00AEEF"/>
                </a:solidFill>
                <a:latin typeface="Arial" panose="020B0604020202020204" pitchFamily="34" charset="0"/>
                <a:ea typeface="Roboto" pitchFamily="2" charset="0"/>
                <a:cs typeface="Arial" panose="020B0604020202020204" pitchFamily="34" charset="0"/>
              </a:rPr>
              <a:t>Thank you!</a:t>
            </a:r>
            <a:endParaRPr lang="id-ID" sz="5400" b="1" dirty="0">
              <a:solidFill>
                <a:srgbClr val="00AEEF"/>
              </a:solidFill>
              <a:latin typeface="Arial" panose="020B0604020202020204" pitchFamily="34" charset="0"/>
              <a:ea typeface="Roboto" pitchFamily="2" charset="0"/>
              <a:cs typeface="Arial" panose="020B0604020202020204" pitchFamily="34" charset="0"/>
            </a:endParaRPr>
          </a:p>
        </p:txBody>
      </p:sp>
      <p:cxnSp>
        <p:nvCxnSpPr>
          <p:cNvPr id="3" name="直接连接符 2"/>
          <p:cNvCxnSpPr/>
          <p:nvPr/>
        </p:nvCxnSpPr>
        <p:spPr>
          <a:xfrm flipV="1">
            <a:off x="2359664" y="4879279"/>
            <a:ext cx="2307586" cy="228646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1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íṣļîḋè">
            <a:extLst>
              <a:ext uri="{FF2B5EF4-FFF2-40B4-BE49-F238E27FC236}">
                <a16:creationId xmlns:a16="http://schemas.microsoft.com/office/drawing/2014/main" id="{EA3F007B-37BC-4CFC-8FF4-67125A08C59E}"/>
              </a:ext>
            </a:extLst>
          </p:cNvPr>
          <p:cNvSpPr/>
          <p:nvPr/>
        </p:nvSpPr>
        <p:spPr>
          <a:xfrm>
            <a:off x="-1" y="1542403"/>
            <a:ext cx="12192000" cy="4787640"/>
          </a:xfrm>
          <a:prstGeom prst="roundRect">
            <a:avLst>
              <a:gd name="adj" fmla="val 0"/>
            </a:avLst>
          </a:prstGeom>
          <a:solidFill>
            <a:schemeClr val="bg1">
              <a:lumMod val="95000"/>
            </a:schemeClr>
          </a:solidFill>
          <a:ln w="3175" cap="flat" cmpd="sng" algn="ctr">
            <a:noFill/>
            <a:prstDash val="solid"/>
            <a:miter lim="800000"/>
          </a:ln>
          <a:effectLst>
            <a:softEdge rad="31750"/>
          </a:effectLst>
        </p:spPr>
        <p:txBody>
          <a:bodyPr wrap="square" lIns="91440" tIns="45720" rIns="91440" bIns="45720" anchor="t">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900" b="0" i="0" u="none" strike="noStrike" kern="0" cap="none" spc="0" normalizeH="0" baseline="0" noProof="0">
                <a:ln>
                  <a:noFill/>
                </a:ln>
                <a:solidFill>
                  <a:srgbClr val="333639"/>
                </a:solidFill>
                <a:effectLst/>
                <a:uLnTx/>
                <a:uFillTx/>
                <a:latin typeface="微软雅黑" panose="020B0503020204020204" pitchFamily="34" charset="-122"/>
                <a:ea typeface="微软雅黑" panose="020B0503020204020204" pitchFamily="34" charset="-122"/>
              </a:rPr>
              <a:t/>
            </a:r>
            <a:br>
              <a:rPr kumimoji="0" lang="zh-CN" altLang="en-US" sz="900" b="0" i="0" u="none" strike="noStrike" kern="0" cap="none" spc="0" normalizeH="0" baseline="0" noProof="0">
                <a:ln>
                  <a:noFill/>
                </a:ln>
                <a:solidFill>
                  <a:srgbClr val="333639"/>
                </a:solidFill>
                <a:effectLst/>
                <a:uLnTx/>
                <a:uFillTx/>
                <a:latin typeface="微软雅黑" panose="020B0503020204020204" pitchFamily="34" charset="-122"/>
                <a:ea typeface="微软雅黑" panose="020B0503020204020204" pitchFamily="34" charset="-122"/>
              </a:rPr>
            </a:br>
            <a:r>
              <a:rPr kumimoji="0" lang="zh-CN" altLang="en-US" sz="100" b="0" i="0" u="none" strike="noStrike" kern="0" cap="none" spc="0" normalizeH="0" baseline="0" noProof="0">
                <a:ln>
                  <a:noFill/>
                </a:ln>
                <a:solidFill>
                  <a:srgbClr val="333639"/>
                </a:solidFill>
                <a:effectLst/>
                <a:uLnTx/>
                <a:uFillTx/>
                <a:latin typeface="微软雅黑" panose="020B0503020204020204" pitchFamily="34" charset="-122"/>
                <a:ea typeface="微软雅黑" panose="020B0503020204020204" pitchFamily="34" charset="-122"/>
              </a:rPr>
              <a:t> </a:t>
            </a:r>
            <a:r>
              <a:rPr kumimoji="0" lang="zh-CN" altLang="en-US" sz="900" b="0" i="0" u="none" strike="noStrike" kern="0" cap="none" spc="0" normalizeH="0" baseline="0" noProof="0" dirty="0">
                <a:ln>
                  <a:noFill/>
                </a:ln>
                <a:solidFill>
                  <a:srgbClr val="333639"/>
                </a:solidFill>
                <a:effectLst/>
                <a:uLnTx/>
                <a:uFillTx/>
                <a:latin typeface="微软雅黑" panose="020B0503020204020204" pitchFamily="34" charset="-122"/>
                <a:ea typeface="微软雅黑" panose="020B0503020204020204" pitchFamily="34" charset="-122"/>
              </a:rPr>
              <a:t/>
            </a:r>
            <a:br>
              <a:rPr kumimoji="0" lang="zh-CN" altLang="en-US" sz="900" b="0" i="0" u="none" strike="noStrike" kern="0" cap="none" spc="0" normalizeH="0" baseline="0" noProof="0" dirty="0">
                <a:ln>
                  <a:noFill/>
                </a:ln>
                <a:solidFill>
                  <a:srgbClr val="333639"/>
                </a:solidFill>
                <a:effectLst/>
                <a:uLnTx/>
                <a:uFillTx/>
                <a:latin typeface="微软雅黑" panose="020B0503020204020204" pitchFamily="34" charset="-122"/>
                <a:ea typeface="微软雅黑" panose="020B0503020204020204" pitchFamily="34" charset="-122"/>
              </a:rPr>
            </a:br>
            <a:endParaRPr kumimoji="0" lang="zh-CN" altLang="en-US" sz="900" b="0" i="0" u="none" strike="noStrike" kern="0" cap="none" spc="0" normalizeH="0" baseline="0" noProof="0" dirty="0">
              <a:ln>
                <a:noFill/>
              </a:ln>
              <a:solidFill>
                <a:srgbClr val="333639"/>
              </a:solidFill>
              <a:effectLst/>
              <a:uLnTx/>
              <a:uFillTx/>
              <a:latin typeface="微软雅黑" panose="020B0503020204020204" pitchFamily="34" charset="-122"/>
              <a:ea typeface="微软雅黑" panose="020B0503020204020204" pitchFamily="34" charset="-122"/>
            </a:endParaRPr>
          </a:p>
        </p:txBody>
      </p:sp>
      <p:sp>
        <p:nvSpPr>
          <p:cNvPr id="135" name="矩形 134"/>
          <p:cNvSpPr/>
          <p:nvPr/>
        </p:nvSpPr>
        <p:spPr>
          <a:xfrm>
            <a:off x="3353402" y="3437537"/>
            <a:ext cx="8838597" cy="361368"/>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F0F0F0"/>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1600" b="0" i="0" u="none" strike="noStrike" kern="0" cap="none" spc="0" normalizeH="0" baseline="0" noProof="0" dirty="0">
              <a:ln>
                <a:noFill/>
              </a:ln>
              <a:solidFill>
                <a:srgbClr val="F0F0F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矩形 135"/>
          <p:cNvSpPr/>
          <p:nvPr/>
        </p:nvSpPr>
        <p:spPr>
          <a:xfrm>
            <a:off x="0" y="3437537"/>
            <a:ext cx="3550787" cy="360000"/>
          </a:xfrm>
          <a:prstGeom prst="rect">
            <a:avLst/>
          </a:prstGeom>
          <a:solidFill>
            <a:srgbClr val="00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dirty="0">
              <a:solidFill>
                <a:schemeClr val="bg2"/>
              </a:solidFill>
              <a:latin typeface="微软雅黑" panose="020B0503020204020204" pitchFamily="34" charset="-122"/>
              <a:ea typeface="微软雅黑" panose="020B0503020204020204" pitchFamily="34" charset="-122"/>
              <a:cs typeface="+mn-ea"/>
              <a:sym typeface="+mn-lt"/>
            </a:endParaRPr>
          </a:p>
        </p:txBody>
      </p:sp>
      <p:cxnSp>
        <p:nvCxnSpPr>
          <p:cNvPr id="119" name="直接连接符 118"/>
          <p:cNvCxnSpPr>
            <a:cxnSpLocks/>
            <a:stCxn id="132" idx="4"/>
            <a:endCxn id="122" idx="0"/>
          </p:cNvCxnSpPr>
          <p:nvPr/>
        </p:nvCxnSpPr>
        <p:spPr>
          <a:xfrm>
            <a:off x="9391910" y="3915592"/>
            <a:ext cx="6453" cy="1188085"/>
          </a:xfrm>
          <a:prstGeom prst="line">
            <a:avLst/>
          </a:prstGeom>
          <a:noFill/>
          <a:ln w="38100" cap="flat" cmpd="sng" algn="ctr">
            <a:solidFill>
              <a:schemeClr val="tx2"/>
            </a:solidFill>
            <a:prstDash val="sysDot"/>
            <a:miter lim="800000"/>
          </a:ln>
          <a:effectLst/>
        </p:spPr>
      </p:cxnSp>
      <p:sp>
        <p:nvSpPr>
          <p:cNvPr id="5" name="Title 4"/>
          <p:cNvSpPr>
            <a:spLocks noGrp="1"/>
          </p:cNvSpPr>
          <p:nvPr>
            <p:ph type="title"/>
          </p:nvPr>
        </p:nvSpPr>
        <p:spPr>
          <a:xfrm>
            <a:off x="1349295" y="420720"/>
            <a:ext cx="11165538" cy="696912"/>
          </a:xfrm>
        </p:spPr>
        <p:txBody>
          <a:bodyPr/>
          <a:lstStyle/>
          <a:p>
            <a:r>
              <a:rPr lang="zh-CN" altLang="en-US" sz="2400" spc="-150" dirty="0">
                <a:latin typeface="微软雅黑" panose="020B0503020204020204" pitchFamily="34" charset="-122"/>
                <a:ea typeface="微软雅黑" panose="020B0503020204020204" pitchFamily="34" charset="-122"/>
              </a:rPr>
              <a:t>新专利法修订</a:t>
            </a:r>
            <a:r>
              <a:rPr lang="zh-CN" altLang="en-US" sz="2400" spc="-150" dirty="0" smtClean="0">
                <a:latin typeface="微软雅黑" panose="020B0503020204020204" pitchFamily="34" charset="-122"/>
                <a:ea typeface="微软雅黑" panose="020B0503020204020204" pitchFamily="34" charset="-122"/>
              </a:rPr>
              <a:t>过程（四次修改）</a:t>
            </a:r>
            <a:endParaRPr lang="en-US" sz="2400" spc="-150"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987" y="457994"/>
            <a:ext cx="609600" cy="609600"/>
          </a:xfrm>
          <a:prstGeom prst="rect">
            <a:avLst/>
          </a:prstGeom>
        </p:spPr>
      </p:pic>
      <p:cxnSp>
        <p:nvCxnSpPr>
          <p:cNvPr id="23" name="Straight Arrow Connector 151"/>
          <p:cNvCxnSpPr/>
          <p:nvPr/>
        </p:nvCxnSpPr>
        <p:spPr>
          <a:xfrm>
            <a:off x="0" y="3805533"/>
            <a:ext cx="12192000" cy="0"/>
          </a:xfrm>
          <a:prstGeom prst="straightConnector1">
            <a:avLst/>
          </a:prstGeom>
          <a:ln w="57150">
            <a:tailEnd type="stealth" w="med" len="lg"/>
          </a:ln>
        </p:spPr>
        <p:style>
          <a:lnRef idx="1">
            <a:schemeClr val="accent5"/>
          </a:lnRef>
          <a:fillRef idx="0">
            <a:schemeClr val="accent5"/>
          </a:fillRef>
          <a:effectRef idx="0">
            <a:schemeClr val="accent5"/>
          </a:effectRef>
          <a:fontRef idx="minor">
            <a:schemeClr val="tx1"/>
          </a:fontRef>
        </p:style>
      </p:cxnSp>
      <p:sp>
        <p:nvSpPr>
          <p:cNvPr id="43" name="文本框 42"/>
          <p:cNvSpPr txBox="1"/>
          <p:nvPr/>
        </p:nvSpPr>
        <p:spPr>
          <a:xfrm>
            <a:off x="476987" y="3908858"/>
            <a:ext cx="570990" cy="261610"/>
          </a:xfrm>
          <a:prstGeom prst="rect">
            <a:avLst/>
          </a:prstGeom>
          <a:noFill/>
        </p:spPr>
        <p:txBody>
          <a:bodyPr wrap="none" rtlCol="0">
            <a:spAutoFit/>
          </a:bodyPr>
          <a:lstStyle/>
          <a:p>
            <a:pPr lvl="0" algn="ctr"/>
            <a:r>
              <a:rPr lang="en-US" altLang="zh-CN" sz="1050" b="1" dirty="0">
                <a:solidFill>
                  <a:schemeClr val="tx2"/>
                </a:solidFill>
                <a:latin typeface="微软雅黑" panose="020B0503020204020204" pitchFamily="34" charset="-122"/>
                <a:ea typeface="微软雅黑" panose="020B0503020204020204" pitchFamily="34" charset="-122"/>
              </a:rPr>
              <a:t>03.12</a:t>
            </a:r>
            <a:endParaRPr lang="zh-CN" altLang="en-US" sz="1050" b="1" dirty="0">
              <a:solidFill>
                <a:schemeClr val="tx2"/>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66722" y="3453391"/>
            <a:ext cx="570990" cy="261610"/>
          </a:xfrm>
          <a:prstGeom prst="rect">
            <a:avLst/>
          </a:prstGeom>
          <a:noFill/>
        </p:spPr>
        <p:txBody>
          <a:bodyPr wrap="none" rtlCol="0" anchor="b">
            <a:spAutoFit/>
          </a:bodyPr>
          <a:lstStyle/>
          <a:p>
            <a:pPr lvl="0" algn="ctr"/>
            <a:r>
              <a:rPr lang="en-US" altLang="zh-CN" sz="1050" b="1" dirty="0">
                <a:solidFill>
                  <a:schemeClr val="bg1"/>
                </a:solidFill>
                <a:latin typeface="微软雅黑" panose="020B0503020204020204" pitchFamily="34" charset="-122"/>
                <a:ea typeface="微软雅黑" panose="020B0503020204020204" pitchFamily="34" charset="-122"/>
              </a:rPr>
              <a:t>09.04</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cxnSp>
        <p:nvCxnSpPr>
          <p:cNvPr id="51" name="直接连接符 50"/>
          <p:cNvCxnSpPr>
            <a:cxnSpLocks/>
            <a:stCxn id="139" idx="2"/>
            <a:endCxn id="107" idx="0"/>
          </p:cNvCxnSpPr>
          <p:nvPr/>
        </p:nvCxnSpPr>
        <p:spPr>
          <a:xfrm>
            <a:off x="2512885" y="2526808"/>
            <a:ext cx="1" cy="1162858"/>
          </a:xfrm>
          <a:prstGeom prst="line">
            <a:avLst/>
          </a:prstGeom>
          <a:noFill/>
          <a:ln w="38100" cap="flat" cmpd="sng" algn="ctr">
            <a:solidFill>
              <a:srgbClr val="0070C0"/>
            </a:solidFill>
            <a:prstDash val="sysDot"/>
            <a:miter lim="800000"/>
          </a:ln>
          <a:effectLst/>
        </p:spPr>
      </p:cxnSp>
      <p:sp>
        <p:nvSpPr>
          <p:cNvPr id="53" name="文本框 52"/>
          <p:cNvSpPr txBox="1"/>
          <p:nvPr/>
        </p:nvSpPr>
        <p:spPr>
          <a:xfrm>
            <a:off x="2233186" y="3909058"/>
            <a:ext cx="570990" cy="261610"/>
          </a:xfrm>
          <a:prstGeom prst="rect">
            <a:avLst/>
          </a:prstGeom>
          <a:noFill/>
        </p:spPr>
        <p:txBody>
          <a:bodyPr wrap="none" rtlCol="0">
            <a:spAutoFit/>
          </a:bodyPr>
          <a:lstStyle/>
          <a:p>
            <a:pPr lvl="0" algn="ctr"/>
            <a:r>
              <a:rPr lang="en-US" altLang="zh-CN" sz="1050" b="1" dirty="0">
                <a:solidFill>
                  <a:schemeClr val="tx2"/>
                </a:solidFill>
                <a:latin typeface="微软雅黑" panose="020B0503020204020204" pitchFamily="34" charset="-122"/>
                <a:ea typeface="微软雅黑" panose="020B0503020204020204" pitchFamily="34" charset="-122"/>
              </a:rPr>
              <a:t>08.25</a:t>
            </a:r>
            <a:endParaRPr lang="zh-CN" altLang="en-US" sz="1050" b="1" dirty="0">
              <a:solidFill>
                <a:schemeClr val="tx2"/>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3046468" y="3445284"/>
            <a:ext cx="570990" cy="261610"/>
          </a:xfrm>
          <a:prstGeom prst="rect">
            <a:avLst/>
          </a:prstGeom>
          <a:noFill/>
        </p:spPr>
        <p:txBody>
          <a:bodyPr wrap="none" rtlCol="0" anchor="b">
            <a:spAutoFit/>
          </a:bodyPr>
          <a:lstStyle>
            <a:defPPr>
              <a:defRPr lang="zh-CN"/>
            </a:defPPr>
            <a:lvl1pPr lvl="0" algn="ctr">
              <a:defRPr sz="1100" b="1">
                <a:solidFill>
                  <a:schemeClr val="bg1"/>
                </a:solidFill>
                <a:latin typeface="微软雅黑" panose="020B0503020204020204" pitchFamily="34" charset="-122"/>
                <a:ea typeface="微软雅黑" panose="020B0503020204020204" pitchFamily="34" charset="-122"/>
              </a:defRPr>
            </a:lvl1pPr>
          </a:lstStyle>
          <a:p>
            <a:r>
              <a:rPr lang="en-US" altLang="zh-CN" sz="1050" dirty="0"/>
              <a:t>12.17</a:t>
            </a:r>
            <a:endParaRPr lang="zh-CN" altLang="en-US" sz="1050" dirty="0"/>
          </a:p>
        </p:txBody>
      </p:sp>
      <p:cxnSp>
        <p:nvCxnSpPr>
          <p:cNvPr id="63" name="直接连接符 62"/>
          <p:cNvCxnSpPr>
            <a:cxnSpLocks/>
            <a:stCxn id="64" idx="2"/>
            <a:endCxn id="110" idx="0"/>
          </p:cNvCxnSpPr>
          <p:nvPr/>
        </p:nvCxnSpPr>
        <p:spPr>
          <a:xfrm>
            <a:off x="4415702" y="2617226"/>
            <a:ext cx="1" cy="1072440"/>
          </a:xfrm>
          <a:prstGeom prst="line">
            <a:avLst/>
          </a:prstGeom>
          <a:noFill/>
          <a:ln w="38100" cap="flat" cmpd="sng" algn="ctr">
            <a:solidFill>
              <a:schemeClr val="tx2"/>
            </a:solidFill>
            <a:prstDash val="sysDot"/>
            <a:miter lim="800000"/>
          </a:ln>
          <a:effectLst/>
        </p:spPr>
      </p:cxnSp>
      <p:sp>
        <p:nvSpPr>
          <p:cNvPr id="64" name="文本框 63"/>
          <p:cNvSpPr txBox="1"/>
          <p:nvPr/>
        </p:nvSpPr>
        <p:spPr>
          <a:xfrm>
            <a:off x="3550787" y="1915495"/>
            <a:ext cx="1729830" cy="701731"/>
          </a:xfrm>
          <a:prstGeom prst="rect">
            <a:avLst/>
          </a:prstGeom>
          <a:noFill/>
        </p:spPr>
        <p:txBody>
          <a:bodyPr wrap="square" rtlCol="0" anchor="b">
            <a:spAutoFit/>
          </a:bodyPr>
          <a:lstStyle/>
          <a:p>
            <a:pPr lvl="0" algn="ctr">
              <a:lnSpc>
                <a:spcPct val="120000"/>
              </a:lnSpc>
            </a:pPr>
            <a:r>
              <a:rPr lang="zh-CN" altLang="en-US" sz="1100" b="1" dirty="0">
                <a:solidFill>
                  <a:schemeClr val="tx2"/>
                </a:solidFill>
                <a:latin typeface="微软雅黑" panose="020B0503020204020204" pitchFamily="34" charset="-122"/>
                <a:ea typeface="微软雅黑" panose="020B0503020204020204" pitchFamily="34" charset="-122"/>
              </a:rPr>
              <a:t>国家知识产权局就</a:t>
            </a:r>
            <a:r>
              <a:rPr lang="en-US" altLang="zh-CN" sz="1100" b="1" dirty="0">
                <a:solidFill>
                  <a:schemeClr val="tx2"/>
                </a:solidFill>
                <a:latin typeface="微软雅黑" panose="020B0503020204020204" pitchFamily="34" charset="-122"/>
                <a:ea typeface="微软雅黑" panose="020B0503020204020204" pitchFamily="34" charset="-122"/>
              </a:rPr>
              <a:t>《</a:t>
            </a:r>
            <a:r>
              <a:rPr lang="zh-CN" altLang="en-US" sz="1100" b="1" dirty="0">
                <a:solidFill>
                  <a:schemeClr val="tx2"/>
                </a:solidFill>
                <a:latin typeface="微软雅黑" panose="020B0503020204020204" pitchFamily="34" charset="-122"/>
                <a:ea typeface="微软雅黑" panose="020B0503020204020204" pitchFamily="34" charset="-122"/>
              </a:rPr>
              <a:t>专利法修改草案（征求意见稿）</a:t>
            </a:r>
            <a:r>
              <a:rPr lang="en-US" altLang="zh-CN" sz="1100" b="1" dirty="0">
                <a:solidFill>
                  <a:schemeClr val="tx2"/>
                </a:solidFill>
                <a:latin typeface="微软雅黑" panose="020B0503020204020204" pitchFamily="34" charset="-122"/>
                <a:ea typeface="微软雅黑" panose="020B0503020204020204" pitchFamily="34" charset="-122"/>
              </a:rPr>
              <a:t>》</a:t>
            </a:r>
            <a:r>
              <a:rPr lang="zh-CN" altLang="en-US" sz="1100" b="1" dirty="0">
                <a:solidFill>
                  <a:schemeClr val="tx2"/>
                </a:solidFill>
                <a:latin typeface="微软雅黑" panose="020B0503020204020204" pitchFamily="34" charset="-122"/>
                <a:ea typeface="微软雅黑" panose="020B0503020204020204" pitchFamily="34" charset="-122"/>
              </a:rPr>
              <a:t>公开征求意见</a:t>
            </a:r>
            <a:endParaRPr lang="en-US" altLang="zh-CN" sz="1100" b="1" dirty="0">
              <a:solidFill>
                <a:schemeClr val="tx2"/>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4130808" y="3905804"/>
            <a:ext cx="570990" cy="261610"/>
          </a:xfrm>
          <a:prstGeom prst="rect">
            <a:avLst/>
          </a:prstGeom>
          <a:noFill/>
        </p:spPr>
        <p:txBody>
          <a:bodyPr wrap="none" rtlCol="0">
            <a:spAutoFit/>
          </a:bodyPr>
          <a:lstStyle/>
          <a:p>
            <a:pPr lvl="0" algn="ctr"/>
            <a:r>
              <a:rPr lang="en-US" altLang="zh-CN" sz="1050" b="1" dirty="0">
                <a:solidFill>
                  <a:schemeClr val="tx2"/>
                </a:solidFill>
                <a:latin typeface="微软雅黑" panose="020B0503020204020204" pitchFamily="34" charset="-122"/>
                <a:ea typeface="微软雅黑" panose="020B0503020204020204" pitchFamily="34" charset="-122"/>
              </a:rPr>
              <a:t>08.09</a:t>
            </a:r>
            <a:endParaRPr lang="zh-CN" altLang="en-US" sz="1050" b="1" dirty="0">
              <a:solidFill>
                <a:schemeClr val="tx2"/>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5178972" y="3453391"/>
            <a:ext cx="412293" cy="261610"/>
          </a:xfrm>
          <a:prstGeom prst="rect">
            <a:avLst/>
          </a:prstGeom>
          <a:noFill/>
        </p:spPr>
        <p:txBody>
          <a:bodyPr wrap="none" rtlCol="0" anchor="b">
            <a:spAutoFit/>
          </a:bodyPr>
          <a:lstStyle/>
          <a:p>
            <a:pPr lvl="0" algn="ctr"/>
            <a:r>
              <a:rPr lang="en-US" altLang="zh-CN" sz="1050" b="1" dirty="0">
                <a:solidFill>
                  <a:schemeClr val="bg1"/>
                </a:solidFill>
                <a:latin typeface="微软雅黑" panose="020B0503020204020204" pitchFamily="34" charset="-122"/>
                <a:ea typeface="微软雅黑" panose="020B0503020204020204" pitchFamily="34" charset="-122"/>
              </a:rPr>
              <a:t>7</a:t>
            </a:r>
            <a:r>
              <a:rPr lang="zh-CN" altLang="en-US" sz="1050" b="1" dirty="0">
                <a:solidFill>
                  <a:schemeClr val="bg1"/>
                </a:solidFill>
                <a:latin typeface="微软雅黑" panose="020B0503020204020204" pitchFamily="34" charset="-122"/>
                <a:ea typeface="微软雅黑" panose="020B0503020204020204" pitchFamily="34" charset="-122"/>
              </a:rPr>
              <a:t>月</a:t>
            </a:r>
          </a:p>
        </p:txBody>
      </p:sp>
      <p:sp>
        <p:nvSpPr>
          <p:cNvPr id="80" name="文本框 79"/>
          <p:cNvSpPr txBox="1"/>
          <p:nvPr/>
        </p:nvSpPr>
        <p:spPr>
          <a:xfrm>
            <a:off x="4497152" y="5101567"/>
            <a:ext cx="1775934" cy="904863"/>
          </a:xfrm>
          <a:prstGeom prst="rect">
            <a:avLst/>
          </a:prstGeom>
          <a:noFill/>
        </p:spPr>
        <p:txBody>
          <a:bodyPr wrap="square" rtlCol="0">
            <a:spAutoFit/>
          </a:bodyPr>
          <a:lstStyle/>
          <a:p>
            <a:pPr algn="ctr">
              <a:lnSpc>
                <a:spcPct val="120000"/>
              </a:lnSpc>
            </a:pPr>
            <a:r>
              <a:rPr lang="zh-CN" altLang="en-US" sz="1100" b="1" dirty="0">
                <a:solidFill>
                  <a:schemeClr val="tx2"/>
                </a:solidFill>
                <a:latin typeface="微软雅黑" panose="020B0503020204020204" pitchFamily="34" charset="-122"/>
                <a:ea typeface="微软雅黑" panose="020B0503020204020204" pitchFamily="34" charset="-122"/>
              </a:rPr>
              <a:t>国家知识产权局将</a:t>
            </a:r>
            <a:r>
              <a:rPr lang="en-US" altLang="zh-CN" sz="1100" b="1" dirty="0">
                <a:solidFill>
                  <a:schemeClr val="tx2"/>
                </a:solidFill>
                <a:latin typeface="微软雅黑" panose="020B0503020204020204" pitchFamily="34" charset="-122"/>
                <a:ea typeface="微软雅黑" panose="020B0503020204020204" pitchFamily="34" charset="-122"/>
              </a:rPr>
              <a:t>《</a:t>
            </a:r>
            <a:r>
              <a:rPr lang="zh-CN" altLang="en-US" sz="1100" b="1" dirty="0">
                <a:solidFill>
                  <a:schemeClr val="tx2"/>
                </a:solidFill>
                <a:latin typeface="微软雅黑" panose="020B0503020204020204" pitchFamily="34" charset="-122"/>
                <a:ea typeface="微软雅黑" panose="020B0503020204020204" pitchFamily="34" charset="-122"/>
              </a:rPr>
              <a:t>中华人民共和国专利法修订草案（送审稿）</a:t>
            </a:r>
            <a:r>
              <a:rPr lang="en-US" altLang="zh-CN" sz="1100" b="1" dirty="0">
                <a:solidFill>
                  <a:schemeClr val="tx2"/>
                </a:solidFill>
                <a:latin typeface="微软雅黑" panose="020B0503020204020204" pitchFamily="34" charset="-122"/>
                <a:ea typeface="微软雅黑" panose="020B0503020204020204" pitchFamily="34" charset="-122"/>
              </a:rPr>
              <a:t>》</a:t>
            </a:r>
            <a:r>
              <a:rPr lang="zh-CN" altLang="en-US" sz="1100" b="1" dirty="0">
                <a:solidFill>
                  <a:schemeClr val="tx2"/>
                </a:solidFill>
                <a:latin typeface="微软雅黑" panose="020B0503020204020204" pitchFamily="34" charset="-122"/>
                <a:ea typeface="微软雅黑" panose="020B0503020204020204" pitchFamily="34" charset="-122"/>
              </a:rPr>
              <a:t>报请国务院审议</a:t>
            </a:r>
            <a:endParaRPr lang="en-US" altLang="zh-CN" sz="1100" b="1" dirty="0">
              <a:solidFill>
                <a:schemeClr val="tx2"/>
              </a:solidFill>
              <a:latin typeface="微软雅黑" panose="020B0503020204020204" pitchFamily="34" charset="-122"/>
              <a:ea typeface="微软雅黑" panose="020B0503020204020204" pitchFamily="34" charset="-122"/>
            </a:endParaRPr>
          </a:p>
        </p:txBody>
      </p:sp>
      <p:cxnSp>
        <p:nvCxnSpPr>
          <p:cNvPr id="81" name="直接连接符 80"/>
          <p:cNvCxnSpPr>
            <a:cxnSpLocks/>
            <a:stCxn id="86" idx="2"/>
            <a:endCxn id="112" idx="0"/>
          </p:cNvCxnSpPr>
          <p:nvPr/>
        </p:nvCxnSpPr>
        <p:spPr>
          <a:xfrm>
            <a:off x="6436343" y="2599698"/>
            <a:ext cx="4893" cy="1078067"/>
          </a:xfrm>
          <a:prstGeom prst="line">
            <a:avLst/>
          </a:prstGeom>
          <a:noFill/>
          <a:ln w="38100" cap="flat" cmpd="sng" algn="ctr">
            <a:solidFill>
              <a:schemeClr val="tx2"/>
            </a:solidFill>
            <a:prstDash val="sysDot"/>
            <a:miter lim="800000"/>
          </a:ln>
          <a:effectLst/>
        </p:spPr>
      </p:cxnSp>
      <p:sp>
        <p:nvSpPr>
          <p:cNvPr id="82" name="文本框 81"/>
          <p:cNvSpPr txBox="1"/>
          <p:nvPr/>
        </p:nvSpPr>
        <p:spPr>
          <a:xfrm>
            <a:off x="6150848" y="3896957"/>
            <a:ext cx="570990" cy="261610"/>
          </a:xfrm>
          <a:prstGeom prst="rect">
            <a:avLst/>
          </a:prstGeom>
          <a:noFill/>
        </p:spPr>
        <p:txBody>
          <a:bodyPr wrap="none" rtlCol="0">
            <a:spAutoFit/>
          </a:bodyPr>
          <a:lstStyle/>
          <a:p>
            <a:pPr lvl="0" algn="ctr"/>
            <a:r>
              <a:rPr lang="en-US" altLang="zh-CN" sz="1050" b="1" dirty="0">
                <a:solidFill>
                  <a:schemeClr val="tx2"/>
                </a:solidFill>
                <a:latin typeface="微软雅黑" panose="020B0503020204020204" pitchFamily="34" charset="-122"/>
                <a:ea typeface="微软雅黑" panose="020B0503020204020204" pitchFamily="34" charset="-122"/>
              </a:rPr>
              <a:t>12.02</a:t>
            </a:r>
            <a:endParaRPr lang="zh-CN" altLang="en-US" sz="1050" b="1" dirty="0">
              <a:solidFill>
                <a:schemeClr val="tx2"/>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5779993" y="1897967"/>
            <a:ext cx="1312700" cy="701731"/>
          </a:xfrm>
          <a:prstGeom prst="rect">
            <a:avLst/>
          </a:prstGeom>
          <a:noFill/>
        </p:spPr>
        <p:txBody>
          <a:bodyPr wrap="square" rtlCol="0" anchor="b">
            <a:spAutoFit/>
          </a:bodyPr>
          <a:lstStyle/>
          <a:p>
            <a:pPr lvl="0" algn="ctr">
              <a:lnSpc>
                <a:spcPct val="120000"/>
              </a:lnSpc>
            </a:pPr>
            <a:r>
              <a:rPr lang="zh-CN" altLang="en-US" sz="1100" b="1" dirty="0">
                <a:solidFill>
                  <a:schemeClr val="tx2"/>
                </a:solidFill>
                <a:latin typeface="微软雅黑" panose="020B0503020204020204" pitchFamily="34" charset="-122"/>
                <a:ea typeface="微软雅黑" panose="020B0503020204020204" pitchFamily="34" charset="-122"/>
              </a:rPr>
              <a:t>原国务院法制办公室就送审稿公开征求意见</a:t>
            </a:r>
            <a:endParaRPr lang="en-US" altLang="zh-CN" sz="1100" b="1" dirty="0">
              <a:solidFill>
                <a:schemeClr val="tx2"/>
              </a:solidFill>
              <a:latin typeface="微软雅黑" panose="020B0503020204020204" pitchFamily="34" charset="-122"/>
              <a:ea typeface="微软雅黑" panose="020B0503020204020204" pitchFamily="34" charset="-122"/>
            </a:endParaRPr>
          </a:p>
        </p:txBody>
      </p:sp>
      <p:cxnSp>
        <p:nvCxnSpPr>
          <p:cNvPr id="87" name="直接连接符 86"/>
          <p:cNvCxnSpPr>
            <a:cxnSpLocks/>
            <a:stCxn id="111" idx="4"/>
            <a:endCxn id="80" idx="0"/>
          </p:cNvCxnSpPr>
          <p:nvPr/>
        </p:nvCxnSpPr>
        <p:spPr>
          <a:xfrm flipH="1">
            <a:off x="5385119" y="3923005"/>
            <a:ext cx="8729" cy="1178562"/>
          </a:xfrm>
          <a:prstGeom prst="line">
            <a:avLst/>
          </a:prstGeom>
          <a:noFill/>
          <a:ln w="38100" cap="flat" cmpd="sng" algn="ctr">
            <a:solidFill>
              <a:schemeClr val="tx2"/>
            </a:solidFill>
            <a:prstDash val="sysDot"/>
            <a:miter lim="800000"/>
          </a:ln>
          <a:effectLst/>
        </p:spPr>
      </p:cxnSp>
      <p:sp>
        <p:nvSpPr>
          <p:cNvPr id="93" name="文本框 92"/>
          <p:cNvSpPr txBox="1"/>
          <p:nvPr/>
        </p:nvSpPr>
        <p:spPr>
          <a:xfrm>
            <a:off x="7202643" y="3445813"/>
            <a:ext cx="570990" cy="261610"/>
          </a:xfrm>
          <a:prstGeom prst="rect">
            <a:avLst/>
          </a:prstGeom>
          <a:noFill/>
        </p:spPr>
        <p:txBody>
          <a:bodyPr wrap="none" rtlCol="0" anchor="b">
            <a:spAutoFit/>
          </a:bodyPr>
          <a:lstStyle/>
          <a:p>
            <a:pPr lvl="0" algn="ctr"/>
            <a:r>
              <a:rPr lang="en-US" altLang="zh-CN" sz="1050" b="1" dirty="0">
                <a:solidFill>
                  <a:schemeClr val="bg1"/>
                </a:solidFill>
                <a:latin typeface="微软雅黑" panose="020B0503020204020204" pitchFamily="34" charset="-122"/>
                <a:ea typeface="微软雅黑" panose="020B0503020204020204" pitchFamily="34" charset="-122"/>
              </a:rPr>
              <a:t>12.05</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639745" y="5107035"/>
            <a:ext cx="1865716" cy="701731"/>
          </a:xfrm>
          <a:prstGeom prst="rect">
            <a:avLst/>
          </a:prstGeom>
          <a:noFill/>
        </p:spPr>
        <p:txBody>
          <a:bodyPr wrap="square" rtlCol="0">
            <a:spAutoFit/>
          </a:bodyPr>
          <a:lstStyle/>
          <a:p>
            <a:pPr algn="ctr">
              <a:lnSpc>
                <a:spcPct val="120000"/>
              </a:lnSpc>
            </a:pPr>
            <a:r>
              <a:rPr lang="en-US" altLang="zh-CN" sz="1100" b="1" dirty="0">
                <a:solidFill>
                  <a:schemeClr val="tx2"/>
                </a:solidFill>
                <a:latin typeface="微软雅黑" panose="020B0503020204020204" pitchFamily="34" charset="-122"/>
                <a:ea typeface="微软雅黑" panose="020B0503020204020204" pitchFamily="34" charset="-122"/>
              </a:rPr>
              <a:t>《</a:t>
            </a:r>
            <a:r>
              <a:rPr lang="zh-CN" altLang="en-US" sz="1100" b="1" dirty="0">
                <a:solidFill>
                  <a:schemeClr val="tx2"/>
                </a:solidFill>
                <a:latin typeface="微软雅黑" panose="020B0503020204020204" pitchFamily="34" charset="-122"/>
                <a:ea typeface="微软雅黑" panose="020B0503020204020204" pitchFamily="34" charset="-122"/>
              </a:rPr>
              <a:t>中华人民共和国专利法修正案（草案）</a:t>
            </a:r>
            <a:r>
              <a:rPr lang="en-US" altLang="zh-CN" sz="1100" b="1" dirty="0">
                <a:solidFill>
                  <a:schemeClr val="tx2"/>
                </a:solidFill>
                <a:latin typeface="微软雅黑" panose="020B0503020204020204" pitchFamily="34" charset="-122"/>
                <a:ea typeface="微软雅黑" panose="020B0503020204020204" pitchFamily="34" charset="-122"/>
              </a:rPr>
              <a:t>》</a:t>
            </a:r>
            <a:r>
              <a:rPr lang="zh-CN" altLang="en-US" sz="1100" b="1" dirty="0">
                <a:solidFill>
                  <a:schemeClr val="tx2"/>
                </a:solidFill>
                <a:latin typeface="微软雅黑" panose="020B0503020204020204" pitchFamily="34" charset="-122"/>
                <a:ea typeface="微软雅黑" panose="020B0503020204020204" pitchFamily="34" charset="-122"/>
              </a:rPr>
              <a:t>经国务院常务会议审议通过</a:t>
            </a:r>
            <a:endParaRPr lang="en-US" altLang="zh-CN" sz="1100" b="1" dirty="0">
              <a:solidFill>
                <a:schemeClr val="tx2"/>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8154863" y="3902425"/>
            <a:ext cx="570990" cy="261610"/>
          </a:xfrm>
          <a:prstGeom prst="rect">
            <a:avLst/>
          </a:prstGeom>
          <a:noFill/>
        </p:spPr>
        <p:txBody>
          <a:bodyPr wrap="none" rtlCol="0">
            <a:spAutoFit/>
          </a:bodyPr>
          <a:lstStyle/>
          <a:p>
            <a:pPr lvl="0" algn="ctr"/>
            <a:r>
              <a:rPr lang="en-US" altLang="zh-CN" sz="1050" b="1" dirty="0">
                <a:solidFill>
                  <a:schemeClr val="tx2"/>
                </a:solidFill>
                <a:latin typeface="微软雅黑" panose="020B0503020204020204" pitchFamily="34" charset="-122"/>
                <a:ea typeface="微软雅黑" panose="020B0503020204020204" pitchFamily="34" charset="-122"/>
              </a:rPr>
              <a:t>12.23</a:t>
            </a:r>
            <a:endParaRPr lang="zh-CN" altLang="en-US" sz="1050" b="1" dirty="0">
              <a:solidFill>
                <a:schemeClr val="tx2"/>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7375574" y="1690927"/>
            <a:ext cx="2129566" cy="904863"/>
          </a:xfrm>
          <a:prstGeom prst="rect">
            <a:avLst/>
          </a:prstGeom>
          <a:noFill/>
        </p:spPr>
        <p:txBody>
          <a:bodyPr wrap="square" rtlCol="0" anchor="b">
            <a:spAutoFit/>
          </a:bodyPr>
          <a:lstStyle/>
          <a:p>
            <a:pPr lvl="0" algn="ctr">
              <a:lnSpc>
                <a:spcPct val="120000"/>
              </a:lnSpc>
            </a:pPr>
            <a:r>
              <a:rPr lang="zh-CN" altLang="en-US" sz="1100" b="1" dirty="0">
                <a:solidFill>
                  <a:schemeClr val="tx2"/>
                </a:solidFill>
                <a:latin typeface="微软雅黑" panose="020B0503020204020204" pitchFamily="34" charset="-122"/>
                <a:ea typeface="微软雅黑" panose="020B0503020204020204" pitchFamily="34" charset="-122"/>
              </a:rPr>
              <a:t>第十三届全国人民代表大会常务委员会第七次会议对草案进行了第一次审议。会后，草案一审稿公开征求意见</a:t>
            </a:r>
            <a:endParaRPr lang="en-US" altLang="zh-CN" sz="1100" b="1" dirty="0">
              <a:solidFill>
                <a:schemeClr val="tx2"/>
              </a:solidFill>
              <a:latin typeface="微软雅黑" panose="020B0503020204020204" pitchFamily="34" charset="-122"/>
              <a:ea typeface="微软雅黑" panose="020B0503020204020204" pitchFamily="34" charset="-122"/>
            </a:endParaRPr>
          </a:p>
        </p:txBody>
      </p:sp>
      <p:sp>
        <p:nvSpPr>
          <p:cNvPr id="107" name="koppt-圆点"/>
          <p:cNvSpPr/>
          <p:nvPr/>
        </p:nvSpPr>
        <p:spPr>
          <a:xfrm>
            <a:off x="2399655" y="3689666"/>
            <a:ext cx="226461" cy="226461"/>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110" name="koppt-圆点"/>
          <p:cNvSpPr/>
          <p:nvPr/>
        </p:nvSpPr>
        <p:spPr>
          <a:xfrm>
            <a:off x="4302472" y="3689666"/>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111" name="koppt-圆点"/>
          <p:cNvSpPr/>
          <p:nvPr/>
        </p:nvSpPr>
        <p:spPr>
          <a:xfrm>
            <a:off x="5280617" y="3696544"/>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112" name="koppt-圆点"/>
          <p:cNvSpPr/>
          <p:nvPr/>
        </p:nvSpPr>
        <p:spPr>
          <a:xfrm>
            <a:off x="6328005" y="3677765"/>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微软雅黑" panose="020B0503020204020204" pitchFamily="34" charset="-122"/>
              <a:ea typeface="微软雅黑" panose="020B0503020204020204" pitchFamily="34" charset="-122"/>
            </a:endParaRPr>
          </a:p>
        </p:txBody>
      </p:sp>
      <p:cxnSp>
        <p:nvCxnSpPr>
          <p:cNvPr id="113" name="直接连接符 112"/>
          <p:cNvCxnSpPr>
            <a:stCxn id="126" idx="2"/>
            <a:endCxn id="151" idx="0"/>
          </p:cNvCxnSpPr>
          <p:nvPr/>
        </p:nvCxnSpPr>
        <p:spPr>
          <a:xfrm>
            <a:off x="772626" y="2526808"/>
            <a:ext cx="1" cy="1172334"/>
          </a:xfrm>
          <a:prstGeom prst="line">
            <a:avLst/>
          </a:prstGeom>
          <a:noFill/>
          <a:ln w="38100" cap="flat" cmpd="sng" algn="ctr">
            <a:solidFill>
              <a:srgbClr val="0070C0"/>
            </a:solidFill>
            <a:prstDash val="sysDot"/>
            <a:miter lim="800000"/>
          </a:ln>
          <a:effectLst/>
        </p:spPr>
      </p:cxnSp>
      <p:cxnSp>
        <p:nvCxnSpPr>
          <p:cNvPr id="115" name="直接连接符 114"/>
          <p:cNvCxnSpPr/>
          <p:nvPr/>
        </p:nvCxnSpPr>
        <p:spPr>
          <a:xfrm flipH="1">
            <a:off x="7488140" y="3898389"/>
            <a:ext cx="666" cy="1188022"/>
          </a:xfrm>
          <a:prstGeom prst="line">
            <a:avLst/>
          </a:prstGeom>
          <a:noFill/>
          <a:ln w="38100" cap="flat" cmpd="sng" algn="ctr">
            <a:solidFill>
              <a:schemeClr val="tx2"/>
            </a:solidFill>
            <a:prstDash val="sysDot"/>
            <a:miter lim="800000"/>
          </a:ln>
          <a:effectLst/>
        </p:spPr>
      </p:cxnSp>
      <p:sp>
        <p:nvSpPr>
          <p:cNvPr id="116" name="koppt-圆点"/>
          <p:cNvSpPr/>
          <p:nvPr/>
        </p:nvSpPr>
        <p:spPr>
          <a:xfrm>
            <a:off x="7379165" y="3687357"/>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微软雅黑" panose="020B0503020204020204" pitchFamily="34" charset="-122"/>
              <a:ea typeface="微软雅黑" panose="020B0503020204020204" pitchFamily="34" charset="-122"/>
            </a:endParaRPr>
          </a:p>
        </p:txBody>
      </p:sp>
      <p:sp>
        <p:nvSpPr>
          <p:cNvPr id="122" name="文本框 121"/>
          <p:cNvSpPr txBox="1"/>
          <p:nvPr/>
        </p:nvSpPr>
        <p:spPr>
          <a:xfrm>
            <a:off x="8435114" y="5103677"/>
            <a:ext cx="1926498" cy="1107996"/>
          </a:xfrm>
          <a:prstGeom prst="rect">
            <a:avLst/>
          </a:prstGeom>
          <a:noFill/>
        </p:spPr>
        <p:txBody>
          <a:bodyPr wrap="square" rtlCol="0">
            <a:spAutoFit/>
          </a:bodyPr>
          <a:lstStyle/>
          <a:p>
            <a:pPr algn="ctr">
              <a:lnSpc>
                <a:spcPct val="120000"/>
              </a:lnSpc>
            </a:pPr>
            <a:r>
              <a:rPr lang="zh-CN" altLang="en-US" sz="1100" b="1" dirty="0">
                <a:solidFill>
                  <a:schemeClr val="tx2"/>
                </a:solidFill>
                <a:latin typeface="微软雅黑" panose="020B0503020204020204" pitchFamily="34" charset="-122"/>
                <a:ea typeface="微软雅黑" panose="020B0503020204020204" pitchFamily="34" charset="-122"/>
              </a:rPr>
              <a:t>第十三届全国人民代表大会常务委员会第二十次会议对草案进行了第二次审议。会后，草案二审稿公开征求意见</a:t>
            </a:r>
            <a:endParaRPr lang="en-US" altLang="zh-CN" sz="1100" b="1" dirty="0">
              <a:solidFill>
                <a:schemeClr val="tx2"/>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1047977" y="5156010"/>
            <a:ext cx="1216800" cy="432000"/>
          </a:xfrm>
          <a:prstGeom prst="rect">
            <a:avLst/>
          </a:prstGeom>
          <a:solidFill>
            <a:srgbClr val="0070C0"/>
          </a:solidFill>
          <a:ln>
            <a:noFill/>
          </a:ln>
        </p:spPr>
        <p:txBody>
          <a:bodyPr wrap="square" lIns="0" tIns="0" rIns="0" bIns="0" rtlCol="0" anchor="ctr">
            <a:noAutofit/>
          </a:bodyPr>
          <a:lstStyle/>
          <a:p>
            <a:pPr lvl="0" algn="ctr"/>
            <a:r>
              <a:rPr lang="en-US" altLang="zh-CN" sz="1100" b="1" kern="0" dirty="0">
                <a:solidFill>
                  <a:schemeClr val="bg1"/>
                </a:solidFill>
                <a:latin typeface="微软雅黑" panose="020B0503020204020204" pitchFamily="34" charset="-122"/>
                <a:ea typeface="微软雅黑" panose="020B0503020204020204" pitchFamily="34" charset="-122"/>
              </a:rPr>
              <a:t>《</a:t>
            </a:r>
            <a:r>
              <a:rPr lang="zh-CN" altLang="en-US" sz="1100" b="1" kern="0" dirty="0">
                <a:solidFill>
                  <a:schemeClr val="bg1"/>
                </a:solidFill>
                <a:latin typeface="微软雅黑" panose="020B0503020204020204" pitchFamily="34" charset="-122"/>
                <a:ea typeface="微软雅黑" panose="020B0503020204020204" pitchFamily="34" charset="-122"/>
              </a:rPr>
              <a:t>专利法</a:t>
            </a:r>
            <a:r>
              <a:rPr lang="en-US" altLang="zh-CN" sz="1100" b="1" kern="0" dirty="0">
                <a:solidFill>
                  <a:schemeClr val="bg1"/>
                </a:solidFill>
                <a:latin typeface="微软雅黑" panose="020B0503020204020204" pitchFamily="34" charset="-122"/>
                <a:ea typeface="微软雅黑" panose="020B0503020204020204" pitchFamily="34" charset="-122"/>
              </a:rPr>
              <a:t>》</a:t>
            </a:r>
            <a:r>
              <a:rPr lang="zh-CN" altLang="en-US" sz="1100" b="1" kern="0" dirty="0">
                <a:solidFill>
                  <a:schemeClr val="bg1"/>
                </a:solidFill>
                <a:latin typeface="微软雅黑" panose="020B0503020204020204" pitchFamily="34" charset="-122"/>
                <a:ea typeface="微软雅黑" panose="020B0503020204020204" pitchFamily="34" charset="-122"/>
              </a:rPr>
              <a:t>第一次修改</a:t>
            </a:r>
            <a:endParaRPr lang="en-US" altLang="zh-CN" sz="1100" b="1" kern="0" dirty="0">
              <a:solidFill>
                <a:schemeClr val="bg1"/>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70238" y="2094808"/>
            <a:ext cx="1404776" cy="432000"/>
          </a:xfrm>
          <a:prstGeom prst="rect">
            <a:avLst/>
          </a:prstGeom>
          <a:solidFill>
            <a:srgbClr val="0070C0"/>
          </a:solidFill>
          <a:ln>
            <a:noFill/>
          </a:ln>
        </p:spPr>
        <p:txBody>
          <a:bodyPr wrap="square" lIns="72000" tIns="0" rIns="72000" bIns="0" rtlCol="0" anchor="ctr">
            <a:noAutofit/>
          </a:bodyPr>
          <a:lstStyle>
            <a:defPPr>
              <a:defRPr lang="zh-CN"/>
            </a:defPPr>
            <a:lvl1pPr lvl="0" algn="ctr">
              <a:defRPr sz="1100" b="1" kern="0">
                <a:solidFill>
                  <a:schemeClr val="bg1"/>
                </a:solidFill>
                <a:latin typeface="等线" panose="02010600030101010101" pitchFamily="2" charset="-122"/>
                <a:ea typeface="等线" panose="02010600030101010101" pitchFamily="2" charset="-122"/>
              </a:defRPr>
            </a:lvl1p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专利法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发布</a:t>
            </a:r>
          </a:p>
        </p:txBody>
      </p:sp>
      <p:sp>
        <p:nvSpPr>
          <p:cNvPr id="132" name="koppt-圆点"/>
          <p:cNvSpPr/>
          <p:nvPr/>
        </p:nvSpPr>
        <p:spPr>
          <a:xfrm>
            <a:off x="9278679" y="3689131"/>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9112868" y="3453391"/>
            <a:ext cx="570990" cy="261610"/>
          </a:xfrm>
          <a:prstGeom prst="rect">
            <a:avLst/>
          </a:prstGeom>
          <a:noFill/>
        </p:spPr>
        <p:txBody>
          <a:bodyPr wrap="none" rtlCol="0" anchor="b">
            <a:spAutoFit/>
          </a:bodyPr>
          <a:lstStyle/>
          <a:p>
            <a:pPr lvl="0" algn="ctr"/>
            <a:r>
              <a:rPr lang="en-US" altLang="zh-CN" sz="1050" b="1" dirty="0">
                <a:solidFill>
                  <a:schemeClr val="bg1"/>
                </a:solidFill>
                <a:latin typeface="微软雅黑" panose="020B0503020204020204" pitchFamily="34" charset="-122"/>
                <a:ea typeface="微软雅黑" panose="020B0503020204020204" pitchFamily="34" charset="-122"/>
              </a:rPr>
              <a:t>06.28</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139" name="文本框 138"/>
          <p:cNvSpPr txBox="1"/>
          <p:nvPr/>
        </p:nvSpPr>
        <p:spPr>
          <a:xfrm>
            <a:off x="1937712" y="2094808"/>
            <a:ext cx="1150346" cy="432000"/>
          </a:xfrm>
          <a:prstGeom prst="rect">
            <a:avLst/>
          </a:prstGeom>
          <a:solidFill>
            <a:srgbClr val="0070C0"/>
          </a:solidFill>
          <a:ln>
            <a:noFill/>
          </a:ln>
        </p:spPr>
        <p:txBody>
          <a:bodyPr wrap="square" lIns="72000" tIns="0" rIns="72000" bIns="0" rtlCol="0" anchor="ctr">
            <a:noAutofit/>
          </a:bodyPr>
          <a:lstStyle/>
          <a:p>
            <a:pPr lvl="0" algn="ctr"/>
            <a:r>
              <a:rPr lang="en-US" altLang="zh-CN" sz="1100" b="1" kern="0" dirty="0">
                <a:solidFill>
                  <a:schemeClr val="bg1"/>
                </a:solidFill>
                <a:latin typeface="微软雅黑" panose="020B0503020204020204" pitchFamily="34" charset="-122"/>
                <a:ea typeface="微软雅黑" panose="020B0503020204020204" pitchFamily="34" charset="-122"/>
              </a:rPr>
              <a:t>《</a:t>
            </a:r>
            <a:r>
              <a:rPr lang="zh-CN" altLang="en-US" sz="1100" b="1" kern="0" dirty="0">
                <a:solidFill>
                  <a:schemeClr val="bg1"/>
                </a:solidFill>
                <a:latin typeface="微软雅黑" panose="020B0503020204020204" pitchFamily="34" charset="-122"/>
                <a:ea typeface="微软雅黑" panose="020B0503020204020204" pitchFamily="34" charset="-122"/>
              </a:rPr>
              <a:t>专利法</a:t>
            </a:r>
            <a:r>
              <a:rPr lang="en-US" altLang="zh-CN" sz="1100" b="1" kern="0" dirty="0">
                <a:solidFill>
                  <a:schemeClr val="bg1"/>
                </a:solidFill>
                <a:latin typeface="微软雅黑" panose="020B0503020204020204" pitchFamily="34" charset="-122"/>
                <a:ea typeface="微软雅黑" panose="020B0503020204020204" pitchFamily="34" charset="-122"/>
              </a:rPr>
              <a:t>》</a:t>
            </a:r>
            <a:r>
              <a:rPr lang="zh-CN" altLang="en-US" sz="1100" b="1" kern="0" dirty="0">
                <a:solidFill>
                  <a:schemeClr val="bg1"/>
                </a:solidFill>
                <a:latin typeface="微软雅黑" panose="020B0503020204020204" pitchFamily="34" charset="-122"/>
                <a:ea typeface="微软雅黑" panose="020B0503020204020204" pitchFamily="34" charset="-122"/>
              </a:rPr>
              <a:t>第二次修改</a:t>
            </a:r>
            <a:endParaRPr lang="en-US" altLang="zh-CN" sz="1100" b="1" kern="0" dirty="0">
              <a:solidFill>
                <a:schemeClr val="bg1"/>
              </a:solidFill>
              <a:latin typeface="微软雅黑" panose="020B0503020204020204" pitchFamily="34" charset="-122"/>
              <a:ea typeface="微软雅黑" panose="020B0503020204020204" pitchFamily="34" charset="-122"/>
            </a:endParaRPr>
          </a:p>
        </p:txBody>
      </p:sp>
      <p:cxnSp>
        <p:nvCxnSpPr>
          <p:cNvPr id="144" name="直接连接符 143"/>
          <p:cNvCxnSpPr>
            <a:cxnSpLocks/>
            <a:stCxn id="105" idx="2"/>
            <a:endCxn id="117" idx="0"/>
          </p:cNvCxnSpPr>
          <p:nvPr/>
        </p:nvCxnSpPr>
        <p:spPr>
          <a:xfrm>
            <a:off x="8440357" y="2595790"/>
            <a:ext cx="93" cy="1081975"/>
          </a:xfrm>
          <a:prstGeom prst="line">
            <a:avLst/>
          </a:prstGeom>
          <a:noFill/>
          <a:ln w="38100" cap="flat" cmpd="sng" algn="ctr">
            <a:solidFill>
              <a:schemeClr val="tx2"/>
            </a:solidFill>
            <a:prstDash val="sysDot"/>
            <a:miter lim="800000"/>
          </a:ln>
          <a:effectLst/>
        </p:spPr>
      </p:cxnSp>
      <p:sp>
        <p:nvSpPr>
          <p:cNvPr id="117" name="koppt-圆点"/>
          <p:cNvSpPr/>
          <p:nvPr/>
        </p:nvSpPr>
        <p:spPr>
          <a:xfrm>
            <a:off x="8327219" y="3677765"/>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微软雅黑" panose="020B0503020204020204" pitchFamily="34" charset="-122"/>
              <a:ea typeface="微软雅黑" panose="020B0503020204020204" pitchFamily="34" charset="-122"/>
            </a:endParaRPr>
          </a:p>
        </p:txBody>
      </p:sp>
      <p:cxnSp>
        <p:nvCxnSpPr>
          <p:cNvPr id="146" name="直接连接符 145"/>
          <p:cNvCxnSpPr>
            <a:stCxn id="106" idx="4"/>
            <a:endCxn id="124" idx="0"/>
          </p:cNvCxnSpPr>
          <p:nvPr/>
        </p:nvCxnSpPr>
        <p:spPr>
          <a:xfrm>
            <a:off x="1652906" y="3922132"/>
            <a:ext cx="3471" cy="1233878"/>
          </a:xfrm>
          <a:prstGeom prst="line">
            <a:avLst/>
          </a:prstGeom>
          <a:noFill/>
          <a:ln w="38100" cap="flat" cmpd="sng" algn="ctr">
            <a:solidFill>
              <a:srgbClr val="0070C0"/>
            </a:solidFill>
            <a:prstDash val="sysDot"/>
            <a:miter lim="800000"/>
          </a:ln>
          <a:effectLst/>
        </p:spPr>
      </p:cxnSp>
      <p:sp>
        <p:nvSpPr>
          <p:cNvPr id="106" name="koppt-圆点"/>
          <p:cNvSpPr/>
          <p:nvPr/>
        </p:nvSpPr>
        <p:spPr>
          <a:xfrm>
            <a:off x="1539675" y="3695671"/>
            <a:ext cx="226461" cy="226461"/>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151" name="koppt-圆点"/>
          <p:cNvSpPr/>
          <p:nvPr/>
        </p:nvSpPr>
        <p:spPr>
          <a:xfrm>
            <a:off x="659396" y="3699142"/>
            <a:ext cx="226461" cy="226461"/>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49" name="文本框 48"/>
          <p:cNvSpPr txBox="1"/>
          <p:nvPr/>
        </p:nvSpPr>
        <p:spPr>
          <a:xfrm>
            <a:off x="-162154"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1984</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0" name="文本框 49"/>
          <p:cNvSpPr txBox="1"/>
          <p:nvPr/>
        </p:nvSpPr>
        <p:spPr>
          <a:xfrm>
            <a:off x="687131"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1992</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7" name="文本框 76"/>
          <p:cNvSpPr txBox="1"/>
          <p:nvPr/>
        </p:nvSpPr>
        <p:spPr>
          <a:xfrm>
            <a:off x="10041877" y="3910396"/>
            <a:ext cx="570990" cy="261610"/>
          </a:xfrm>
          <a:prstGeom prst="rect">
            <a:avLst/>
          </a:prstGeom>
          <a:noFill/>
        </p:spPr>
        <p:txBody>
          <a:bodyPr wrap="none" rtlCol="0">
            <a:spAutoFit/>
          </a:bodyPr>
          <a:lstStyle/>
          <a:p>
            <a:pPr lvl="0" algn="ctr"/>
            <a:r>
              <a:rPr lang="en-US" altLang="zh-CN" sz="1050" b="1" dirty="0">
                <a:solidFill>
                  <a:schemeClr val="tx2"/>
                </a:solidFill>
                <a:latin typeface="微软雅黑" panose="020B0503020204020204" pitchFamily="34" charset="-122"/>
                <a:ea typeface="微软雅黑" panose="020B0503020204020204" pitchFamily="34" charset="-122"/>
              </a:rPr>
              <a:t>10.17</a:t>
            </a:r>
            <a:endParaRPr lang="zh-CN" altLang="en-US" sz="1050" b="1" dirty="0">
              <a:solidFill>
                <a:schemeClr val="tx2"/>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9538706" y="1692073"/>
            <a:ext cx="1577331" cy="904863"/>
          </a:xfrm>
          <a:prstGeom prst="rect">
            <a:avLst/>
          </a:prstGeom>
          <a:noFill/>
        </p:spPr>
        <p:txBody>
          <a:bodyPr wrap="square" rtlCol="0" anchor="b">
            <a:spAutoFit/>
          </a:bodyPr>
          <a:lstStyle/>
          <a:p>
            <a:pPr lvl="0" algn="ctr">
              <a:lnSpc>
                <a:spcPct val="120000"/>
              </a:lnSpc>
            </a:pPr>
            <a:r>
              <a:rPr lang="zh-CN" altLang="en-US" sz="1100" b="1" dirty="0">
                <a:solidFill>
                  <a:srgbClr val="FF0000"/>
                </a:solidFill>
                <a:latin typeface="微软雅黑" panose="020B0503020204020204" pitchFamily="34" charset="-122"/>
                <a:ea typeface="微软雅黑" panose="020B0503020204020204" pitchFamily="34" charset="-122"/>
              </a:rPr>
              <a:t>全国人民代表大会常务委员会第二十二次会议对草案进行第三次审议，并表决通过</a:t>
            </a:r>
            <a:endParaRPr lang="en-US" altLang="zh-CN" sz="1100" b="1" dirty="0">
              <a:solidFill>
                <a:srgbClr val="FF0000"/>
              </a:solidFill>
              <a:latin typeface="微软雅黑" panose="020B0503020204020204" pitchFamily="34" charset="-122"/>
              <a:ea typeface="微软雅黑" panose="020B0503020204020204" pitchFamily="34" charset="-122"/>
            </a:endParaRPr>
          </a:p>
        </p:txBody>
      </p:sp>
      <p:cxnSp>
        <p:nvCxnSpPr>
          <p:cNvPr id="79" name="直接连接符 78"/>
          <p:cNvCxnSpPr>
            <a:stCxn id="78" idx="2"/>
            <a:endCxn id="83" idx="0"/>
          </p:cNvCxnSpPr>
          <p:nvPr/>
        </p:nvCxnSpPr>
        <p:spPr>
          <a:xfrm>
            <a:off x="10327372" y="2596936"/>
            <a:ext cx="92" cy="1088800"/>
          </a:xfrm>
          <a:prstGeom prst="line">
            <a:avLst/>
          </a:prstGeom>
          <a:noFill/>
          <a:ln w="38100" cap="flat" cmpd="sng" algn="ctr">
            <a:solidFill>
              <a:schemeClr val="tx2"/>
            </a:solidFill>
            <a:prstDash val="sysDot"/>
            <a:miter lim="800000"/>
          </a:ln>
          <a:effectLst/>
        </p:spPr>
      </p:cxnSp>
      <p:sp>
        <p:nvSpPr>
          <p:cNvPr id="83" name="koppt-圆点"/>
          <p:cNvSpPr/>
          <p:nvPr/>
        </p:nvSpPr>
        <p:spPr>
          <a:xfrm>
            <a:off x="10214233" y="3685736"/>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微软雅黑" panose="020B0503020204020204" pitchFamily="34" charset="-122"/>
              <a:ea typeface="微软雅黑" panose="020B0503020204020204" pitchFamily="34" charset="-122"/>
            </a:endParaRPr>
          </a:p>
        </p:txBody>
      </p:sp>
      <p:cxnSp>
        <p:nvCxnSpPr>
          <p:cNvPr id="59" name="直接连接符 58"/>
          <p:cNvCxnSpPr>
            <a:stCxn id="61" idx="4"/>
            <a:endCxn id="60" idx="0"/>
          </p:cNvCxnSpPr>
          <p:nvPr/>
        </p:nvCxnSpPr>
        <p:spPr>
          <a:xfrm>
            <a:off x="11196809" y="3922132"/>
            <a:ext cx="8788" cy="1188186"/>
          </a:xfrm>
          <a:prstGeom prst="line">
            <a:avLst/>
          </a:prstGeom>
          <a:noFill/>
          <a:ln w="38100" cap="flat" cmpd="sng" algn="ctr">
            <a:solidFill>
              <a:schemeClr val="tx2"/>
            </a:solidFill>
            <a:prstDash val="sysDot"/>
            <a:miter lim="800000"/>
          </a:ln>
          <a:effectLst/>
        </p:spPr>
      </p:cxnSp>
      <p:sp>
        <p:nvSpPr>
          <p:cNvPr id="60" name="文本框 59"/>
          <p:cNvSpPr txBox="1"/>
          <p:nvPr/>
        </p:nvSpPr>
        <p:spPr>
          <a:xfrm>
            <a:off x="10225294" y="5110318"/>
            <a:ext cx="1960606" cy="295466"/>
          </a:xfrm>
          <a:prstGeom prst="rect">
            <a:avLst/>
          </a:prstGeom>
          <a:noFill/>
        </p:spPr>
        <p:txBody>
          <a:bodyPr wrap="square" rtlCol="0">
            <a:spAutoFit/>
          </a:bodyPr>
          <a:lstStyle/>
          <a:p>
            <a:pPr algn="ctr">
              <a:lnSpc>
                <a:spcPct val="120000"/>
              </a:lnSpc>
            </a:pPr>
            <a:r>
              <a:rPr lang="zh-CN" altLang="en-US" sz="1100" b="1" dirty="0">
                <a:solidFill>
                  <a:srgbClr val="FF0000"/>
                </a:solidFill>
                <a:latin typeface="微软雅黑" panose="020B0503020204020204" pitchFamily="34" charset="-122"/>
                <a:ea typeface="微软雅黑" panose="020B0503020204020204" pitchFamily="34" charset="-122"/>
              </a:rPr>
              <a:t>新</a:t>
            </a:r>
            <a:r>
              <a:rPr lang="en-US" altLang="zh-CN" sz="1100" b="1" dirty="0">
                <a:solidFill>
                  <a:srgbClr val="FF0000"/>
                </a:solidFill>
                <a:latin typeface="微软雅黑" panose="020B0503020204020204" pitchFamily="34" charset="-122"/>
                <a:ea typeface="微软雅黑" panose="020B0503020204020204" pitchFamily="34" charset="-122"/>
              </a:rPr>
              <a:t>《</a:t>
            </a:r>
            <a:r>
              <a:rPr lang="zh-CN" altLang="en-US" sz="1100" b="1" dirty="0">
                <a:solidFill>
                  <a:srgbClr val="FF0000"/>
                </a:solidFill>
                <a:latin typeface="微软雅黑" panose="020B0503020204020204" pitchFamily="34" charset="-122"/>
                <a:ea typeface="微软雅黑" panose="020B0503020204020204" pitchFamily="34" charset="-122"/>
              </a:rPr>
              <a:t>专利法</a:t>
            </a:r>
            <a:r>
              <a:rPr lang="en-US" altLang="zh-CN" sz="1100" b="1" dirty="0">
                <a:solidFill>
                  <a:srgbClr val="FF0000"/>
                </a:solidFill>
                <a:latin typeface="微软雅黑" panose="020B0503020204020204" pitchFamily="34" charset="-122"/>
                <a:ea typeface="微软雅黑" panose="020B0503020204020204" pitchFamily="34" charset="-122"/>
              </a:rPr>
              <a:t>》</a:t>
            </a:r>
            <a:r>
              <a:rPr lang="zh-CN" altLang="en-US" sz="1100" b="1" dirty="0">
                <a:solidFill>
                  <a:srgbClr val="FF0000"/>
                </a:solidFill>
                <a:latin typeface="微软雅黑" panose="020B0503020204020204" pitchFamily="34" charset="-122"/>
                <a:ea typeface="微软雅黑" panose="020B0503020204020204" pitchFamily="34" charset="-122"/>
              </a:rPr>
              <a:t>正式实施</a:t>
            </a:r>
            <a:endParaRPr lang="en-US" altLang="zh-CN" sz="1100" b="1" dirty="0">
              <a:solidFill>
                <a:srgbClr val="FF0000"/>
              </a:solidFill>
              <a:latin typeface="微软雅黑" panose="020B0503020204020204" pitchFamily="34" charset="-122"/>
              <a:ea typeface="微软雅黑" panose="020B0503020204020204" pitchFamily="34" charset="-122"/>
            </a:endParaRPr>
          </a:p>
        </p:txBody>
      </p:sp>
      <p:sp>
        <p:nvSpPr>
          <p:cNvPr id="61" name="koppt-圆点"/>
          <p:cNvSpPr/>
          <p:nvPr/>
        </p:nvSpPr>
        <p:spPr>
          <a:xfrm>
            <a:off x="11083578" y="3695671"/>
            <a:ext cx="226461" cy="226461"/>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0917767" y="3459931"/>
            <a:ext cx="570990" cy="261610"/>
          </a:xfrm>
          <a:prstGeom prst="rect">
            <a:avLst/>
          </a:prstGeom>
          <a:noFill/>
        </p:spPr>
        <p:txBody>
          <a:bodyPr wrap="none" rtlCol="0" anchor="b">
            <a:spAutoFit/>
          </a:bodyPr>
          <a:lstStyle/>
          <a:p>
            <a:pPr lvl="0" algn="ctr"/>
            <a:r>
              <a:rPr lang="en-US" altLang="zh-CN" sz="1050" b="1" dirty="0">
                <a:solidFill>
                  <a:schemeClr val="bg1"/>
                </a:solidFill>
                <a:latin typeface="微软雅黑" panose="020B0503020204020204" pitchFamily="34" charset="-122"/>
                <a:ea typeface="微软雅黑" panose="020B0503020204020204" pitchFamily="34" charset="-122"/>
              </a:rPr>
              <a:t>06.01</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 name="Slide Number Placeholder 1">
            <a:extLst>
              <a:ext uri="{FF2B5EF4-FFF2-40B4-BE49-F238E27FC236}">
                <a16:creationId xmlns:a16="http://schemas.microsoft.com/office/drawing/2014/main" id="{56DBCF14-3B86-4FF7-B4C7-3E62C74ADC10}"/>
              </a:ext>
            </a:extLst>
          </p:cNvPr>
          <p:cNvSpPr>
            <a:spLocks noGrp="1"/>
          </p:cNvSpPr>
          <p:nvPr>
            <p:ph type="sldNum" sz="quarter" idx="22"/>
          </p:nvPr>
        </p:nvSpPr>
        <p:spPr/>
        <p:txBody>
          <a:bodyPr/>
          <a:lstStyle/>
          <a:p>
            <a:fld id="{9E9BC324-87D9-4F3A-AF80-305003183E1D}" type="slidenum">
              <a:rPr lang="en-AU" sz="700" smtClean="0">
                <a:latin typeface="微软雅黑" panose="020B0503020204020204" pitchFamily="34" charset="-122"/>
                <a:ea typeface="微软雅黑" panose="020B0503020204020204" pitchFamily="34" charset="-122"/>
              </a:rPr>
              <a:pPr/>
              <a:t>4</a:t>
            </a:fld>
            <a:endParaRPr lang="en-AU" sz="700" dirty="0">
              <a:latin typeface="微软雅黑" panose="020B0503020204020204" pitchFamily="34" charset="-122"/>
              <a:ea typeface="微软雅黑" panose="020B0503020204020204" pitchFamily="34" charset="-122"/>
            </a:endParaRPr>
          </a:p>
        </p:txBody>
      </p:sp>
      <p:sp>
        <p:nvSpPr>
          <p:cNvPr id="66" name="文本框 49">
            <a:extLst>
              <a:ext uri="{FF2B5EF4-FFF2-40B4-BE49-F238E27FC236}">
                <a16:creationId xmlns:a16="http://schemas.microsoft.com/office/drawing/2014/main" id="{7F0F5EDC-C53E-4B09-92E0-BBB8E2F1063B}"/>
              </a:ext>
            </a:extLst>
          </p:cNvPr>
          <p:cNvSpPr txBox="1"/>
          <p:nvPr/>
        </p:nvSpPr>
        <p:spPr>
          <a:xfrm>
            <a:off x="1689931"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2000</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7" name="文本框 49">
            <a:extLst>
              <a:ext uri="{FF2B5EF4-FFF2-40B4-BE49-F238E27FC236}">
                <a16:creationId xmlns:a16="http://schemas.microsoft.com/office/drawing/2014/main" id="{21B88739-99FB-4BDB-9EDE-267F5E94CFD0}"/>
              </a:ext>
            </a:extLst>
          </p:cNvPr>
          <p:cNvSpPr txBox="1"/>
          <p:nvPr/>
        </p:nvSpPr>
        <p:spPr>
          <a:xfrm>
            <a:off x="2363304"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2008</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8" name="文本框 123">
            <a:extLst>
              <a:ext uri="{FF2B5EF4-FFF2-40B4-BE49-F238E27FC236}">
                <a16:creationId xmlns:a16="http://schemas.microsoft.com/office/drawing/2014/main" id="{2C545F1A-6A24-446D-87EE-4BA1C2154D69}"/>
              </a:ext>
            </a:extLst>
          </p:cNvPr>
          <p:cNvSpPr txBox="1"/>
          <p:nvPr/>
        </p:nvSpPr>
        <p:spPr>
          <a:xfrm>
            <a:off x="2720716" y="5156010"/>
            <a:ext cx="1216800" cy="432000"/>
          </a:xfrm>
          <a:prstGeom prst="rect">
            <a:avLst/>
          </a:prstGeom>
          <a:solidFill>
            <a:srgbClr val="0070C0"/>
          </a:solidFill>
          <a:ln>
            <a:noFill/>
          </a:ln>
        </p:spPr>
        <p:txBody>
          <a:bodyPr wrap="square" lIns="0" tIns="0" rIns="0" bIns="0" rtlCol="0" anchor="ctr">
            <a:noAutofit/>
          </a:bodyPr>
          <a:lstStyle/>
          <a:p>
            <a:pPr lvl="0" algn="ctr"/>
            <a:r>
              <a:rPr lang="en-US" altLang="zh-CN" sz="1100" b="1" kern="0" dirty="0">
                <a:solidFill>
                  <a:schemeClr val="bg1"/>
                </a:solidFill>
                <a:latin typeface="微软雅黑" panose="020B0503020204020204" pitchFamily="34" charset="-122"/>
                <a:ea typeface="微软雅黑" panose="020B0503020204020204" pitchFamily="34" charset="-122"/>
              </a:rPr>
              <a:t>《</a:t>
            </a:r>
            <a:r>
              <a:rPr lang="zh-CN" altLang="en-US" sz="1100" b="1" kern="0" dirty="0">
                <a:solidFill>
                  <a:schemeClr val="bg1"/>
                </a:solidFill>
                <a:latin typeface="微软雅黑" panose="020B0503020204020204" pitchFamily="34" charset="-122"/>
                <a:ea typeface="微软雅黑" panose="020B0503020204020204" pitchFamily="34" charset="-122"/>
              </a:rPr>
              <a:t>专利法</a:t>
            </a:r>
            <a:r>
              <a:rPr lang="en-US" altLang="zh-CN" sz="1100" b="1" kern="0" dirty="0">
                <a:solidFill>
                  <a:schemeClr val="bg1"/>
                </a:solidFill>
                <a:latin typeface="微软雅黑" panose="020B0503020204020204" pitchFamily="34" charset="-122"/>
                <a:ea typeface="微软雅黑" panose="020B0503020204020204" pitchFamily="34" charset="-122"/>
              </a:rPr>
              <a:t>》</a:t>
            </a:r>
            <a:r>
              <a:rPr lang="zh-CN" altLang="en-US" sz="1100" b="1" kern="0" dirty="0">
                <a:solidFill>
                  <a:schemeClr val="bg1"/>
                </a:solidFill>
                <a:latin typeface="微软雅黑" panose="020B0503020204020204" pitchFamily="34" charset="-122"/>
                <a:ea typeface="微软雅黑" panose="020B0503020204020204" pitchFamily="34" charset="-122"/>
              </a:rPr>
              <a:t>第三次次修改</a:t>
            </a:r>
            <a:endParaRPr lang="en-US" altLang="zh-CN" sz="1100" b="1" kern="0" dirty="0">
              <a:solidFill>
                <a:schemeClr val="bg1"/>
              </a:solidFill>
              <a:latin typeface="微软雅黑" panose="020B0503020204020204" pitchFamily="34" charset="-122"/>
              <a:ea typeface="微软雅黑" panose="020B0503020204020204" pitchFamily="34" charset="-122"/>
            </a:endParaRPr>
          </a:p>
        </p:txBody>
      </p:sp>
      <p:cxnSp>
        <p:nvCxnSpPr>
          <p:cNvPr id="69" name="直接连接符 145">
            <a:extLst>
              <a:ext uri="{FF2B5EF4-FFF2-40B4-BE49-F238E27FC236}">
                <a16:creationId xmlns:a16="http://schemas.microsoft.com/office/drawing/2014/main" id="{44D7DE48-644A-4C31-BB8C-DED63F2CA81B}"/>
              </a:ext>
            </a:extLst>
          </p:cNvPr>
          <p:cNvCxnSpPr/>
          <p:nvPr/>
        </p:nvCxnSpPr>
        <p:spPr>
          <a:xfrm>
            <a:off x="3348821" y="3927575"/>
            <a:ext cx="3471" cy="1233878"/>
          </a:xfrm>
          <a:prstGeom prst="line">
            <a:avLst/>
          </a:prstGeom>
          <a:noFill/>
          <a:ln w="38100" cap="flat" cmpd="sng" algn="ctr">
            <a:solidFill>
              <a:srgbClr val="0070C0"/>
            </a:solidFill>
            <a:prstDash val="sysDot"/>
            <a:miter lim="800000"/>
          </a:ln>
          <a:effectLst/>
        </p:spPr>
      </p:cxnSp>
      <p:sp>
        <p:nvSpPr>
          <p:cNvPr id="70" name="koppt-圆点">
            <a:extLst>
              <a:ext uri="{FF2B5EF4-FFF2-40B4-BE49-F238E27FC236}">
                <a16:creationId xmlns:a16="http://schemas.microsoft.com/office/drawing/2014/main" id="{3E60B5B5-9A64-4664-B1B8-FB858C841DE7}"/>
              </a:ext>
            </a:extLst>
          </p:cNvPr>
          <p:cNvSpPr/>
          <p:nvPr/>
        </p:nvSpPr>
        <p:spPr>
          <a:xfrm>
            <a:off x="3229183" y="3691311"/>
            <a:ext cx="226461" cy="226461"/>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71" name="文本框 49">
            <a:extLst>
              <a:ext uri="{FF2B5EF4-FFF2-40B4-BE49-F238E27FC236}">
                <a16:creationId xmlns:a16="http://schemas.microsoft.com/office/drawing/2014/main" id="{1E8B1F32-5452-49EC-BEC2-42FD557B21E3}"/>
              </a:ext>
            </a:extLst>
          </p:cNvPr>
          <p:cNvSpPr txBox="1"/>
          <p:nvPr/>
        </p:nvSpPr>
        <p:spPr>
          <a:xfrm>
            <a:off x="3496969"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2012</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2" name="文本框 49">
            <a:extLst>
              <a:ext uri="{FF2B5EF4-FFF2-40B4-BE49-F238E27FC236}">
                <a16:creationId xmlns:a16="http://schemas.microsoft.com/office/drawing/2014/main" id="{8BAEF953-0B3B-493C-BE3C-13E7A9C7543F}"/>
              </a:ext>
            </a:extLst>
          </p:cNvPr>
          <p:cNvSpPr txBox="1"/>
          <p:nvPr/>
        </p:nvSpPr>
        <p:spPr>
          <a:xfrm>
            <a:off x="4463061"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2015</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6" name="文本框 49">
            <a:extLst>
              <a:ext uri="{FF2B5EF4-FFF2-40B4-BE49-F238E27FC236}">
                <a16:creationId xmlns:a16="http://schemas.microsoft.com/office/drawing/2014/main" id="{70E29AD2-DE15-4E4E-BE4D-17128D77A266}"/>
              </a:ext>
            </a:extLst>
          </p:cNvPr>
          <p:cNvSpPr txBox="1"/>
          <p:nvPr/>
        </p:nvSpPr>
        <p:spPr>
          <a:xfrm>
            <a:off x="6444812"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2018</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4" name="文本框 49">
            <a:extLst>
              <a:ext uri="{FF2B5EF4-FFF2-40B4-BE49-F238E27FC236}">
                <a16:creationId xmlns:a16="http://schemas.microsoft.com/office/drawing/2014/main" id="{43F142AC-2398-4DD5-9334-1824EF5B972F}"/>
              </a:ext>
            </a:extLst>
          </p:cNvPr>
          <p:cNvSpPr txBox="1"/>
          <p:nvPr/>
        </p:nvSpPr>
        <p:spPr>
          <a:xfrm>
            <a:off x="8418971"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5" name="文本框 49">
            <a:extLst>
              <a:ext uri="{FF2B5EF4-FFF2-40B4-BE49-F238E27FC236}">
                <a16:creationId xmlns:a16="http://schemas.microsoft.com/office/drawing/2014/main" id="{38BE7033-4EDD-4BBD-B8BC-2DE42FBBCDDA}"/>
              </a:ext>
            </a:extLst>
          </p:cNvPr>
          <p:cNvSpPr txBox="1"/>
          <p:nvPr/>
        </p:nvSpPr>
        <p:spPr>
          <a:xfrm>
            <a:off x="10243046" y="3481088"/>
            <a:ext cx="930236" cy="276999"/>
          </a:xfrm>
          <a:prstGeom prst="rect">
            <a:avLst/>
          </a:prstGeom>
          <a:noFill/>
        </p:spPr>
        <p:txBody>
          <a:bodyPr wrap="square" rtlCol="0" anchor="b">
            <a:spAutoFit/>
          </a:bodyPr>
          <a:lstStyle/>
          <a:p>
            <a:pPr lvl="0" algn="ctr"/>
            <a:r>
              <a:rPr lang="en-US" altLang="zh-CN"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2021</a:t>
            </a:r>
            <a:endParaRPr lang="zh-CN" altLang="en-US" sz="120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297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a:srcRect l="68594" t="65577" b="15737"/>
          <a:stretch/>
        </p:blipFill>
        <p:spPr>
          <a:xfrm rot="10800000" flipH="1">
            <a:off x="7331" y="4408149"/>
            <a:ext cx="4116319" cy="2449851"/>
          </a:xfrm>
          <a:prstGeom prst="rect">
            <a:avLst/>
          </a:prstGeom>
        </p:spPr>
      </p:pic>
      <p:pic>
        <p:nvPicPr>
          <p:cNvPr id="51" name="图片 50"/>
          <p:cNvPicPr>
            <a:picLocks noChangeAspect="1"/>
          </p:cNvPicPr>
          <p:nvPr/>
        </p:nvPicPr>
        <p:blipFill rotWithShape="1">
          <a:blip r:embed="rId3"/>
          <a:srcRect l="68594" t="65577" b="15737"/>
          <a:stretch/>
        </p:blipFill>
        <p:spPr>
          <a:xfrm flipH="1">
            <a:off x="8024656" y="-3304"/>
            <a:ext cx="4174593" cy="2484533"/>
          </a:xfrm>
          <a:prstGeom prst="rect">
            <a:avLst/>
          </a:prstGeom>
        </p:spPr>
      </p:pic>
      <p:sp>
        <p:nvSpPr>
          <p:cNvPr id="85" name="矩形 84"/>
          <p:cNvSpPr/>
          <p:nvPr/>
        </p:nvSpPr>
        <p:spPr>
          <a:xfrm>
            <a:off x="1263479" y="1281833"/>
            <a:ext cx="3498828" cy="338554"/>
          </a:xfrm>
          <a:prstGeom prst="rect">
            <a:avLst/>
          </a:prstGeom>
        </p:spPr>
        <p:txBody>
          <a:bodyPr wrap="square">
            <a:spAutoFit/>
          </a:bodyPr>
          <a:lstStyle/>
          <a:p>
            <a:r>
              <a:rPr lang="zh-CN" altLang="en-US" sz="1600" b="1" dirty="0">
                <a:solidFill>
                  <a:schemeClr val="tx2"/>
                </a:solidFill>
              </a:rPr>
              <a:t>国知局：</a:t>
            </a:r>
            <a:endParaRPr lang="en-US" altLang="zh-CN" sz="1600" b="1" dirty="0">
              <a:solidFill>
                <a:schemeClr val="tx2"/>
              </a:solidFill>
            </a:endParaRPr>
          </a:p>
        </p:txBody>
      </p:sp>
      <p:grpSp>
        <p:nvGrpSpPr>
          <p:cNvPr id="70" name="组合 69"/>
          <p:cNvGrpSpPr/>
          <p:nvPr/>
        </p:nvGrpSpPr>
        <p:grpSpPr>
          <a:xfrm>
            <a:off x="814066" y="1333678"/>
            <a:ext cx="249388" cy="225329"/>
            <a:chOff x="797930" y="1160124"/>
            <a:chExt cx="362399" cy="327438"/>
          </a:xfrm>
        </p:grpSpPr>
        <p:sp>
          <p:nvSpPr>
            <p:cNvPr id="71" name="矩形 70"/>
            <p:cNvSpPr/>
            <p:nvPr/>
          </p:nvSpPr>
          <p:spPr>
            <a:xfrm>
              <a:off x="931430" y="1258663"/>
              <a:ext cx="228899" cy="2288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797930" y="1160124"/>
              <a:ext cx="228899" cy="228899"/>
            </a:xfrm>
            <a:prstGeom prst="rect">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p:txBody>
          <a:bodyPr/>
          <a:lstStyle/>
          <a:p>
            <a:fld id="{89F2F03E-D49B-4454-95FA-645BE2D41F0B}" type="slidenum">
              <a:rPr lang="zh-CN" altLang="en-US" smtClean="0"/>
              <a:t>5</a:t>
            </a:fld>
            <a:endParaRPr lang="zh-CN" altLang="en-US" dirty="0"/>
          </a:p>
        </p:txBody>
      </p:sp>
      <p:sp>
        <p:nvSpPr>
          <p:cNvPr id="37" name="矩形 66">
            <a:extLst>
              <a:ext uri="{FF2B5EF4-FFF2-40B4-BE49-F238E27FC236}">
                <a16:creationId xmlns:a16="http://schemas.microsoft.com/office/drawing/2014/main" id="{55D236D2-1A7E-4523-8EA0-C5FF1690EC55}"/>
              </a:ext>
            </a:extLst>
          </p:cNvPr>
          <p:cNvSpPr/>
          <p:nvPr/>
        </p:nvSpPr>
        <p:spPr>
          <a:xfrm>
            <a:off x="814066" y="1934247"/>
            <a:ext cx="6895006" cy="3323987"/>
          </a:xfrm>
          <a:prstGeom prst="rect">
            <a:avLst/>
          </a:prstGeom>
          <a:solidFill>
            <a:schemeClr val="bg1"/>
          </a:solidFill>
          <a:ln w="12700" cmpd="sng">
            <a:solidFill>
              <a:schemeClr val="tx2"/>
            </a:solidFill>
            <a:prstDash val="dashDot"/>
          </a:ln>
        </p:spPr>
        <p:txBody>
          <a:bodyPr wrap="square">
            <a:spAutoFit/>
          </a:bodyPr>
          <a:lstStyle/>
          <a:p>
            <a:pPr marL="80550" lvl="0">
              <a:lnSpc>
                <a:spcPct val="150000"/>
              </a:lnSpc>
              <a:spcAft>
                <a:spcPts val="300"/>
              </a:spcAft>
            </a:pPr>
            <a:r>
              <a:rPr lang="zh-CN" altLang="en-US" sz="1400" dirty="0">
                <a:solidFill>
                  <a:srgbClr val="555555"/>
                </a:solidFill>
                <a:latin typeface="微软雅黑" panose="020B0503020204020204" pitchFamily="34" charset="-122"/>
                <a:ea typeface="微软雅黑" panose="020B0503020204020204" pitchFamily="34" charset="-122"/>
              </a:rPr>
              <a:t>当前，我国经济正处在转变发展方式、优化经济结构、转换增长动力的攻关期，创新是引领发展的第一动力，加强知识产权保护、提高自主创新能力，已经成为我国加快转变经济发展方式、实施创新驱动发展战略的内在需要。我国现行专利法于</a:t>
            </a:r>
            <a:r>
              <a:rPr lang="en-US" altLang="zh-CN" sz="1400" dirty="0">
                <a:solidFill>
                  <a:srgbClr val="555555"/>
                </a:solidFill>
                <a:latin typeface="微软雅黑" panose="020B0503020204020204" pitchFamily="34" charset="-122"/>
                <a:ea typeface="微软雅黑" panose="020B0503020204020204" pitchFamily="34" charset="-122"/>
              </a:rPr>
              <a:t>1985</a:t>
            </a:r>
            <a:r>
              <a:rPr lang="zh-CN" altLang="en-US" sz="1400" dirty="0">
                <a:solidFill>
                  <a:srgbClr val="555555"/>
                </a:solidFill>
                <a:latin typeface="微软雅黑" panose="020B0503020204020204" pitchFamily="34" charset="-122"/>
                <a:ea typeface="微软雅黑" panose="020B0503020204020204" pitchFamily="34" charset="-122"/>
              </a:rPr>
              <a:t>年施行，曾分别于</a:t>
            </a:r>
            <a:r>
              <a:rPr lang="en-US" altLang="zh-CN" sz="1400" dirty="0">
                <a:solidFill>
                  <a:srgbClr val="555555"/>
                </a:solidFill>
                <a:latin typeface="微软雅黑" panose="020B0503020204020204" pitchFamily="34" charset="-122"/>
                <a:ea typeface="微软雅黑" panose="020B0503020204020204" pitchFamily="34" charset="-122"/>
              </a:rPr>
              <a:t>1992</a:t>
            </a:r>
            <a:r>
              <a:rPr lang="zh-CN" altLang="en-US" sz="1400" dirty="0">
                <a:solidFill>
                  <a:srgbClr val="555555"/>
                </a:solidFill>
                <a:latin typeface="微软雅黑" panose="020B0503020204020204" pitchFamily="34" charset="-122"/>
                <a:ea typeface="微软雅黑" panose="020B0503020204020204" pitchFamily="34" charset="-122"/>
              </a:rPr>
              <a:t>年、</a:t>
            </a:r>
            <a:r>
              <a:rPr lang="en-US" altLang="zh-CN" sz="1400" dirty="0">
                <a:solidFill>
                  <a:srgbClr val="555555"/>
                </a:solidFill>
                <a:latin typeface="微软雅黑" panose="020B0503020204020204" pitchFamily="34" charset="-122"/>
                <a:ea typeface="微软雅黑" panose="020B0503020204020204" pitchFamily="34" charset="-122"/>
              </a:rPr>
              <a:t>2000</a:t>
            </a:r>
            <a:r>
              <a:rPr lang="zh-CN" altLang="en-US" sz="1400" dirty="0">
                <a:solidFill>
                  <a:srgbClr val="555555"/>
                </a:solidFill>
                <a:latin typeface="微软雅黑" panose="020B0503020204020204" pitchFamily="34" charset="-122"/>
                <a:ea typeface="微软雅黑" panose="020B0503020204020204" pitchFamily="34" charset="-122"/>
              </a:rPr>
              <a:t>年、</a:t>
            </a:r>
            <a:r>
              <a:rPr lang="en-US" altLang="zh-CN" sz="1400" dirty="0">
                <a:solidFill>
                  <a:srgbClr val="555555"/>
                </a:solidFill>
                <a:latin typeface="微软雅黑" panose="020B0503020204020204" pitchFamily="34" charset="-122"/>
                <a:ea typeface="微软雅黑" panose="020B0503020204020204" pitchFamily="34" charset="-122"/>
              </a:rPr>
              <a:t>2008</a:t>
            </a:r>
            <a:r>
              <a:rPr lang="zh-CN" altLang="en-US" sz="1400" dirty="0">
                <a:solidFill>
                  <a:srgbClr val="555555"/>
                </a:solidFill>
                <a:latin typeface="微软雅黑" panose="020B0503020204020204" pitchFamily="34" charset="-122"/>
                <a:ea typeface="微软雅黑" panose="020B0503020204020204" pitchFamily="34" charset="-122"/>
              </a:rPr>
              <a:t>年进行过三次修正，对鼓励和保护发明创造、促进创新发挥了重要作用。</a:t>
            </a:r>
            <a:r>
              <a:rPr lang="zh-CN" altLang="en-US" sz="1400" b="1" dirty="0">
                <a:solidFill>
                  <a:srgbClr val="555555"/>
                </a:solidFill>
                <a:latin typeface="微软雅黑" panose="020B0503020204020204" pitchFamily="34" charset="-122"/>
                <a:ea typeface="微软雅黑" panose="020B0503020204020204" pitchFamily="34" charset="-122"/>
              </a:rPr>
              <a:t>随着形势发展，专利领域出现了一些新情况、新问题：专利权保护效果与专利权人的期待有差距，专利维权存在举证难、成本高、赔偿低等问题，跨区域侵权等现象增多，滥用专利权现象时有发生；专利技术转化率不高，专利许可供需信息不对称，转化服务不足；为适应加入相关国际条约的需要、进一步便利发明人及设计人，专利审查授权制度有待完善等。</a:t>
            </a:r>
            <a:r>
              <a:rPr lang="zh-CN" altLang="en-US" sz="1400" dirty="0">
                <a:solidFill>
                  <a:srgbClr val="555555"/>
                </a:solidFill>
                <a:latin typeface="微软雅黑" panose="020B0503020204020204" pitchFamily="34" charset="-122"/>
                <a:ea typeface="微软雅黑" panose="020B0503020204020204" pitchFamily="34" charset="-122"/>
              </a:rPr>
              <a:t>为进一步贯彻落实党中央、国务院部署要求，解决实践中存在的问题，有必要修改现行专利法。</a:t>
            </a:r>
            <a:endParaRPr lang="en-US" sz="1400" dirty="0">
              <a:solidFill>
                <a:srgbClr val="555555"/>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377492" y="2481229"/>
            <a:ext cx="3022600" cy="198740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zh-CN" altLang="en-US" sz="1600" b="1" dirty="0" smtClean="0">
                <a:solidFill>
                  <a:srgbClr val="00A9F4"/>
                </a:solidFill>
              </a:rPr>
              <a:t>   加强专利保护</a:t>
            </a:r>
            <a:endParaRPr lang="en-US" altLang="zh-CN" sz="1600" b="1" dirty="0" smtClean="0">
              <a:solidFill>
                <a:srgbClr val="00A9F4"/>
              </a:solidFill>
            </a:endParaRPr>
          </a:p>
          <a:p>
            <a:pPr marL="285750" indent="-285750">
              <a:lnSpc>
                <a:spcPct val="200000"/>
              </a:lnSpc>
              <a:buFont typeface="Wingdings" panose="05000000000000000000" pitchFamily="2" charset="2"/>
              <a:buChar char="Ø"/>
            </a:pPr>
            <a:r>
              <a:rPr lang="zh-CN" altLang="en-US" sz="1600" b="1" dirty="0" smtClean="0">
                <a:solidFill>
                  <a:srgbClr val="00A9F4"/>
                </a:solidFill>
              </a:rPr>
              <a:t>   促进专利实施</a:t>
            </a:r>
            <a:endParaRPr lang="en-US" altLang="zh-CN" sz="1600" b="1" dirty="0" smtClean="0">
              <a:solidFill>
                <a:srgbClr val="00A9F4"/>
              </a:solidFill>
            </a:endParaRPr>
          </a:p>
          <a:p>
            <a:pPr marL="285750" indent="-285750">
              <a:lnSpc>
                <a:spcPct val="200000"/>
              </a:lnSpc>
              <a:buFont typeface="Wingdings" panose="05000000000000000000" pitchFamily="2" charset="2"/>
              <a:buChar char="Ø"/>
            </a:pPr>
            <a:r>
              <a:rPr lang="zh-CN" altLang="en-US" sz="1600" b="1" dirty="0" smtClean="0">
                <a:solidFill>
                  <a:srgbClr val="00A9F4"/>
                </a:solidFill>
              </a:rPr>
              <a:t>   防止专利滥用</a:t>
            </a:r>
            <a:endParaRPr lang="en-US" altLang="zh-CN" sz="1600" b="1" dirty="0" smtClean="0">
              <a:solidFill>
                <a:srgbClr val="00A9F4"/>
              </a:solidFill>
            </a:endParaRPr>
          </a:p>
          <a:p>
            <a:pPr marL="285750" indent="-285750">
              <a:lnSpc>
                <a:spcPct val="200000"/>
              </a:lnSpc>
              <a:buFont typeface="Wingdings" panose="05000000000000000000" pitchFamily="2" charset="2"/>
              <a:buChar char="Ø"/>
            </a:pPr>
            <a:r>
              <a:rPr lang="zh-CN" altLang="en-US" sz="1600" b="1" dirty="0" smtClean="0">
                <a:solidFill>
                  <a:srgbClr val="00A9F4"/>
                </a:solidFill>
              </a:rPr>
              <a:t>   履行条约义务（医药</a:t>
            </a:r>
            <a:r>
              <a:rPr lang="zh-CN" altLang="en-US" sz="1600" dirty="0" smtClean="0">
                <a:solidFill>
                  <a:srgbClr val="00A9F4"/>
                </a:solidFill>
              </a:rPr>
              <a:t>）</a:t>
            </a:r>
            <a:endParaRPr lang="en-US" altLang="zh-CN" sz="1600" dirty="0" smtClean="0">
              <a:solidFill>
                <a:srgbClr val="00A9F4"/>
              </a:solidFill>
            </a:endParaRPr>
          </a:p>
        </p:txBody>
      </p:sp>
      <p:sp>
        <p:nvSpPr>
          <p:cNvPr id="12" name="Title 4"/>
          <p:cNvSpPr txBox="1">
            <a:spLocks/>
          </p:cNvSpPr>
          <p:nvPr/>
        </p:nvSpPr>
        <p:spPr>
          <a:xfrm>
            <a:off x="1349295" y="420720"/>
            <a:ext cx="11165538" cy="696912"/>
          </a:xfrm>
          <a:prstGeom prst="rect">
            <a:avLst/>
          </a:prstGeom>
        </p:spPr>
        <p:txBody>
          <a:bodyPr vert="horz" lIns="0" tIns="0" rIns="0" bIns="0" rtlCol="0" anchor="ctr">
            <a:normAutofit/>
          </a:bodyPr>
          <a:lstStyle>
            <a:lvl1pPr marL="0" indent="0" algn="l" defTabSz="180000" rtl="0" eaLnBrk="1" latinLnBrk="0" hangingPunct="1">
              <a:lnSpc>
                <a:spcPts val="5400"/>
              </a:lnSpc>
              <a:spcBef>
                <a:spcPct val="0"/>
              </a:spcBef>
              <a:spcAft>
                <a:spcPts val="0"/>
              </a:spcAft>
              <a:buNone/>
              <a:defRPr lang="en-AU" sz="3200" b="1" kern="1200" cap="none" spc="-300" baseline="0">
                <a:solidFill>
                  <a:srgbClr val="00AEEF"/>
                </a:solidFill>
                <a:latin typeface="思源黑体 CN Medium" panose="020B0600000000000000" pitchFamily="34" charset="-122"/>
                <a:ea typeface="思源黑体 CN Medium" panose="020B0600000000000000" pitchFamily="34" charset="-122"/>
                <a:cs typeface="+mj-cs"/>
              </a:defRPr>
            </a:lvl1pPr>
          </a:lstStyle>
          <a:p>
            <a:r>
              <a:rPr lang="zh-CN" altLang="en-US" sz="2400" spc="-150" dirty="0">
                <a:latin typeface="微软雅黑" panose="020B0503020204020204" pitchFamily="34" charset="-122"/>
                <a:ea typeface="微软雅黑" panose="020B0503020204020204" pitchFamily="34" charset="-122"/>
              </a:rPr>
              <a:t>新专利法修订背景介绍</a:t>
            </a:r>
            <a:endParaRPr lang="en-US" sz="2400" spc="-15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638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0187" y="2629277"/>
            <a:ext cx="1874259" cy="1587686"/>
          </a:xfrm>
          <a:prstGeom prst="rect">
            <a:avLst/>
          </a:prstGeom>
          <a:noFill/>
          <a:ln>
            <a:noFill/>
          </a:ln>
        </p:spPr>
        <p:txBody>
          <a:bodyPr wrap="square" lIns="87764" tIns="43882" rIns="87764" bIns="43882" rtlCol="0" anchor="ctr" anchorCtr="1">
            <a:spAutoFit/>
          </a:bodyPr>
          <a:lstStyle/>
          <a:p>
            <a:pPr algn="ctr">
              <a:lnSpc>
                <a:spcPct val="110000"/>
              </a:lnSpc>
            </a:pPr>
            <a:r>
              <a:rPr lang="en-US" altLang="zh-CN" sz="9600" b="1" dirty="0">
                <a:ln w="28575">
                  <a:noFill/>
                  <a:prstDash val="solid"/>
                </a:ln>
                <a:solidFill>
                  <a:srgbClr val="00AEEF"/>
                </a:solidFill>
                <a:latin typeface="Arial" panose="020B0604020202020204" pitchFamily="34" charset="0"/>
                <a:ea typeface="思源宋体 CN Heavy" panose="02020900000000000000" pitchFamily="18" charset="-122"/>
                <a:cs typeface="Arial" panose="020B0604020202020204" pitchFamily="34" charset="0"/>
              </a:rPr>
              <a:t>02</a:t>
            </a:r>
            <a:endParaRPr lang="zh-CN" altLang="en-US" sz="9600" b="1" dirty="0">
              <a:ln w="28575">
                <a:noFill/>
                <a:prstDash val="solid"/>
              </a:ln>
              <a:solidFill>
                <a:srgbClr val="00AEEF"/>
              </a:solidFill>
              <a:latin typeface="Arial" panose="020B0604020202020204" pitchFamily="34" charset="0"/>
              <a:ea typeface="思源宋体 CN Heavy" panose="02020900000000000000" pitchFamily="18" charset="-122"/>
              <a:cs typeface="Arial" panose="020B0604020202020204" pitchFamily="34" charset="0"/>
            </a:endParaRPr>
          </a:p>
        </p:txBody>
      </p:sp>
      <p:sp>
        <p:nvSpPr>
          <p:cNvPr id="3" name="图文框 1"/>
          <p:cNvSpPr>
            <a:spLocks noChangeAspect="1"/>
          </p:cNvSpPr>
          <p:nvPr/>
        </p:nvSpPr>
        <p:spPr>
          <a:xfrm>
            <a:off x="1150504" y="2515394"/>
            <a:ext cx="1746683" cy="1760479"/>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4" name="等腰三角形 3">
            <a:extLst>
              <a:ext uri="{FF2B5EF4-FFF2-40B4-BE49-F238E27FC236}">
                <a16:creationId xmlns:a16="http://schemas.microsoft.com/office/drawing/2014/main" id="{76CF7F5E-DF21-4761-94F0-18078DFD084D}"/>
              </a:ext>
            </a:extLst>
          </p:cNvPr>
          <p:cNvSpPr/>
          <p:nvPr/>
        </p:nvSpPr>
        <p:spPr>
          <a:xfrm rot="16200000" flipH="1">
            <a:off x="5002300" y="2144007"/>
            <a:ext cx="4648200" cy="2571573"/>
          </a:xfrm>
          <a:prstGeom prst="triangle">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5175" y="497"/>
            <a:ext cx="5761219" cy="6858594"/>
          </a:xfrm>
          <a:prstGeom prst="rect">
            <a:avLst/>
          </a:prstGeom>
        </p:spPr>
      </p:pic>
      <p:sp>
        <p:nvSpPr>
          <p:cNvPr id="8" name="文本框 7"/>
          <p:cNvSpPr txBox="1"/>
          <p:nvPr/>
        </p:nvSpPr>
        <p:spPr>
          <a:xfrm>
            <a:off x="1150504" y="4467059"/>
            <a:ext cx="6340197" cy="707886"/>
          </a:xfrm>
          <a:prstGeom prst="rect">
            <a:avLst/>
          </a:prstGeom>
          <a:noFill/>
        </p:spPr>
        <p:txBody>
          <a:bodyPr wrap="none" rtlCol="0">
            <a:spAutoFit/>
          </a:bodyPr>
          <a:lstStyle/>
          <a:p>
            <a:r>
              <a:rPr lang="zh-CN" altLang="en-US" sz="4000" b="1" dirty="0" smtClean="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rPr>
              <a:t>新专利法相关热点问题解读</a:t>
            </a:r>
            <a:endParaRPr lang="zh-CN" altLang="en-US" sz="4000" b="1" dirty="0">
              <a:solidFill>
                <a:srgbClr val="00AEEF"/>
              </a:solidFill>
              <a:latin typeface="Arial" panose="020B0604020202020204" pitchFamily="34" charset="0"/>
              <a:ea typeface="思源黑体 CN Normal" panose="020B0400000000000000" pitchFamily="34" charset="-122"/>
              <a:cs typeface="Arial" panose="020B0604020202020204" pitchFamily="34" charset="0"/>
              <a:sym typeface="Arial"/>
            </a:endParaRPr>
          </a:p>
        </p:txBody>
      </p:sp>
      <p:pic>
        <p:nvPicPr>
          <p:cNvPr id="9" name="图片 8"/>
          <p:cNvPicPr>
            <a:picLocks noChangeAspect="1"/>
          </p:cNvPicPr>
          <p:nvPr/>
        </p:nvPicPr>
        <p:blipFill rotWithShape="1">
          <a:blip r:embed="rId3"/>
          <a:srcRect l="68594" t="65577" b="15737"/>
          <a:stretch/>
        </p:blipFill>
        <p:spPr>
          <a:xfrm rot="10800000" flipH="1">
            <a:off x="0" y="4394199"/>
            <a:ext cx="4116319" cy="2449851"/>
          </a:xfrm>
          <a:prstGeom prst="rect">
            <a:avLst/>
          </a:prstGeom>
        </p:spPr>
      </p:pic>
    </p:spTree>
    <p:extLst>
      <p:ext uri="{BB962C8B-B14F-4D97-AF65-F5344CB8AC3E}">
        <p14:creationId xmlns:p14="http://schemas.microsoft.com/office/powerpoint/2010/main" val="100337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4"/>
          <a:srcRect l="68594" t="65577" b="15737"/>
          <a:stretch/>
        </p:blipFill>
        <p:spPr>
          <a:xfrm rot="10800000" flipH="1">
            <a:off x="7331" y="4408149"/>
            <a:ext cx="4116319" cy="2449851"/>
          </a:xfrm>
          <a:prstGeom prst="rect">
            <a:avLst/>
          </a:prstGeom>
        </p:spPr>
      </p:pic>
      <p:pic>
        <p:nvPicPr>
          <p:cNvPr id="51" name="图片 50"/>
          <p:cNvPicPr>
            <a:picLocks noChangeAspect="1"/>
          </p:cNvPicPr>
          <p:nvPr/>
        </p:nvPicPr>
        <p:blipFill rotWithShape="1">
          <a:blip r:embed="rId4"/>
          <a:srcRect l="68594" t="65577" b="15737"/>
          <a:stretch/>
        </p:blipFill>
        <p:spPr>
          <a:xfrm flipH="1">
            <a:off x="8024655" y="-3069"/>
            <a:ext cx="4174593" cy="2484533"/>
          </a:xfrm>
          <a:prstGeom prst="rect">
            <a:avLst/>
          </a:prstGeom>
        </p:spPr>
      </p:pic>
      <p:sp>
        <p:nvSpPr>
          <p:cNvPr id="53" name="Title 4"/>
          <p:cNvSpPr>
            <a:spLocks noGrp="1"/>
          </p:cNvSpPr>
          <p:nvPr>
            <p:ph type="title"/>
          </p:nvPr>
        </p:nvSpPr>
        <p:spPr>
          <a:xfrm>
            <a:off x="1349295" y="420720"/>
            <a:ext cx="5451555" cy="696912"/>
          </a:xfrm>
        </p:spPr>
        <p:txBody>
          <a:bodyPr/>
          <a:lstStyle/>
          <a:p>
            <a:r>
              <a:rPr lang="zh-CN" altLang="en-US" sz="2800" spc="-150" dirty="0" smtClean="0">
                <a:latin typeface="微软雅黑" panose="020B0503020204020204" pitchFamily="34" charset="-122"/>
                <a:ea typeface="微软雅黑" panose="020B0503020204020204" pitchFamily="34" charset="-122"/>
              </a:rPr>
              <a:t>新专利法相关热点问题解读</a:t>
            </a:r>
            <a:endParaRPr lang="en-US" sz="2800" spc="-150" dirty="0">
              <a:latin typeface="微软雅黑" panose="020B0503020204020204" pitchFamily="34" charset="-122"/>
              <a:ea typeface="微软雅黑" panose="020B0503020204020204" pitchFamily="34" charset="-122"/>
            </a:endParaRPr>
          </a:p>
        </p:txBody>
      </p:sp>
      <p:sp>
        <p:nvSpPr>
          <p:cNvPr id="85" name="矩形 84"/>
          <p:cNvSpPr/>
          <p:nvPr/>
        </p:nvSpPr>
        <p:spPr>
          <a:xfrm>
            <a:off x="500263" y="1249683"/>
            <a:ext cx="4925433" cy="369332"/>
          </a:xfrm>
          <a:prstGeom prst="rect">
            <a:avLst/>
          </a:prstGeom>
        </p:spPr>
        <p:txBody>
          <a:bodyPr wrap="square">
            <a:spAutoFit/>
          </a:bodyPr>
          <a:lstStyle/>
          <a:p>
            <a:r>
              <a:rPr lang="zh-CN" altLang="en-US" b="1" dirty="0" smtClean="0">
                <a:solidFill>
                  <a:schemeClr val="tx2"/>
                </a:solidFill>
                <a:latin typeface="微软雅黑" panose="020B0503020204020204" pitchFamily="34" charset="-122"/>
                <a:ea typeface="微软雅黑" panose="020B0503020204020204" pitchFamily="34" charset="-122"/>
              </a:rPr>
              <a:t>涵盖四个方面的热点问题：</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54" name="Rectangle 17"/>
          <p:cNvSpPr/>
          <p:nvPr/>
        </p:nvSpPr>
        <p:spPr>
          <a:xfrm>
            <a:off x="372282" y="1751066"/>
            <a:ext cx="3437491" cy="473760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marL="0" lvl="1" algn="ctr" defTabSz="180000">
              <a:buClr>
                <a:srgbClr val="FFFFFF"/>
              </a:buClr>
              <a:buSzPct val="130000"/>
              <a:defRPr/>
            </a:pPr>
            <a:r>
              <a:rPr lang="zh-CN" altLang="en-US" sz="1600" b="1" kern="0" dirty="0">
                <a:solidFill>
                  <a:srgbClr val="FFC000"/>
                </a:solidFill>
                <a:latin typeface="微软雅黑" panose="020B0503020204020204" pitchFamily="34" charset="-122"/>
                <a:ea typeface="微软雅黑" panose="020B0503020204020204" pitchFamily="34" charset="-122"/>
                <a:cs typeface="Arial" pitchFamily="34" charset="0"/>
              </a:rPr>
              <a:t>加强对专利权人合法权益的</a:t>
            </a:r>
            <a:r>
              <a:rPr lang="zh-CN" altLang="en-US" sz="1600" b="1" kern="0" dirty="0" smtClean="0">
                <a:solidFill>
                  <a:srgbClr val="FFC000"/>
                </a:solidFill>
                <a:latin typeface="微软雅黑" panose="020B0503020204020204" pitchFamily="34" charset="-122"/>
                <a:ea typeface="微软雅黑" panose="020B0503020204020204" pitchFamily="34" charset="-122"/>
                <a:cs typeface="Arial" pitchFamily="34" charset="0"/>
              </a:rPr>
              <a:t>保护</a:t>
            </a:r>
            <a:endParaRPr lang="en-US" altLang="zh-CN" sz="1600" b="1" kern="0" dirty="0" smtClean="0">
              <a:solidFill>
                <a:srgbClr val="FFC000"/>
              </a:solidFill>
              <a:latin typeface="微软雅黑" panose="020B0503020204020204" pitchFamily="34" charset="-122"/>
              <a:ea typeface="微软雅黑" panose="020B0503020204020204" pitchFamily="34" charset="-122"/>
              <a:cs typeface="Arial" pitchFamily="34" charset="0"/>
            </a:endParaRPr>
          </a:p>
          <a:p>
            <a:pPr marL="0" lvl="1" algn="ctr" defTabSz="180000">
              <a:buClr>
                <a:srgbClr val="FFFFFF"/>
              </a:buClr>
              <a:buSzPct val="130000"/>
              <a:defRPr/>
            </a:pPr>
            <a:endParaRPr lang="en-US" altLang="zh-CN" sz="1600" b="1" kern="0"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marL="285750" lvl="1" indent="-285750" defTabSz="180000">
              <a:buClr>
                <a:srgbClr val="FFFFFF"/>
              </a:buClr>
              <a:buSzPct val="130000"/>
              <a:buFont typeface="Wingdings" panose="05000000000000000000" pitchFamily="2" charset="2"/>
              <a:buChar char="Ø"/>
              <a:defRPr/>
            </a:pPr>
            <a:r>
              <a:rPr lang="zh-CN" altLang="en-US" sz="1400" b="1" dirty="0" smtClean="0">
                <a:solidFill>
                  <a:srgbClr val="FFFFFF"/>
                </a:solidFill>
                <a:latin typeface="微软雅黑" panose="020B0503020204020204" pitchFamily="34" charset="-122"/>
                <a:ea typeface="微软雅黑" panose="020B0503020204020204" pitchFamily="34" charset="-122"/>
              </a:rPr>
              <a:t>专利授权制度</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285750" lvl="1" indent="-285750" defTabSz="180000">
              <a:buClr>
                <a:srgbClr val="FFFFFF"/>
              </a:buClr>
              <a:buSzPct val="130000"/>
              <a:buFont typeface="Wingdings" panose="05000000000000000000" pitchFamily="2" charset="2"/>
              <a:buChar char="Ø"/>
              <a:defRPr/>
            </a:pP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742950" lvl="2" indent="-285750" defTabSz="180000">
              <a:buClr>
                <a:srgbClr val="FFFFFF"/>
              </a:buClr>
              <a:buSzPct val="130000"/>
              <a:buFont typeface="Arial" panose="020B0604020202020204" pitchFamily="34" charset="0"/>
              <a:buChar char="•"/>
              <a:defRPr/>
            </a:pPr>
            <a:r>
              <a:rPr lang="zh-CN" altLang="en-US" sz="1400" b="1" dirty="0" smtClean="0">
                <a:solidFill>
                  <a:srgbClr val="FFFFFF"/>
                </a:solidFill>
                <a:latin typeface="微软雅黑" panose="020B0503020204020204" pitchFamily="34" charset="-122"/>
                <a:ea typeface="微软雅黑" panose="020B0503020204020204" pitchFamily="34" charset="-122"/>
              </a:rPr>
              <a:t>外观</a:t>
            </a:r>
            <a:r>
              <a:rPr lang="zh-CN" altLang="en-US" sz="1400" b="1" dirty="0">
                <a:solidFill>
                  <a:srgbClr val="FFFFFF"/>
                </a:solidFill>
                <a:latin typeface="微软雅黑" panose="020B0503020204020204" pitchFamily="34" charset="-122"/>
                <a:ea typeface="微软雅黑" panose="020B0503020204020204" pitchFamily="34" charset="-122"/>
              </a:rPr>
              <a:t>设计保护相关</a:t>
            </a:r>
            <a:r>
              <a:rPr lang="zh-CN" altLang="en-US" sz="1400" b="1" dirty="0" smtClean="0">
                <a:solidFill>
                  <a:srgbClr val="FFFFFF"/>
                </a:solidFill>
                <a:latin typeface="微软雅黑" panose="020B0503020204020204" pitchFamily="34" charset="-122"/>
                <a:ea typeface="微软雅黑" panose="020B0503020204020204" pitchFamily="34" charset="-122"/>
              </a:rPr>
              <a:t>制度</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742950" lvl="2" indent="-285750" defTabSz="180000">
              <a:buClr>
                <a:srgbClr val="FFFFFF"/>
              </a:buClr>
              <a:buSzPct val="130000"/>
              <a:buFont typeface="Arial" panose="020B0604020202020204" pitchFamily="34" charset="0"/>
              <a:buChar char="•"/>
              <a:defRPr/>
            </a:pPr>
            <a:r>
              <a:rPr lang="zh-CN" altLang="en-US" sz="1400" b="1" dirty="0" smtClean="0">
                <a:solidFill>
                  <a:srgbClr val="FFFFFF"/>
                </a:solidFill>
                <a:latin typeface="微软雅黑" panose="020B0503020204020204" pitchFamily="34" charset="-122"/>
                <a:ea typeface="微软雅黑" panose="020B0503020204020204" pitchFamily="34" charset="-122"/>
              </a:rPr>
              <a:t>不</a:t>
            </a:r>
            <a:r>
              <a:rPr lang="zh-CN" altLang="en-US" sz="1400" b="1" dirty="0">
                <a:solidFill>
                  <a:srgbClr val="FFFFFF"/>
                </a:solidFill>
                <a:latin typeface="微软雅黑" panose="020B0503020204020204" pitchFamily="34" charset="-122"/>
                <a:ea typeface="微软雅黑" panose="020B0503020204020204" pitchFamily="34" charset="-122"/>
              </a:rPr>
              <a:t>丧失新颖性宽限期的</a:t>
            </a:r>
            <a:r>
              <a:rPr lang="zh-CN" altLang="en-US" sz="1400" b="1" dirty="0" smtClean="0">
                <a:solidFill>
                  <a:srgbClr val="FFFFFF"/>
                </a:solidFill>
                <a:latin typeface="微软雅黑" panose="020B0503020204020204" pitchFamily="34" charset="-122"/>
                <a:ea typeface="微软雅黑" panose="020B0503020204020204" pitchFamily="34" charset="-122"/>
              </a:rPr>
              <a:t>适用情形</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742950" lvl="2" indent="-285750" defTabSz="180000">
              <a:buClr>
                <a:srgbClr val="FFFFFF"/>
              </a:buClr>
              <a:buSzPct val="130000"/>
              <a:buFont typeface="Arial" panose="020B0604020202020204" pitchFamily="34" charset="0"/>
              <a:buChar char="•"/>
              <a:defRPr/>
            </a:pPr>
            <a:r>
              <a:rPr lang="zh-CN" altLang="en-US" sz="1400" b="1" dirty="0" smtClean="0">
                <a:solidFill>
                  <a:srgbClr val="FFFFFF"/>
                </a:solidFill>
                <a:latin typeface="微软雅黑" panose="020B0503020204020204" pitchFamily="34" charset="-122"/>
                <a:ea typeface="微软雅黑" panose="020B0503020204020204" pitchFamily="34" charset="-122"/>
              </a:rPr>
              <a:t>专利权期限补偿制度</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742950" lvl="2" indent="-285750" defTabSz="180000">
              <a:buClr>
                <a:srgbClr val="FFFFFF"/>
              </a:buClr>
              <a:buSzPct val="130000"/>
              <a:buFont typeface="Arial" panose="020B0604020202020204" pitchFamily="34" charset="0"/>
              <a:buChar char="•"/>
              <a:defRPr/>
            </a:pPr>
            <a:endParaRPr lang="zh-CN" altLang="en-US" sz="1400" b="1" dirty="0">
              <a:solidFill>
                <a:srgbClr val="FFFFFF"/>
              </a:solidFill>
              <a:latin typeface="微软雅黑" panose="020B0503020204020204" pitchFamily="34" charset="-122"/>
              <a:ea typeface="微软雅黑" panose="020B0503020204020204" pitchFamily="34" charset="-122"/>
            </a:endParaRPr>
          </a:p>
          <a:p>
            <a:pPr marL="285750" lvl="1" indent="-285750" defTabSz="180000">
              <a:buClr>
                <a:srgbClr val="FFFFFF"/>
              </a:buClr>
              <a:buSzPct val="130000"/>
              <a:buFont typeface="Wingdings" panose="05000000000000000000" pitchFamily="2" charset="2"/>
              <a:buChar char="Ø"/>
              <a:defRPr/>
            </a:pPr>
            <a:r>
              <a:rPr lang="zh-CN" altLang="en-US" sz="1400" b="1" dirty="0" smtClean="0">
                <a:solidFill>
                  <a:srgbClr val="FFFFFF"/>
                </a:solidFill>
                <a:latin typeface="微软雅黑" panose="020B0503020204020204" pitchFamily="34" charset="-122"/>
                <a:ea typeface="微软雅黑" panose="020B0503020204020204" pitchFamily="34" charset="-122"/>
              </a:rPr>
              <a:t>专利</a:t>
            </a:r>
            <a:r>
              <a:rPr lang="zh-CN" altLang="en-US" sz="1400" b="1" dirty="0">
                <a:solidFill>
                  <a:srgbClr val="FFFFFF"/>
                </a:solidFill>
                <a:latin typeface="微软雅黑" panose="020B0503020204020204" pitchFamily="34" charset="-122"/>
                <a:ea typeface="微软雅黑" panose="020B0503020204020204" pitchFamily="34" charset="-122"/>
              </a:rPr>
              <a:t>保护</a:t>
            </a:r>
            <a:r>
              <a:rPr lang="zh-CN" altLang="en-US" sz="1400" b="1" dirty="0" smtClean="0">
                <a:solidFill>
                  <a:srgbClr val="FFFFFF"/>
                </a:solidFill>
                <a:latin typeface="微软雅黑" panose="020B0503020204020204" pitchFamily="34" charset="-122"/>
                <a:ea typeface="微软雅黑" panose="020B0503020204020204" pitchFamily="34" charset="-122"/>
              </a:rPr>
              <a:t>制度</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285750" lvl="1" indent="-285750" defTabSz="180000">
              <a:buClr>
                <a:srgbClr val="FFFFFF"/>
              </a:buClr>
              <a:buSzPct val="130000"/>
              <a:buFont typeface="Wingdings" panose="05000000000000000000" pitchFamily="2" charset="2"/>
              <a:buChar char="Ø"/>
              <a:defRPr/>
            </a:pP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742950" lvl="2" indent="-285750" defTabSz="180000">
              <a:buClr>
                <a:srgbClr val="FFFFFF"/>
              </a:buClr>
              <a:buSzPct val="130000"/>
              <a:buFont typeface="Arial" panose="020B0604020202020204" pitchFamily="34" charset="0"/>
              <a:buChar char="•"/>
              <a:defRPr/>
            </a:pPr>
            <a:r>
              <a:rPr lang="zh-CN" altLang="en-US" sz="1400" b="1" dirty="0" smtClean="0">
                <a:solidFill>
                  <a:srgbClr val="FFFFFF"/>
                </a:solidFill>
                <a:latin typeface="微软雅黑" panose="020B0503020204020204" pitchFamily="34" charset="-122"/>
                <a:ea typeface="微软雅黑" panose="020B0503020204020204" pitchFamily="34" charset="-122"/>
              </a:rPr>
              <a:t>加大侵权损害赔偿</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742950" lvl="2" indent="-285750" defTabSz="180000">
              <a:buClr>
                <a:srgbClr val="FFFFFF"/>
              </a:buClr>
              <a:buSzPct val="130000"/>
              <a:buFont typeface="Arial" panose="020B0604020202020204" pitchFamily="34" charset="0"/>
              <a:buChar char="•"/>
              <a:defRPr/>
            </a:pPr>
            <a:r>
              <a:rPr lang="zh-CN" altLang="en-US" sz="1400" b="1" dirty="0" smtClean="0">
                <a:solidFill>
                  <a:srgbClr val="FFFFFF"/>
                </a:solidFill>
                <a:latin typeface="微软雅黑" panose="020B0503020204020204" pitchFamily="34" charset="-122"/>
                <a:ea typeface="微软雅黑" panose="020B0503020204020204" pitchFamily="34" charset="-122"/>
              </a:rPr>
              <a:t>完善专利行政</a:t>
            </a:r>
            <a:r>
              <a:rPr lang="zh-CN" altLang="en-US" sz="1400" b="1" dirty="0">
                <a:solidFill>
                  <a:srgbClr val="FFFFFF"/>
                </a:solidFill>
                <a:latin typeface="微软雅黑" panose="020B0503020204020204" pitchFamily="34" charset="-122"/>
                <a:ea typeface="微软雅黑" panose="020B0503020204020204" pitchFamily="34" charset="-122"/>
              </a:rPr>
              <a:t>执法</a:t>
            </a:r>
            <a:endParaRPr lang="en-US" altLang="zh-CN" sz="1400" b="1" dirty="0" smtClean="0">
              <a:solidFill>
                <a:srgbClr val="FFFFFF"/>
              </a:solidFill>
              <a:latin typeface="微软雅黑" panose="020B0503020204020204" pitchFamily="34" charset="-122"/>
              <a:ea typeface="微软雅黑" panose="020B0503020204020204" pitchFamily="34" charset="-122"/>
            </a:endParaRPr>
          </a:p>
        </p:txBody>
      </p:sp>
      <p:sp>
        <p:nvSpPr>
          <p:cNvPr id="55" name="Rectangle 22"/>
          <p:cNvSpPr/>
          <p:nvPr/>
        </p:nvSpPr>
        <p:spPr>
          <a:xfrm>
            <a:off x="4116954" y="1751066"/>
            <a:ext cx="2622932" cy="315414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marL="0" lvl="1" algn="ctr" defTabSz="180000">
              <a:buClr>
                <a:srgbClr val="FFFFFF"/>
              </a:buClr>
              <a:buSzPct val="130000"/>
              <a:defRPr/>
            </a:pPr>
            <a:r>
              <a:rPr lang="zh-CN" altLang="en-US" sz="1600" b="1" kern="0" dirty="0">
                <a:solidFill>
                  <a:srgbClr val="FFC000"/>
                </a:solidFill>
                <a:latin typeface="微软雅黑" panose="020B0503020204020204" pitchFamily="34" charset="-122"/>
                <a:ea typeface="微软雅黑" panose="020B0503020204020204" pitchFamily="34" charset="-122"/>
                <a:cs typeface="Arial" pitchFamily="34" charset="0"/>
              </a:rPr>
              <a:t>促进专利实施和</a:t>
            </a:r>
            <a:r>
              <a:rPr lang="zh-CN" altLang="en-US" sz="1600" b="1" kern="0" dirty="0" smtClean="0">
                <a:solidFill>
                  <a:srgbClr val="FFC000"/>
                </a:solidFill>
                <a:latin typeface="微软雅黑" panose="020B0503020204020204" pitchFamily="34" charset="-122"/>
                <a:ea typeface="微软雅黑" panose="020B0503020204020204" pitchFamily="34" charset="-122"/>
                <a:cs typeface="Arial" pitchFamily="34" charset="0"/>
              </a:rPr>
              <a:t>运用</a:t>
            </a:r>
            <a:endParaRPr lang="en-US" altLang="zh-CN" sz="1600" b="1" kern="0" dirty="0" smtClean="0">
              <a:solidFill>
                <a:srgbClr val="FFC000"/>
              </a:solidFill>
              <a:latin typeface="微软雅黑" panose="020B0503020204020204" pitchFamily="34" charset="-122"/>
              <a:ea typeface="微软雅黑" panose="020B0503020204020204" pitchFamily="34" charset="-122"/>
              <a:cs typeface="Arial" pitchFamily="34" charset="0"/>
            </a:endParaRPr>
          </a:p>
          <a:p>
            <a:pPr marL="0" lvl="1" algn="ctr" defTabSz="180000">
              <a:buClr>
                <a:srgbClr val="FFFFFF"/>
              </a:buClr>
              <a:buSzPct val="130000"/>
              <a:defRPr/>
            </a:pPr>
            <a:endParaRPr lang="en-US" altLang="zh-CN" sz="1600" b="1" kern="0" dirty="0" smtClean="0">
              <a:solidFill>
                <a:srgbClr val="FF0000"/>
              </a:solidFill>
              <a:latin typeface="微软雅黑" panose="020B0503020204020204" pitchFamily="34" charset="-122"/>
              <a:ea typeface="微软雅黑" panose="020B0503020204020204" pitchFamily="34" charset="-122"/>
              <a:cs typeface="Arial" pitchFamily="34" charset="0"/>
            </a:endParaRPr>
          </a:p>
          <a:p>
            <a:pPr marL="285750" lvl="1" indent="-285750" defTabSz="180000">
              <a:buClr>
                <a:srgbClr val="FFFFFF"/>
              </a:buClr>
              <a:buSzPct val="130000"/>
              <a:buFont typeface="Wingdings" panose="05000000000000000000" pitchFamily="2" charset="2"/>
              <a:buChar char="Ø"/>
              <a:defRPr/>
            </a:pPr>
            <a:r>
              <a:rPr lang="zh-CN" altLang="en-US" sz="1400" b="1" kern="0" dirty="0" smtClean="0">
                <a:solidFill>
                  <a:srgbClr val="FFFFFF"/>
                </a:solidFill>
                <a:latin typeface="微软雅黑" panose="020B0503020204020204" pitchFamily="34" charset="-122"/>
                <a:ea typeface="微软雅黑" panose="020B0503020204020204" pitchFamily="34" charset="-122"/>
                <a:cs typeface="Arial" pitchFamily="34" charset="0"/>
              </a:rPr>
              <a:t>完善</a:t>
            </a:r>
            <a:r>
              <a:rPr lang="zh-CN" altLang="en-US" sz="1400" b="1" kern="0" dirty="0">
                <a:solidFill>
                  <a:srgbClr val="FFFFFF"/>
                </a:solidFill>
                <a:latin typeface="微软雅黑" panose="020B0503020204020204" pitchFamily="34" charset="-122"/>
                <a:ea typeface="微软雅黑" panose="020B0503020204020204" pitchFamily="34" charset="-122"/>
                <a:cs typeface="Arial" pitchFamily="34" charset="0"/>
              </a:rPr>
              <a:t>职务发明</a:t>
            </a:r>
            <a:r>
              <a:rPr lang="zh-CN" altLang="en-US" sz="1400" b="1" kern="0" dirty="0" smtClean="0">
                <a:solidFill>
                  <a:srgbClr val="FFFFFF"/>
                </a:solidFill>
                <a:latin typeface="微软雅黑" panose="020B0503020204020204" pitchFamily="34" charset="-122"/>
                <a:ea typeface="微软雅黑" panose="020B0503020204020204" pitchFamily="34" charset="-122"/>
                <a:cs typeface="Arial" pitchFamily="34" charset="0"/>
              </a:rPr>
              <a:t>制度</a:t>
            </a:r>
            <a:endParaRPr lang="en-US" altLang="zh-CN" sz="1400" b="1" kern="0"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marL="285750" lvl="1" indent="-285750" defTabSz="180000">
              <a:buClr>
                <a:srgbClr val="FFFFFF"/>
              </a:buClr>
              <a:buSzPct val="130000"/>
              <a:buFont typeface="Wingdings" panose="05000000000000000000" pitchFamily="2" charset="2"/>
              <a:buChar char="Ø"/>
              <a:defRPr/>
            </a:pPr>
            <a:r>
              <a:rPr lang="zh-CN" altLang="en-US" sz="1400" b="1" kern="0" dirty="0" smtClean="0">
                <a:solidFill>
                  <a:srgbClr val="FFFFFF"/>
                </a:solidFill>
                <a:latin typeface="微软雅黑" panose="020B0503020204020204" pitchFamily="34" charset="-122"/>
                <a:ea typeface="微软雅黑" panose="020B0503020204020204" pitchFamily="34" charset="-122"/>
                <a:cs typeface="Arial" pitchFamily="34" charset="0"/>
              </a:rPr>
              <a:t>新增</a:t>
            </a:r>
            <a:r>
              <a:rPr lang="zh-CN" altLang="en-US" sz="1400" b="1" kern="0" dirty="0">
                <a:solidFill>
                  <a:srgbClr val="FFFFFF"/>
                </a:solidFill>
                <a:latin typeface="微软雅黑" panose="020B0503020204020204" pitchFamily="34" charset="-122"/>
                <a:ea typeface="微软雅黑" panose="020B0503020204020204" pitchFamily="34" charset="-122"/>
                <a:cs typeface="Arial" pitchFamily="34" charset="0"/>
              </a:rPr>
              <a:t>专利开放许可</a:t>
            </a:r>
            <a:r>
              <a:rPr lang="zh-CN" altLang="en-US" sz="1400" b="1" kern="0" dirty="0" smtClean="0">
                <a:solidFill>
                  <a:srgbClr val="FFFFFF"/>
                </a:solidFill>
                <a:latin typeface="微软雅黑" panose="020B0503020204020204" pitchFamily="34" charset="-122"/>
                <a:ea typeface="微软雅黑" panose="020B0503020204020204" pitchFamily="34" charset="-122"/>
                <a:cs typeface="Arial" pitchFamily="34" charset="0"/>
              </a:rPr>
              <a:t>制度</a:t>
            </a:r>
            <a:endParaRPr lang="en-US" altLang="zh-CN" sz="1400" b="1" kern="0" dirty="0" smtClean="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56" name="Rectangle 17"/>
          <p:cNvSpPr/>
          <p:nvPr/>
        </p:nvSpPr>
        <p:spPr>
          <a:xfrm>
            <a:off x="7058025" y="1751066"/>
            <a:ext cx="2058848" cy="445600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marL="0" lvl="1" algn="ctr" defTabSz="180000">
              <a:buClr>
                <a:srgbClr val="FFFFFF"/>
              </a:buClr>
              <a:buSzPct val="130000"/>
              <a:defRPr/>
            </a:pPr>
            <a:r>
              <a:rPr lang="zh-CN" altLang="en-US" sz="1600" b="1" kern="0" dirty="0">
                <a:solidFill>
                  <a:srgbClr val="FFC000"/>
                </a:solidFill>
                <a:latin typeface="微软雅黑" panose="020B0503020204020204" pitchFamily="34" charset="-122"/>
                <a:ea typeface="微软雅黑" panose="020B0503020204020204" pitchFamily="34" charset="-122"/>
                <a:cs typeface="Arial" pitchFamily="34" charset="0"/>
              </a:rPr>
              <a:t>禁止滥用专利权</a:t>
            </a:r>
            <a:endParaRPr lang="en-US" altLang="zh-CN" sz="1600" b="1" kern="0" dirty="0">
              <a:solidFill>
                <a:srgbClr val="FFC000"/>
              </a:solidFill>
              <a:latin typeface="微软雅黑" panose="020B0503020204020204" pitchFamily="34" charset="-122"/>
              <a:ea typeface="微软雅黑" panose="020B0503020204020204" pitchFamily="34" charset="-122"/>
              <a:cs typeface="Arial" pitchFamily="34" charset="0"/>
            </a:endParaRPr>
          </a:p>
        </p:txBody>
      </p:sp>
      <p:sp>
        <p:nvSpPr>
          <p:cNvPr id="2" name="Slide Number Placeholder 1">
            <a:extLst>
              <a:ext uri="{FF2B5EF4-FFF2-40B4-BE49-F238E27FC236}">
                <a16:creationId xmlns:a16="http://schemas.microsoft.com/office/drawing/2014/main" id="{D2ED565A-29CD-4B58-9A0B-8FE9798AEDC8}"/>
              </a:ext>
            </a:extLst>
          </p:cNvPr>
          <p:cNvSpPr>
            <a:spLocks noGrp="1"/>
          </p:cNvSpPr>
          <p:nvPr>
            <p:ph type="sldNum" sz="quarter" idx="12"/>
          </p:nvPr>
        </p:nvSpPr>
        <p:spPr/>
        <p:txBody>
          <a:bodyPr/>
          <a:lstStyle/>
          <a:p>
            <a:fld id="{89F2F03E-D49B-4454-95FA-645BE2D41F0B}" type="slidenum">
              <a:rPr lang="zh-CN" altLang="en-US" smtClean="0">
                <a:latin typeface="微软雅黑" panose="020B0503020204020204" pitchFamily="34" charset="-122"/>
                <a:ea typeface="微软雅黑" panose="020B0503020204020204" pitchFamily="34" charset="-122"/>
              </a:rPr>
              <a:t>7</a:t>
            </a:fld>
            <a:endParaRPr lang="zh-CN" altLang="en-US">
              <a:latin typeface="微软雅黑" panose="020B0503020204020204" pitchFamily="34" charset="-122"/>
              <a:ea typeface="微软雅黑" panose="020B0503020204020204" pitchFamily="34" charset="-122"/>
            </a:endParaRPr>
          </a:p>
        </p:txBody>
      </p:sp>
      <p:sp>
        <p:nvSpPr>
          <p:cNvPr id="37" name="boss-with-tie_81303">
            <a:extLst>
              <a:ext uri="{FF2B5EF4-FFF2-40B4-BE49-F238E27FC236}">
                <a16:creationId xmlns:a16="http://schemas.microsoft.com/office/drawing/2014/main" id="{FDD7425C-AAE6-4224-B130-6B44424D4790}"/>
              </a:ext>
            </a:extLst>
          </p:cNvPr>
          <p:cNvSpPr/>
          <p:nvPr/>
        </p:nvSpPr>
        <p:spPr>
          <a:xfrm>
            <a:off x="1786184" y="2080828"/>
            <a:ext cx="609685" cy="49712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8" name="stocks-graphic-for-business-stats_20803">
            <a:extLst>
              <a:ext uri="{FF2B5EF4-FFF2-40B4-BE49-F238E27FC236}">
                <a16:creationId xmlns:a16="http://schemas.microsoft.com/office/drawing/2014/main" id="{EB2A966F-155C-40D8-9BF5-F3F01CC2FC4B}"/>
              </a:ext>
            </a:extLst>
          </p:cNvPr>
          <p:cNvSpPr/>
          <p:nvPr/>
        </p:nvSpPr>
        <p:spPr>
          <a:xfrm>
            <a:off x="5123577" y="2080828"/>
            <a:ext cx="609685" cy="549866"/>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verified-database-symbol-for-interface_30412">
            <a:extLst>
              <a:ext uri="{FF2B5EF4-FFF2-40B4-BE49-F238E27FC236}">
                <a16:creationId xmlns:a16="http://schemas.microsoft.com/office/drawing/2014/main" id="{3E8B6462-133B-4972-8BDC-3FD253181931}"/>
              </a:ext>
            </a:extLst>
          </p:cNvPr>
          <p:cNvSpPr/>
          <p:nvPr/>
        </p:nvSpPr>
        <p:spPr>
          <a:xfrm>
            <a:off x="7841805" y="2126248"/>
            <a:ext cx="609685" cy="5977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84">
            <a:extLst>
              <a:ext uri="{FF2B5EF4-FFF2-40B4-BE49-F238E27FC236}">
                <a16:creationId xmlns:a16="http://schemas.microsoft.com/office/drawing/2014/main" id="{CE84CEEA-16DB-4009-AD4E-75EBDC7004B9}"/>
              </a:ext>
            </a:extLst>
          </p:cNvPr>
          <p:cNvSpPr/>
          <p:nvPr/>
        </p:nvSpPr>
        <p:spPr>
          <a:xfrm>
            <a:off x="3247365" y="5791199"/>
            <a:ext cx="524829" cy="830997"/>
          </a:xfrm>
          <a:prstGeom prst="rect">
            <a:avLst/>
          </a:prstGeom>
        </p:spPr>
        <p:txBody>
          <a:bodyPr wrap="square">
            <a:normAutofit fontScale="92500" lnSpcReduction="10000"/>
          </a:bodyPr>
          <a:lstStyle/>
          <a:p>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p>
        </p:txBody>
      </p:sp>
      <p:sp>
        <p:nvSpPr>
          <p:cNvPr id="42" name="矩形 84">
            <a:extLst>
              <a:ext uri="{FF2B5EF4-FFF2-40B4-BE49-F238E27FC236}">
                <a16:creationId xmlns:a16="http://schemas.microsoft.com/office/drawing/2014/main" id="{60F89E2C-2AD7-4E4E-9B87-78E71F2417BB}"/>
              </a:ext>
            </a:extLst>
          </p:cNvPr>
          <p:cNvSpPr/>
          <p:nvPr/>
        </p:nvSpPr>
        <p:spPr>
          <a:xfrm>
            <a:off x="6088334" y="4119867"/>
            <a:ext cx="524829" cy="830997"/>
          </a:xfrm>
          <a:prstGeom prst="rect">
            <a:avLst/>
          </a:prstGeom>
        </p:spPr>
        <p:txBody>
          <a:bodyPr wrap="square">
            <a:normAutofit fontScale="92500" lnSpcReduction="10000"/>
          </a:bodyPr>
          <a:lstStyle/>
          <a:p>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p>
        </p:txBody>
      </p:sp>
      <p:sp>
        <p:nvSpPr>
          <p:cNvPr id="43" name="矩形 84">
            <a:extLst>
              <a:ext uri="{FF2B5EF4-FFF2-40B4-BE49-F238E27FC236}">
                <a16:creationId xmlns:a16="http://schemas.microsoft.com/office/drawing/2014/main" id="{402DFD0B-0954-489B-A022-9191CB9BB776}"/>
              </a:ext>
            </a:extLst>
          </p:cNvPr>
          <p:cNvSpPr/>
          <p:nvPr/>
        </p:nvSpPr>
        <p:spPr>
          <a:xfrm>
            <a:off x="8505114" y="5087084"/>
            <a:ext cx="524829" cy="830997"/>
          </a:xfrm>
          <a:prstGeom prst="rect">
            <a:avLst/>
          </a:prstGeom>
        </p:spPr>
        <p:txBody>
          <a:bodyPr wrap="square">
            <a:normAutofit fontScale="92500" lnSpcReduction="10000"/>
          </a:bodyPr>
          <a:lstStyle/>
          <a:p>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p>
        </p:txBody>
      </p:sp>
      <p:sp>
        <p:nvSpPr>
          <p:cNvPr id="16" name="Rectangle 22"/>
          <p:cNvSpPr/>
          <p:nvPr/>
        </p:nvSpPr>
        <p:spPr>
          <a:xfrm>
            <a:off x="9390321" y="1751066"/>
            <a:ext cx="2279259" cy="315414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marL="0" lvl="1" algn="ctr" defTabSz="180000">
              <a:buClr>
                <a:srgbClr val="FFFFFF"/>
              </a:buClr>
              <a:buSzPct val="130000"/>
              <a:defRPr/>
            </a:pPr>
            <a:r>
              <a:rPr lang="zh-CN" altLang="en-US" sz="1600" b="1" kern="0" dirty="0" smtClean="0">
                <a:solidFill>
                  <a:srgbClr val="FFC000"/>
                </a:solidFill>
                <a:latin typeface="微软雅黑" panose="020B0503020204020204" pitchFamily="34" charset="-122"/>
                <a:ea typeface="微软雅黑" panose="020B0503020204020204" pitchFamily="34" charset="-122"/>
                <a:cs typeface="Arial" pitchFamily="34" charset="0"/>
              </a:rPr>
              <a:t>加强对药品专利的保护</a:t>
            </a:r>
            <a:endParaRPr lang="en-US" altLang="zh-CN" sz="1600" b="1" kern="0" dirty="0" smtClean="0">
              <a:solidFill>
                <a:srgbClr val="FFC000"/>
              </a:solidFill>
              <a:latin typeface="微软雅黑" panose="020B0503020204020204" pitchFamily="34" charset="-122"/>
              <a:ea typeface="微软雅黑" panose="020B0503020204020204" pitchFamily="34" charset="-122"/>
              <a:cs typeface="Arial" pitchFamily="34" charset="0"/>
            </a:endParaRPr>
          </a:p>
          <a:p>
            <a:pPr marL="0" lvl="1" algn="ctr" defTabSz="180000">
              <a:buClr>
                <a:srgbClr val="FFFFFF"/>
              </a:buClr>
              <a:buSzPct val="130000"/>
              <a:defRPr/>
            </a:pPr>
            <a:endParaRPr lang="en-US" altLang="zh-CN" sz="1400" b="1" kern="0" dirty="0" smtClean="0">
              <a:solidFill>
                <a:srgbClr val="FF0000"/>
              </a:solidFill>
              <a:latin typeface="微软雅黑" panose="020B0503020204020204" pitchFamily="34" charset="-122"/>
              <a:ea typeface="微软雅黑" panose="020B0503020204020204" pitchFamily="34" charset="-122"/>
              <a:cs typeface="Arial" pitchFamily="34" charset="0"/>
            </a:endParaRPr>
          </a:p>
          <a:p>
            <a:pPr marL="285750" lvl="1" indent="-285750" defTabSz="180000">
              <a:buClr>
                <a:srgbClr val="FFFFFF"/>
              </a:buClr>
              <a:buSzPct val="130000"/>
              <a:buFont typeface="Wingdings" panose="05000000000000000000" pitchFamily="2" charset="2"/>
              <a:buChar char="Ø"/>
              <a:defRPr/>
            </a:pPr>
            <a:r>
              <a:rPr lang="zh-CN" altLang="en-US" sz="1400" b="1" kern="0" dirty="0" smtClean="0">
                <a:solidFill>
                  <a:srgbClr val="FFFFFF"/>
                </a:solidFill>
                <a:latin typeface="微软雅黑" panose="020B0503020204020204" pitchFamily="34" charset="-122"/>
                <a:ea typeface="微软雅黑" panose="020B0503020204020204" pitchFamily="34" charset="-122"/>
                <a:cs typeface="Arial" pitchFamily="34" charset="0"/>
              </a:rPr>
              <a:t>药品专利保护期延长</a:t>
            </a:r>
            <a:endParaRPr lang="en-US" altLang="zh-CN" sz="1400" b="1" kern="0"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marL="285750" lvl="1" indent="-285750" defTabSz="180000">
              <a:buClr>
                <a:srgbClr val="FFFFFF"/>
              </a:buClr>
              <a:buSzPct val="130000"/>
              <a:buFont typeface="Wingdings" panose="05000000000000000000" pitchFamily="2" charset="2"/>
              <a:buChar char="Ø"/>
              <a:defRPr/>
            </a:pPr>
            <a:r>
              <a:rPr lang="zh-CN" altLang="en-US" sz="1400" b="1" kern="0" dirty="0" smtClean="0">
                <a:solidFill>
                  <a:srgbClr val="FFFFFF"/>
                </a:solidFill>
                <a:latin typeface="微软雅黑" panose="020B0503020204020204" pitchFamily="34" charset="-122"/>
                <a:ea typeface="微软雅黑" panose="020B0503020204020204" pitchFamily="34" charset="-122"/>
                <a:cs typeface="Arial" pitchFamily="34" charset="0"/>
              </a:rPr>
              <a:t>药品专利链接制度</a:t>
            </a:r>
            <a:endParaRPr lang="zh-CN" altLang="en-US" sz="1400" b="1" kern="0"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17" name="boss-with-tie_81303">
            <a:extLst>
              <a:ext uri="{FF2B5EF4-FFF2-40B4-BE49-F238E27FC236}">
                <a16:creationId xmlns:a16="http://schemas.microsoft.com/office/drawing/2014/main" id="{FDD7425C-AAE6-4224-B130-6B44424D4790}"/>
              </a:ext>
            </a:extLst>
          </p:cNvPr>
          <p:cNvSpPr/>
          <p:nvPr/>
        </p:nvSpPr>
        <p:spPr>
          <a:xfrm>
            <a:off x="10225107" y="2120399"/>
            <a:ext cx="609685" cy="49712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84">
            <a:extLst>
              <a:ext uri="{FF2B5EF4-FFF2-40B4-BE49-F238E27FC236}">
                <a16:creationId xmlns:a16="http://schemas.microsoft.com/office/drawing/2014/main" id="{402DFD0B-0954-489B-A022-9191CB9BB776}"/>
              </a:ext>
            </a:extLst>
          </p:cNvPr>
          <p:cNvSpPr/>
          <p:nvPr/>
        </p:nvSpPr>
        <p:spPr>
          <a:xfrm>
            <a:off x="11137677" y="4235599"/>
            <a:ext cx="524829" cy="830997"/>
          </a:xfrm>
          <a:prstGeom prst="rect">
            <a:avLst/>
          </a:prstGeom>
        </p:spPr>
        <p:txBody>
          <a:bodyPr wrap="square">
            <a:normAutofit fontScale="92500" lnSpcReduction="10000"/>
          </a:bodyPr>
          <a:lstStyle/>
          <a:p>
            <a:r>
              <a:rPr lang="en-US" altLang="zh-CN"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8420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9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26738" y="4522140"/>
            <a:ext cx="309250" cy="309250"/>
          </a:xfrm>
          <a:prstGeom prst="rect">
            <a:avLst/>
          </a:prstGeom>
        </p:spPr>
      </p:pic>
      <p:grpSp>
        <p:nvGrpSpPr>
          <p:cNvPr id="24" name="组合 23"/>
          <p:cNvGrpSpPr/>
          <p:nvPr/>
        </p:nvGrpSpPr>
        <p:grpSpPr>
          <a:xfrm>
            <a:off x="833756" y="2239979"/>
            <a:ext cx="643820" cy="659935"/>
            <a:chOff x="11587076" y="1222138"/>
            <a:chExt cx="604724" cy="619860"/>
          </a:xfrm>
          <a:effectLst>
            <a:reflection blurRad="6350" stA="52000" endA="300" endPos="35000" dir="5400000" sy="-100000" algn="bl" rotWithShape="0"/>
          </a:effectLst>
        </p:grpSpPr>
        <p:grpSp>
          <p:nvGrpSpPr>
            <p:cNvPr id="25" name="Group 30"/>
            <p:cNvGrpSpPr/>
            <p:nvPr/>
          </p:nvGrpSpPr>
          <p:grpSpPr>
            <a:xfrm rot="18970732">
              <a:off x="11587076" y="1222138"/>
              <a:ext cx="604724" cy="619860"/>
              <a:chOff x="2230996" y="2123275"/>
              <a:chExt cx="1883855" cy="1931012"/>
            </a:xfrm>
          </p:grpSpPr>
          <p:sp>
            <p:nvSpPr>
              <p:cNvPr id="30" name="任意多边形 82"/>
              <p:cNvSpPr/>
              <p:nvPr/>
            </p:nvSpPr>
            <p:spPr bwMode="auto">
              <a:xfrm rot="5329268">
                <a:off x="2207418" y="2146853"/>
                <a:ext cx="1931012" cy="1883855"/>
              </a:xfrm>
              <a:prstGeom prst="roundRect">
                <a:avLst/>
              </a:prstGeom>
              <a:gradFill flip="none" rotWithShape="1">
                <a:gsLst>
                  <a:gs pos="100000">
                    <a:srgbClr val="FFFFFF"/>
                  </a:gs>
                  <a:gs pos="0">
                    <a:schemeClr val="bg1">
                      <a:lumMod val="80000"/>
                    </a:scheme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1" name="椭圆 80"/>
              <p:cNvSpPr/>
              <p:nvPr/>
            </p:nvSpPr>
            <p:spPr bwMode="auto">
              <a:xfrm rot="21529268">
                <a:off x="2454989" y="2391060"/>
                <a:ext cx="1392630" cy="1395452"/>
              </a:xfrm>
              <a:prstGeom prst="roundRect">
                <a:avLst/>
              </a:prstGeom>
              <a:solidFill>
                <a:srgbClr val="00AEEF"/>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6" name="Group 31"/>
            <p:cNvGrpSpPr/>
            <p:nvPr/>
          </p:nvGrpSpPr>
          <p:grpSpPr>
            <a:xfrm>
              <a:off x="11760737" y="1438832"/>
              <a:ext cx="284677" cy="177285"/>
              <a:chOff x="2942785" y="3296116"/>
              <a:chExt cx="416796" cy="259561"/>
            </a:xfrm>
            <a:solidFill>
              <a:schemeClr val="bg1"/>
            </a:solidFill>
          </p:grpSpPr>
          <p:sp>
            <p:nvSpPr>
              <p:cNvPr id="2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2" name="组合 71"/>
          <p:cNvGrpSpPr/>
          <p:nvPr/>
        </p:nvGrpSpPr>
        <p:grpSpPr>
          <a:xfrm>
            <a:off x="2063952" y="4005686"/>
            <a:ext cx="8744709" cy="1032907"/>
            <a:chOff x="6881620" y="2613336"/>
            <a:chExt cx="1960197" cy="1032907"/>
          </a:xfrm>
        </p:grpSpPr>
        <p:sp>
          <p:nvSpPr>
            <p:cNvPr id="73" name="文本框 54"/>
            <p:cNvSpPr txBox="1"/>
            <p:nvPr/>
          </p:nvSpPr>
          <p:spPr>
            <a:xfrm>
              <a:off x="6881620" y="2613336"/>
              <a:ext cx="1784495" cy="307777"/>
            </a:xfrm>
            <a:prstGeom prst="rect">
              <a:avLst/>
            </a:prstGeom>
            <a:noFill/>
          </p:spPr>
          <p:txBody>
            <a:bodyPr wrap="square" rtlCol="0">
              <a:spAutoFit/>
            </a:bodyPr>
            <a:lstStyle/>
            <a:p>
              <a:r>
                <a:rPr lang="zh-CN" altLang="en-US" sz="1400" b="1" dirty="0">
                  <a:solidFill>
                    <a:srgbClr val="00AEEF"/>
                  </a:solidFill>
                  <a:latin typeface="Arial" panose="020B0604020202020204" pitchFamily="34" charset="0"/>
                  <a:cs typeface="Arial" panose="020B0604020202020204" pitchFamily="34" charset="0"/>
                </a:rPr>
                <a:t>新</a:t>
              </a:r>
              <a:r>
                <a:rPr lang="en-US" altLang="zh-CN" sz="1400" b="1" dirty="0">
                  <a:solidFill>
                    <a:srgbClr val="00AEEF"/>
                  </a:solidFill>
                  <a:latin typeface="Arial" panose="020B0604020202020204" pitchFamily="34" charset="0"/>
                  <a:cs typeface="Arial" panose="020B0604020202020204" pitchFamily="34" charset="0"/>
                </a:rPr>
                <a:t>《</a:t>
              </a:r>
              <a:r>
                <a:rPr lang="zh-CN" altLang="en-US" sz="1400" b="1" dirty="0">
                  <a:solidFill>
                    <a:srgbClr val="00AEEF"/>
                  </a:solidFill>
                  <a:latin typeface="Arial" panose="020B0604020202020204" pitchFamily="34" charset="0"/>
                  <a:cs typeface="Arial" panose="020B0604020202020204" pitchFamily="34" charset="0"/>
                </a:rPr>
                <a:t>专利法</a:t>
              </a:r>
              <a:r>
                <a:rPr lang="en-US" altLang="zh-CN" sz="1400" b="1" dirty="0">
                  <a:solidFill>
                    <a:srgbClr val="00AEEF"/>
                  </a:solidFill>
                  <a:latin typeface="Arial" panose="020B0604020202020204" pitchFamily="34" charset="0"/>
                  <a:cs typeface="Arial" panose="020B0604020202020204" pitchFamily="34" charset="0"/>
                </a:rPr>
                <a:t>》</a:t>
              </a:r>
              <a:endParaRPr lang="zh-CN" altLang="en-US" sz="1400" b="1" dirty="0">
                <a:solidFill>
                  <a:srgbClr val="00AEEF"/>
                </a:solidFill>
                <a:latin typeface="Arial" panose="020B0604020202020204" pitchFamily="34" charset="0"/>
                <a:cs typeface="Arial" panose="020B0604020202020204" pitchFamily="34" charset="0"/>
              </a:endParaRPr>
            </a:p>
          </p:txBody>
        </p:sp>
        <p:sp>
          <p:nvSpPr>
            <p:cNvPr id="74" name="文本框 55"/>
            <p:cNvSpPr txBox="1"/>
            <p:nvPr/>
          </p:nvSpPr>
          <p:spPr>
            <a:xfrm>
              <a:off x="6881620" y="2946051"/>
              <a:ext cx="1960197" cy="700192"/>
            </a:xfrm>
            <a:prstGeom prst="rect">
              <a:avLst/>
            </a:prstGeom>
            <a:noFill/>
          </p:spPr>
          <p:txBody>
            <a:bodyPr wrap="square" rtlCol="0">
              <a:spAutoFit/>
            </a:bodyPr>
            <a:lstStyle/>
            <a:p>
              <a:pPr marL="0" lvl="2" indent="0">
                <a:lnSpc>
                  <a:spcPct val="150000"/>
                </a:lnSpc>
                <a:buSzPct val="75000"/>
                <a:buFont typeface="Arial" panose="020B0604020202020204" pitchFamily="34" charset="0"/>
                <a:buNone/>
                <a:defRPr/>
              </a:pPr>
              <a:r>
                <a:rPr lang="zh-CN" altLang="en-US" sz="1400" b="1" dirty="0">
                  <a:solidFill>
                    <a:schemeClr val="tx2"/>
                  </a:solidFill>
                  <a:cs typeface="+mn-ea"/>
                  <a:sym typeface="+mn-lt"/>
                </a:rPr>
                <a:t>第</a:t>
              </a:r>
              <a:r>
                <a:rPr lang="en-US" altLang="zh-CN" sz="1400" b="1" dirty="0">
                  <a:solidFill>
                    <a:schemeClr val="tx2"/>
                  </a:solidFill>
                  <a:cs typeface="+mn-ea"/>
                  <a:sym typeface="+mn-lt"/>
                </a:rPr>
                <a:t>2</a:t>
              </a:r>
              <a:r>
                <a:rPr lang="zh-CN" altLang="en-US" sz="1400" b="1" dirty="0">
                  <a:solidFill>
                    <a:schemeClr val="tx2"/>
                  </a:solidFill>
                  <a:cs typeface="+mn-ea"/>
                  <a:sym typeface="+mn-lt"/>
                </a:rPr>
                <a:t>条第</a:t>
              </a:r>
              <a:r>
                <a:rPr lang="en-US" altLang="zh-CN" sz="1400" b="1" dirty="0">
                  <a:solidFill>
                    <a:schemeClr val="tx2"/>
                  </a:solidFill>
                  <a:cs typeface="+mn-ea"/>
                  <a:sym typeface="+mn-lt"/>
                </a:rPr>
                <a:t>4</a:t>
              </a:r>
              <a:r>
                <a:rPr lang="zh-CN" altLang="en-US" sz="1400" b="1" dirty="0">
                  <a:solidFill>
                    <a:schemeClr val="tx2"/>
                  </a:solidFill>
                  <a:cs typeface="+mn-ea"/>
                  <a:sym typeface="+mn-lt"/>
                </a:rPr>
                <a:t>款  </a:t>
              </a:r>
              <a:r>
                <a:rPr lang="zh-CN" altLang="en-US" sz="1400" dirty="0">
                  <a:solidFill>
                    <a:srgbClr val="555555"/>
                  </a:solidFill>
                  <a:cs typeface="+mn-ea"/>
                  <a:sym typeface="+mn-lt"/>
                </a:rPr>
                <a:t>外观设计，是指对</a:t>
              </a:r>
              <a:r>
                <a:rPr lang="zh-CN" altLang="en-US" sz="1400" b="1" dirty="0">
                  <a:solidFill>
                    <a:srgbClr val="FF0000"/>
                  </a:solidFill>
                  <a:cs typeface="+mn-ea"/>
                  <a:sym typeface="+mn-lt"/>
                </a:rPr>
                <a:t>产品的整体或者局部</a:t>
              </a:r>
              <a:r>
                <a:rPr lang="zh-CN" altLang="en-US" sz="1400" dirty="0">
                  <a:solidFill>
                    <a:srgbClr val="555555"/>
                  </a:solidFill>
                  <a:cs typeface="+mn-ea"/>
                  <a:sym typeface="+mn-lt"/>
                </a:rPr>
                <a:t>的形状、图案或者其结合以及色彩与形状、图案的结合所作出的富有美感并适于工业应用的新设计。</a:t>
              </a:r>
              <a:endParaRPr lang="en-US" altLang="zh-CN" sz="1400" dirty="0">
                <a:solidFill>
                  <a:srgbClr val="555555"/>
                </a:solidFill>
                <a:cs typeface="+mn-ea"/>
                <a:sym typeface="+mn-lt"/>
              </a:endParaRPr>
            </a:p>
          </p:txBody>
        </p:sp>
      </p:grpSp>
      <p:pic>
        <p:nvPicPr>
          <p:cNvPr id="52" name="图片 51"/>
          <p:cNvPicPr>
            <a:picLocks noChangeAspect="1"/>
          </p:cNvPicPr>
          <p:nvPr/>
        </p:nvPicPr>
        <p:blipFill rotWithShape="1">
          <a:blip r:embed="rId3"/>
          <a:srcRect l="68594" t="65577" b="15737"/>
          <a:stretch/>
        </p:blipFill>
        <p:spPr>
          <a:xfrm flipH="1">
            <a:off x="8017407" y="-12320"/>
            <a:ext cx="4174593" cy="2484533"/>
          </a:xfrm>
          <a:prstGeom prst="rect">
            <a:avLst/>
          </a:prstGeom>
        </p:spPr>
      </p:pic>
      <p:sp>
        <p:nvSpPr>
          <p:cNvPr id="56" name="文本框 34"/>
          <p:cNvSpPr txBox="1"/>
          <p:nvPr/>
        </p:nvSpPr>
        <p:spPr>
          <a:xfrm>
            <a:off x="534987" y="1217469"/>
            <a:ext cx="11128930" cy="338554"/>
          </a:xfrm>
          <a:prstGeom prst="rect">
            <a:avLst/>
          </a:prstGeom>
          <a:noFill/>
        </p:spPr>
        <p:txBody>
          <a:bodyPr wrap="square" rtlCol="0">
            <a:spAutoFit/>
          </a:bodyPr>
          <a:lstStyle/>
          <a:p>
            <a:r>
              <a:rPr lang="en-US" altLang="zh-CN"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、局部外观设计被纳入外观设计保护的范围</a:t>
            </a:r>
          </a:p>
        </p:txBody>
      </p:sp>
      <p:sp>
        <p:nvSpPr>
          <p:cNvPr id="2" name="Slide Number Placeholder 1">
            <a:extLst>
              <a:ext uri="{FF2B5EF4-FFF2-40B4-BE49-F238E27FC236}">
                <a16:creationId xmlns:a16="http://schemas.microsoft.com/office/drawing/2014/main" id="{E4293B24-DADF-499B-A037-1E955E516148}"/>
              </a:ext>
            </a:extLst>
          </p:cNvPr>
          <p:cNvSpPr>
            <a:spLocks noGrp="1"/>
          </p:cNvSpPr>
          <p:nvPr>
            <p:ph type="sldNum" sz="quarter" idx="12"/>
          </p:nvPr>
        </p:nvSpPr>
        <p:spPr/>
        <p:txBody>
          <a:bodyPr/>
          <a:lstStyle/>
          <a:p>
            <a:fld id="{89F2F03E-D49B-4454-95FA-645BE2D41F0B}" type="slidenum">
              <a:rPr lang="zh-CN" altLang="en-US" smtClean="0"/>
              <a:t>8</a:t>
            </a:fld>
            <a:endParaRPr lang="zh-CN" altLang="en-US"/>
          </a:p>
        </p:txBody>
      </p:sp>
      <p:grpSp>
        <p:nvGrpSpPr>
          <p:cNvPr id="35" name="组合 71">
            <a:extLst>
              <a:ext uri="{FF2B5EF4-FFF2-40B4-BE49-F238E27FC236}">
                <a16:creationId xmlns:a16="http://schemas.microsoft.com/office/drawing/2014/main" id="{056FF8FC-9DCE-43BE-86E2-528FE6923F4F}"/>
              </a:ext>
            </a:extLst>
          </p:cNvPr>
          <p:cNvGrpSpPr/>
          <p:nvPr/>
        </p:nvGrpSpPr>
        <p:grpSpPr>
          <a:xfrm>
            <a:off x="2063953" y="2089085"/>
            <a:ext cx="8744709" cy="1356072"/>
            <a:chOff x="6881620" y="2613336"/>
            <a:chExt cx="1960197" cy="1356072"/>
          </a:xfrm>
        </p:grpSpPr>
        <p:sp>
          <p:nvSpPr>
            <p:cNvPr id="36" name="文本框 54">
              <a:extLst>
                <a:ext uri="{FF2B5EF4-FFF2-40B4-BE49-F238E27FC236}">
                  <a16:creationId xmlns:a16="http://schemas.microsoft.com/office/drawing/2014/main" id="{4C98AE22-BD90-4B22-8C0B-6F66B3741469}"/>
                </a:ext>
              </a:extLst>
            </p:cNvPr>
            <p:cNvSpPr txBox="1"/>
            <p:nvPr/>
          </p:nvSpPr>
          <p:spPr>
            <a:xfrm>
              <a:off x="6881620" y="2613336"/>
              <a:ext cx="1784495" cy="307777"/>
            </a:xfrm>
            <a:prstGeom prst="rect">
              <a:avLst/>
            </a:prstGeom>
            <a:noFill/>
          </p:spPr>
          <p:txBody>
            <a:bodyPr wrap="square" rtlCol="0">
              <a:spAutoFit/>
            </a:bodyPr>
            <a:lstStyle/>
            <a:p>
              <a:r>
                <a:rPr lang="en-US" altLang="zh-CN" sz="1400" b="1" dirty="0">
                  <a:solidFill>
                    <a:srgbClr val="00AEEF"/>
                  </a:solidFill>
                  <a:latin typeface="Arial" panose="020B0604020202020204" pitchFamily="34" charset="0"/>
                  <a:cs typeface="Arial" panose="020B0604020202020204" pitchFamily="34" charset="0"/>
                </a:rPr>
                <a:t>2015.4.1</a:t>
              </a:r>
              <a:r>
                <a:rPr lang="zh-CN" altLang="en-US" sz="1400" b="1" dirty="0">
                  <a:solidFill>
                    <a:srgbClr val="00AEEF"/>
                  </a:solidFill>
                  <a:latin typeface="Arial" panose="020B0604020202020204" pitchFamily="34" charset="0"/>
                  <a:cs typeface="Arial" panose="020B0604020202020204" pitchFamily="34" charset="0"/>
                </a:rPr>
                <a:t>国家知识产权局关于</a:t>
              </a:r>
              <a:r>
                <a:rPr lang="en-US" altLang="zh-CN" sz="1400" b="1" dirty="0">
                  <a:solidFill>
                    <a:srgbClr val="00AEEF"/>
                  </a:solidFill>
                  <a:latin typeface="Arial" panose="020B0604020202020204" pitchFamily="34" charset="0"/>
                  <a:cs typeface="Arial" panose="020B0604020202020204" pitchFamily="34" charset="0"/>
                </a:rPr>
                <a:t>《</a:t>
              </a:r>
              <a:r>
                <a:rPr lang="zh-CN" altLang="en-US" sz="1400" b="1" dirty="0">
                  <a:solidFill>
                    <a:srgbClr val="00AEEF"/>
                  </a:solidFill>
                  <a:latin typeface="Arial" panose="020B0604020202020204" pitchFamily="34" charset="0"/>
                  <a:cs typeface="Arial" panose="020B0604020202020204" pitchFamily="34" charset="0"/>
                </a:rPr>
                <a:t>中华人民共和国专利法修改草案（征求意见稿）</a:t>
              </a:r>
              <a:r>
                <a:rPr lang="en-US" altLang="zh-CN" sz="1400" b="1" dirty="0">
                  <a:solidFill>
                    <a:srgbClr val="00AEEF"/>
                  </a:solidFill>
                  <a:latin typeface="Arial" panose="020B0604020202020204" pitchFamily="34" charset="0"/>
                  <a:cs typeface="Arial" panose="020B0604020202020204" pitchFamily="34" charset="0"/>
                </a:rPr>
                <a:t>》</a:t>
              </a:r>
              <a:r>
                <a:rPr lang="zh-CN" altLang="en-US" sz="1400" b="1" dirty="0">
                  <a:solidFill>
                    <a:srgbClr val="00AEEF"/>
                  </a:solidFill>
                  <a:latin typeface="Arial" panose="020B0604020202020204" pitchFamily="34" charset="0"/>
                  <a:cs typeface="Arial" panose="020B0604020202020204" pitchFamily="34" charset="0"/>
                </a:rPr>
                <a:t>的说明：</a:t>
              </a:r>
            </a:p>
          </p:txBody>
        </p:sp>
        <p:sp>
          <p:nvSpPr>
            <p:cNvPr id="37" name="文本框 55">
              <a:extLst>
                <a:ext uri="{FF2B5EF4-FFF2-40B4-BE49-F238E27FC236}">
                  <a16:creationId xmlns:a16="http://schemas.microsoft.com/office/drawing/2014/main" id="{4EB2DF0C-038D-43D8-B3D2-C59609E6AD0D}"/>
                </a:ext>
              </a:extLst>
            </p:cNvPr>
            <p:cNvSpPr txBox="1"/>
            <p:nvPr/>
          </p:nvSpPr>
          <p:spPr>
            <a:xfrm>
              <a:off x="6881620" y="2946051"/>
              <a:ext cx="1960197" cy="1023357"/>
            </a:xfrm>
            <a:prstGeom prst="rect">
              <a:avLst/>
            </a:prstGeom>
            <a:noFill/>
          </p:spPr>
          <p:txBody>
            <a:bodyPr wrap="square" rtlCol="0">
              <a:spAutoFit/>
            </a:bodyPr>
            <a:lstStyle/>
            <a:p>
              <a:pPr marL="0" lvl="2" indent="0">
                <a:lnSpc>
                  <a:spcPct val="150000"/>
                </a:lnSpc>
                <a:buSzPct val="75000"/>
                <a:buFont typeface="Arial" panose="020B0604020202020204" pitchFamily="34" charset="0"/>
                <a:buNone/>
                <a:defRPr/>
              </a:pPr>
              <a:r>
                <a:rPr lang="zh-CN" altLang="en-US" sz="1400" dirty="0">
                  <a:solidFill>
                    <a:srgbClr val="555555"/>
                  </a:solidFill>
                  <a:cs typeface="+mn-ea"/>
                  <a:sym typeface="+mn-lt"/>
                </a:rPr>
                <a:t>我国现行专利法只对产品整体外观设计给予保护，局部外观设计创新很容易被人通过简单拼凑、替换等方式加以模仿，难以得到有效保护，不利于激励我国设计创新产业的健康发展。因此，为满足创新主体对局部外观设计保护的需求，顺应国际外观设计制度的发展趋势，建议将对产品局部做出的外观设计纳入专利法保护范围。</a:t>
              </a:r>
              <a:endParaRPr lang="en-US" altLang="zh-CN" sz="1400" dirty="0">
                <a:solidFill>
                  <a:srgbClr val="555555"/>
                </a:solidFill>
                <a:cs typeface="+mn-ea"/>
                <a:sym typeface="+mn-lt"/>
              </a:endParaRPr>
            </a:p>
          </p:txBody>
        </p:sp>
      </p:grpSp>
      <p:sp>
        <p:nvSpPr>
          <p:cNvPr id="22" name="Title 4"/>
          <p:cNvSpPr>
            <a:spLocks noGrp="1"/>
          </p:cNvSpPr>
          <p:nvPr>
            <p:ph type="title"/>
          </p:nvPr>
        </p:nvSpPr>
        <p:spPr>
          <a:xfrm>
            <a:off x="1349295" y="420720"/>
            <a:ext cx="7895444" cy="696912"/>
          </a:xfrm>
        </p:spPr>
        <p:txBody>
          <a:bodyPr>
            <a:normAutofit fontScale="90000"/>
          </a:bodyPr>
          <a:lstStyle/>
          <a:p>
            <a:r>
              <a:rPr lang="zh-CN" altLang="en-US" sz="2800" spc="-150" dirty="0"/>
              <a:t>第</a:t>
            </a:r>
            <a:r>
              <a:rPr lang="zh-CN" altLang="en-US" sz="2800" spc="-150" dirty="0" smtClean="0"/>
              <a:t>一部分  完善专利授权制度</a:t>
            </a:r>
            <a:r>
              <a:rPr lang="en-US" altLang="zh-CN" sz="2800" spc="-150" dirty="0"/>
              <a:t>——</a:t>
            </a:r>
            <a:r>
              <a:rPr lang="zh-CN" altLang="en-US" sz="2800" spc="-150" dirty="0" smtClean="0"/>
              <a:t>外观设计保护相关制度</a:t>
            </a:r>
            <a:endParaRPr lang="en-US" sz="2800" spc="-150" dirty="0"/>
          </a:p>
        </p:txBody>
      </p:sp>
    </p:spTree>
    <p:extLst>
      <p:ext uri="{BB962C8B-B14F-4D97-AF65-F5344CB8AC3E}">
        <p14:creationId xmlns:p14="http://schemas.microsoft.com/office/powerpoint/2010/main" val="161287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3">
            <a:extLst>
              <a:ext uri="{28A0092B-C50C-407E-A947-70E740481C1C}">
                <a14:useLocalDpi xmlns:a14="http://schemas.microsoft.com/office/drawing/2010/main" val="0"/>
              </a:ext>
            </a:extLst>
          </a:blip>
          <a:srcRect l="1005" t="42323" r="-6" b="25466"/>
          <a:stretch/>
        </p:blipFill>
        <p:spPr>
          <a:xfrm>
            <a:off x="0" y="4851986"/>
            <a:ext cx="12192000" cy="2020187"/>
          </a:xfrm>
          <a:prstGeom prst="rect">
            <a:avLst/>
          </a:prstGeom>
        </p:spPr>
      </p:pic>
      <p:sp>
        <p:nvSpPr>
          <p:cNvPr id="14" name="文本框 34"/>
          <p:cNvSpPr txBox="1"/>
          <p:nvPr/>
        </p:nvSpPr>
        <p:spPr>
          <a:xfrm>
            <a:off x="534987" y="1217469"/>
            <a:ext cx="11128930" cy="338554"/>
          </a:xfrm>
          <a:prstGeom prst="rect">
            <a:avLst/>
          </a:prstGeom>
          <a:noFill/>
        </p:spPr>
        <p:txBody>
          <a:bodyPr wrap="square" rtlCol="0">
            <a:spAutoFit/>
          </a:bodyPr>
          <a:lstStyle/>
          <a:p>
            <a:pPr lvl="0">
              <a:defRPr/>
            </a:pPr>
            <a:r>
              <a:rPr kumimoji="0" lang="en-US" altLang="zh-CN" sz="1600" b="1" i="0" u="none" strike="noStrike" kern="1200" cap="none" spc="0" normalizeH="0" baseline="0" noProof="0" dirty="0">
                <a:ln>
                  <a:noFill/>
                </a:ln>
                <a:solidFill>
                  <a:srgbClr val="00AEEE"/>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CN" altLang="en-US" sz="1600" b="1" i="0" u="none" strike="noStrike" kern="1200" cap="none" spc="0" normalizeH="0" baseline="0" noProof="0" dirty="0">
                <a:ln>
                  <a:noFill/>
                </a:ln>
                <a:solidFill>
                  <a:srgbClr val="00AEEE"/>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外观设计保护期限增至</a:t>
            </a:r>
            <a:r>
              <a:rPr lang="en-US" altLang="zh-CN"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15</a:t>
            </a:r>
            <a:r>
              <a:rPr lang="zh-CN" altLang="en-US" sz="1600" b="1" dirty="0">
                <a:solidFill>
                  <a:srgbClr val="00AEEE"/>
                </a:solidFill>
                <a:latin typeface="微软雅黑" panose="020B0503020204020204" pitchFamily="34" charset="-122"/>
                <a:ea typeface="微软雅黑" panose="020B0503020204020204" pitchFamily="34" charset="-122"/>
                <a:cs typeface="Arial" panose="020B0604020202020204" pitchFamily="34" charset="0"/>
              </a:rPr>
              <a:t>年</a:t>
            </a:r>
            <a:endParaRPr kumimoji="0" lang="en-US" altLang="zh-CN" sz="1600" b="1" i="0" u="none" strike="noStrike" kern="1200" cap="none" spc="0" normalizeH="0" baseline="0" noProof="0" dirty="0">
              <a:ln>
                <a:noFill/>
              </a:ln>
              <a:solidFill>
                <a:srgbClr val="00AEE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3"/>
          <p:cNvGrpSpPr/>
          <p:nvPr/>
        </p:nvGrpSpPr>
        <p:grpSpPr>
          <a:xfrm>
            <a:off x="399673" y="1791327"/>
            <a:ext cx="5347062" cy="1930843"/>
            <a:chOff x="8040083" y="1847491"/>
            <a:chExt cx="3722400" cy="4385085"/>
          </a:xfrm>
        </p:grpSpPr>
        <p:sp>
          <p:nvSpPr>
            <p:cNvPr id="50" name="圆角矩形 49"/>
            <p:cNvSpPr/>
            <p:nvPr/>
          </p:nvSpPr>
          <p:spPr>
            <a:xfrm>
              <a:off x="8040083" y="1847491"/>
              <a:ext cx="3722400" cy="4385085"/>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矩形 29"/>
            <p:cNvSpPr/>
            <p:nvPr/>
          </p:nvSpPr>
          <p:spPr>
            <a:xfrm>
              <a:off x="8126285" y="1917525"/>
              <a:ext cx="3549995" cy="108701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r>
                <a:rPr lang="zh-CN" altLang="en-US" sz="1400" b="1" dirty="0">
                  <a:solidFill>
                    <a:prstClr val="black">
                      <a:lumMod val="95000"/>
                      <a:lumOff val="5000"/>
                    </a:prstClr>
                  </a:solidFill>
                  <a:latin typeface="微软雅黑" panose="020B0503020204020204" pitchFamily="34" charset="-122"/>
                  <a:ea typeface="微软雅黑" panose="020B0503020204020204" pitchFamily="34" charset="-122"/>
                </a:rPr>
                <a:t>专利法</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b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br>
              <a:r>
                <a:rPr kumimoji="0" lang="en-US" altLang="zh-CN" sz="11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a:t>
              </a:r>
              <a:r>
                <a:rPr kumimoji="0" lang="en-US" sz="11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2008)</a:t>
              </a:r>
              <a:endParaRPr kumimoji="0" lang="en-US" altLang="zh-CN" sz="11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a:p>
              <a:pPr lvl="0" algn="just">
                <a:lnSpc>
                  <a:spcPct val="120000"/>
                </a:lnSpc>
                <a:spcAft>
                  <a:spcPts val="300"/>
                </a:spcAft>
                <a:defRPr/>
              </a:pP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第</a:t>
              </a:r>
              <a:r>
                <a:rPr lang="en-US" altLang="zh-CN" sz="1400" b="1" dirty="0">
                  <a:solidFill>
                    <a:srgbClr val="555555"/>
                  </a:solidFill>
                  <a:latin typeface="微软雅黑" panose="020B0503020204020204" pitchFamily="34" charset="-122"/>
                  <a:ea typeface="微软雅黑" panose="020B0503020204020204" pitchFamily="34" charset="-122"/>
                </a:rPr>
                <a:t>42</a:t>
              </a: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条 </a:t>
              </a:r>
              <a:r>
                <a:rPr lang="zh-CN" altLang="en-US" sz="1400" dirty="0">
                  <a:solidFill>
                    <a:srgbClr val="555555"/>
                  </a:solidFill>
                  <a:latin typeface="微软雅黑" panose="020B0503020204020204" pitchFamily="34" charset="-122"/>
                  <a:ea typeface="微软雅黑" panose="020B0503020204020204" pitchFamily="34" charset="-122"/>
                </a:rPr>
                <a:t>发明专利权的期限为二十年，实用新型专利权和</a:t>
              </a:r>
              <a:r>
                <a:rPr lang="zh-CN" altLang="en-US" sz="1400" b="1" dirty="0">
                  <a:solidFill>
                    <a:srgbClr val="FF0000"/>
                  </a:solidFill>
                  <a:latin typeface="微软雅黑" panose="020B0503020204020204" pitchFamily="34" charset="-122"/>
                  <a:ea typeface="微软雅黑" panose="020B0503020204020204" pitchFamily="34" charset="-122"/>
                </a:rPr>
                <a:t>外观设计专利权的期限为十年</a:t>
              </a:r>
              <a:r>
                <a:rPr lang="zh-CN" altLang="en-US" sz="1400" dirty="0">
                  <a:solidFill>
                    <a:srgbClr val="555555"/>
                  </a:solidFill>
                  <a:latin typeface="微软雅黑" panose="020B0503020204020204" pitchFamily="34" charset="-122"/>
                  <a:ea typeface="微软雅黑" panose="020B0503020204020204" pitchFamily="34" charset="-122"/>
                </a:rPr>
                <a:t>，均自申请日起计算。</a:t>
              </a:r>
              <a:endParaRPr kumimoji="0" lang="en-US" sz="14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4"/>
          <p:cNvGrpSpPr/>
          <p:nvPr/>
        </p:nvGrpSpPr>
        <p:grpSpPr>
          <a:xfrm>
            <a:off x="6299200" y="1802958"/>
            <a:ext cx="5213531" cy="1892320"/>
            <a:chOff x="4427240" y="1856962"/>
            <a:chExt cx="3722400" cy="4385085"/>
          </a:xfrm>
        </p:grpSpPr>
        <p:sp>
          <p:nvSpPr>
            <p:cNvPr id="19" name="圆角矩形 15"/>
            <p:cNvSpPr/>
            <p:nvPr/>
          </p:nvSpPr>
          <p:spPr>
            <a:xfrm>
              <a:off x="4427240" y="1856962"/>
              <a:ext cx="3722400" cy="4385085"/>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矩形 16"/>
            <p:cNvSpPr/>
            <p:nvPr/>
          </p:nvSpPr>
          <p:spPr>
            <a:xfrm>
              <a:off x="4530496" y="1916489"/>
              <a:ext cx="3527650" cy="36478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zh-CN" altLang="en-US"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新</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专利法</a:t>
              </a:r>
              <a:r>
                <a:rPr kumimoji="0" lang="en-US" altLang="zh-CN" sz="1400" b="1" i="0" u="none" strike="noStrike" kern="1200" cap="none" spc="0" normalizeH="0" baseline="0" noProof="0" dirty="0">
                  <a:ln>
                    <a:noFill/>
                  </a:ln>
                  <a:solidFill>
                    <a:prstClr val="black">
                      <a:lumMod val="95000"/>
                      <a:lumOff val="5000"/>
                    </a:prstClr>
                  </a:solidFill>
                  <a:uLnTx/>
                  <a:uFillTx/>
                  <a:latin typeface="微软雅黑" panose="020B0503020204020204" pitchFamily="34" charset="-122"/>
                  <a:ea typeface="微软雅黑" panose="020B0503020204020204" pitchFamily="34" charset="-122"/>
                  <a:cs typeface="+mn-cs"/>
                </a:rPr>
                <a:t>》</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altLang="zh-CN" sz="11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(2020)</a:t>
              </a:r>
            </a:p>
            <a:p>
              <a:pPr marL="0" marR="0" lvl="0" indent="0" algn="just" defTabSz="914400" rtl="0" eaLnBrk="1" fontAlgn="auto" latinLnBrk="0" hangingPunct="0">
                <a:lnSpc>
                  <a:spcPct val="120000"/>
                </a:lnSpc>
                <a:spcBef>
                  <a:spcPts val="0"/>
                </a:spcBef>
                <a:spcAft>
                  <a:spcPts val="300"/>
                </a:spcAft>
                <a:buClrTx/>
                <a:buSzTx/>
                <a:buFontTx/>
                <a:buNone/>
                <a:tabLst/>
                <a:defRPr/>
              </a:pPr>
              <a:endParaRPr kumimoji="0" lang="en-US" altLang="zh-CN" sz="12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a:p>
              <a:pPr lvl="0" algn="just" hangingPunct="0">
                <a:lnSpc>
                  <a:spcPct val="120000"/>
                </a:lnSpc>
                <a:spcAft>
                  <a:spcPts val="300"/>
                </a:spcAft>
                <a:defRPr/>
              </a:pP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第</a:t>
              </a:r>
              <a:r>
                <a:rPr lang="en-US" altLang="zh-CN" sz="1400" b="1" dirty="0">
                  <a:solidFill>
                    <a:srgbClr val="555555"/>
                  </a:solidFill>
                  <a:latin typeface="微软雅黑" panose="020B0503020204020204" pitchFamily="34" charset="-122"/>
                  <a:ea typeface="微软雅黑" panose="020B0503020204020204" pitchFamily="34" charset="-122"/>
                </a:rPr>
                <a:t>42</a:t>
              </a: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条第</a:t>
              </a:r>
              <a:r>
                <a:rPr kumimoji="0" lang="en-US" altLang="zh-CN"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1</a:t>
              </a:r>
              <a:r>
                <a:rPr kumimoji="0" lang="zh-CN" altLang="en-US" sz="1400" b="1"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rPr>
                <a:t>款  </a:t>
              </a:r>
              <a:r>
                <a:rPr lang="zh-CN" altLang="en-US" sz="1400" dirty="0">
                  <a:solidFill>
                    <a:srgbClr val="555555"/>
                  </a:solidFill>
                  <a:latin typeface="微软雅黑" panose="020B0503020204020204" pitchFamily="34" charset="-122"/>
                  <a:ea typeface="微软雅黑" panose="020B0503020204020204" pitchFamily="34" charset="-122"/>
                </a:rPr>
                <a:t>发明专利权的期限为二十年，实用新型专利权的期限为十年， </a:t>
              </a:r>
              <a:r>
                <a:rPr lang="zh-CN" altLang="en-US" sz="1400" b="1" dirty="0">
                  <a:solidFill>
                    <a:srgbClr val="FF0000"/>
                  </a:solidFill>
                  <a:latin typeface="微软雅黑" panose="020B0503020204020204" pitchFamily="34" charset="-122"/>
                  <a:ea typeface="微软雅黑" panose="020B0503020204020204" pitchFamily="34" charset="-122"/>
                </a:rPr>
                <a:t>外观设计专利权的期限为十五年</a:t>
              </a:r>
              <a:r>
                <a:rPr lang="zh-CN" altLang="en-US" sz="1400" dirty="0">
                  <a:solidFill>
                    <a:srgbClr val="555555"/>
                  </a:solidFill>
                  <a:latin typeface="微软雅黑" panose="020B0503020204020204" pitchFamily="34" charset="-122"/>
                  <a:ea typeface="微软雅黑" panose="020B0503020204020204" pitchFamily="34" charset="-122"/>
                </a:rPr>
                <a:t>，均自申请日起计算。</a:t>
              </a:r>
              <a:endParaRPr kumimoji="0" lang="en-US" altLang="zh-CN" sz="14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p:txBody>
        </p:sp>
      </p:grpSp>
      <p:sp>
        <p:nvSpPr>
          <p:cNvPr id="2" name="Slide Number Placeholder 1">
            <a:extLst>
              <a:ext uri="{FF2B5EF4-FFF2-40B4-BE49-F238E27FC236}">
                <a16:creationId xmlns:a16="http://schemas.microsoft.com/office/drawing/2014/main" id="{4253D6F9-3AA6-4F0A-BF31-0FD497EAF030}"/>
              </a:ext>
            </a:extLst>
          </p:cNvPr>
          <p:cNvSpPr>
            <a:spLocks noGrp="1"/>
          </p:cNvSpPr>
          <p:nvPr>
            <p:ph type="sldNum" sz="quarter" idx="12"/>
          </p:nvPr>
        </p:nvSpPr>
        <p:spPr/>
        <p:txBody>
          <a:bodyPr/>
          <a:lstStyle/>
          <a:p>
            <a:fld id="{89F2F03E-D49B-4454-95FA-645BE2D41F0B}" type="slidenum">
              <a:rPr lang="zh-CN" altLang="en-US" smtClean="0"/>
              <a:t>9</a:t>
            </a:fld>
            <a:endParaRPr lang="zh-CN" altLang="en-US"/>
          </a:p>
        </p:txBody>
      </p:sp>
      <p:grpSp>
        <p:nvGrpSpPr>
          <p:cNvPr id="15" name="组合 3">
            <a:extLst>
              <a:ext uri="{FF2B5EF4-FFF2-40B4-BE49-F238E27FC236}">
                <a16:creationId xmlns:a16="http://schemas.microsoft.com/office/drawing/2014/main" id="{F394185F-BD6D-4D5C-9D8C-CE998F7048A4}"/>
              </a:ext>
            </a:extLst>
          </p:cNvPr>
          <p:cNvGrpSpPr/>
          <p:nvPr/>
        </p:nvGrpSpPr>
        <p:grpSpPr>
          <a:xfrm>
            <a:off x="399673" y="4060392"/>
            <a:ext cx="11113058" cy="1930843"/>
            <a:chOff x="8040083" y="1847491"/>
            <a:chExt cx="3722400" cy="4385085"/>
          </a:xfrm>
        </p:grpSpPr>
        <p:sp>
          <p:nvSpPr>
            <p:cNvPr id="16" name="圆角矩形 49">
              <a:extLst>
                <a:ext uri="{FF2B5EF4-FFF2-40B4-BE49-F238E27FC236}">
                  <a16:creationId xmlns:a16="http://schemas.microsoft.com/office/drawing/2014/main" id="{5D33D6BB-10DB-4171-9E19-1B08BDA2F4C5}"/>
                </a:ext>
              </a:extLst>
            </p:cNvPr>
            <p:cNvSpPr/>
            <p:nvPr/>
          </p:nvSpPr>
          <p:spPr>
            <a:xfrm>
              <a:off x="8040083" y="1847491"/>
              <a:ext cx="3722400" cy="4385085"/>
            </a:xfrm>
            <a:prstGeom prst="roundRect">
              <a:avLst>
                <a:gd name="adj" fmla="val 4026"/>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矩形 29">
              <a:extLst>
                <a:ext uri="{FF2B5EF4-FFF2-40B4-BE49-F238E27FC236}">
                  <a16:creationId xmlns:a16="http://schemas.microsoft.com/office/drawing/2014/main" id="{6A09EEBE-D4E9-47F9-A636-DB5471F36A40}"/>
                </a:ext>
              </a:extLst>
            </p:cNvPr>
            <p:cNvSpPr/>
            <p:nvPr/>
          </p:nvSpPr>
          <p:spPr>
            <a:xfrm>
              <a:off x="8126285" y="1917524"/>
              <a:ext cx="3549995" cy="3167694"/>
            </a:xfrm>
            <a:prstGeom prst="rect">
              <a:avLst/>
            </a:prstGeom>
          </p:spPr>
          <p:txBody>
            <a:bodyPr wrap="square">
              <a:spAutoFit/>
            </a:bodyPr>
            <a:lstStyle/>
            <a:p>
              <a:pPr lvl="0" algn="just">
                <a:lnSpc>
                  <a:spcPct val="120000"/>
                </a:lnSpc>
                <a:spcAft>
                  <a:spcPts val="300"/>
                </a:spcAft>
                <a:defRPr/>
              </a:pPr>
              <a:r>
                <a:rPr lang="zh-CN" altLang="en-US" sz="1400" dirty="0">
                  <a:solidFill>
                    <a:srgbClr val="555555"/>
                  </a:solidFill>
                  <a:latin typeface="微软雅黑" panose="020B0503020204020204" pitchFamily="34" charset="-122"/>
                  <a:ea typeface="微软雅黑" panose="020B0503020204020204" pitchFamily="34" charset="-122"/>
                </a:rPr>
                <a:t>修订背景</a:t>
              </a:r>
              <a:endParaRPr lang="en-US" altLang="zh-CN" sz="1400" dirty="0">
                <a:solidFill>
                  <a:srgbClr val="555555"/>
                </a:solidFill>
                <a:latin typeface="微软雅黑" panose="020B0503020204020204" pitchFamily="34" charset="-122"/>
                <a:ea typeface="微软雅黑" panose="020B0503020204020204" pitchFamily="34" charset="-122"/>
              </a:endParaRPr>
            </a:p>
            <a:p>
              <a:pPr lvl="0" algn="just">
                <a:lnSpc>
                  <a:spcPct val="120000"/>
                </a:lnSpc>
                <a:spcAft>
                  <a:spcPts val="300"/>
                </a:spcAft>
                <a:defRPr/>
              </a:pPr>
              <a:r>
                <a:rPr lang="zh-CN" altLang="en-US" sz="1400" dirty="0">
                  <a:solidFill>
                    <a:srgbClr val="555555"/>
                  </a:solidFill>
                  <a:latin typeface="微软雅黑" panose="020B0503020204020204" pitchFamily="34" charset="-122"/>
                  <a:ea typeface="微软雅黑" panose="020B0503020204020204" pitchFamily="34" charset="-122"/>
                </a:rPr>
                <a:t>我国关于外观设计的</a:t>
              </a:r>
              <a:r>
                <a:rPr lang="en-US" altLang="zh-CN" sz="1400" dirty="0">
                  <a:solidFill>
                    <a:srgbClr val="555555"/>
                  </a:solidFill>
                  <a:latin typeface="微软雅黑" panose="020B0503020204020204" pitchFamily="34" charset="-122"/>
                  <a:ea typeface="微软雅黑" panose="020B0503020204020204" pitchFamily="34" charset="-122"/>
                </a:rPr>
                <a:t>10</a:t>
              </a:r>
              <a:r>
                <a:rPr lang="zh-CN" altLang="en-US" sz="1400" dirty="0">
                  <a:solidFill>
                    <a:srgbClr val="555555"/>
                  </a:solidFill>
                  <a:latin typeface="微软雅黑" panose="020B0503020204020204" pitchFamily="34" charset="-122"/>
                  <a:ea typeface="微软雅黑" panose="020B0503020204020204" pitchFamily="34" charset="-122"/>
                </a:rPr>
                <a:t>年保护期限首次在</a:t>
              </a:r>
              <a:r>
                <a:rPr lang="en-US" altLang="zh-CN" sz="1400" dirty="0">
                  <a:solidFill>
                    <a:srgbClr val="555555"/>
                  </a:solidFill>
                  <a:latin typeface="微软雅黑" panose="020B0503020204020204" pitchFamily="34" charset="-122"/>
                  <a:ea typeface="微软雅黑" panose="020B0503020204020204" pitchFamily="34" charset="-122"/>
                </a:rPr>
                <a:t>1992</a:t>
              </a:r>
              <a:r>
                <a:rPr lang="zh-CN" altLang="en-US" sz="1400" dirty="0">
                  <a:solidFill>
                    <a:srgbClr val="555555"/>
                  </a:solidFill>
                  <a:latin typeface="微软雅黑" panose="020B0503020204020204" pitchFamily="34" charset="-122"/>
                  <a:ea typeface="微软雅黑" panose="020B0503020204020204" pitchFamily="34" charset="-122"/>
                </a:rPr>
                <a:t>年</a:t>
              </a:r>
              <a:r>
                <a:rPr lang="en-US" altLang="zh-CN" sz="1400" dirty="0">
                  <a:solidFill>
                    <a:srgbClr val="555555"/>
                  </a:solidFill>
                  <a:latin typeface="微软雅黑" panose="020B0503020204020204" pitchFamily="34" charset="-122"/>
                  <a:ea typeface="微软雅黑" panose="020B0503020204020204" pitchFamily="34" charset="-122"/>
                </a:rPr>
                <a:t>《</a:t>
              </a:r>
              <a:r>
                <a:rPr lang="zh-CN" altLang="en-US" sz="1400" dirty="0">
                  <a:solidFill>
                    <a:srgbClr val="555555"/>
                  </a:solidFill>
                  <a:latin typeface="微软雅黑" panose="020B0503020204020204" pitchFamily="34" charset="-122"/>
                  <a:ea typeface="微软雅黑" panose="020B0503020204020204" pitchFamily="34" charset="-122"/>
                </a:rPr>
                <a:t>专利法</a:t>
              </a:r>
              <a:r>
                <a:rPr lang="en-US" altLang="zh-CN" sz="1400" dirty="0">
                  <a:solidFill>
                    <a:srgbClr val="555555"/>
                  </a:solidFill>
                  <a:latin typeface="微软雅黑" panose="020B0503020204020204" pitchFamily="34" charset="-122"/>
                  <a:ea typeface="微软雅黑" panose="020B0503020204020204" pitchFamily="34" charset="-122"/>
                </a:rPr>
                <a:t>》</a:t>
              </a:r>
              <a:r>
                <a:rPr lang="zh-CN" altLang="en-US" sz="1400" dirty="0">
                  <a:solidFill>
                    <a:srgbClr val="555555"/>
                  </a:solidFill>
                  <a:latin typeface="微软雅黑" panose="020B0503020204020204" pitchFamily="34" charset="-122"/>
                  <a:ea typeface="微软雅黑" panose="020B0503020204020204" pitchFamily="34" charset="-122"/>
                </a:rPr>
                <a:t>中写入，</a:t>
              </a:r>
              <a:r>
                <a:rPr lang="zh-CN" altLang="en-US" sz="1400" b="1" dirty="0">
                  <a:solidFill>
                    <a:srgbClr val="FF0000"/>
                  </a:solidFill>
                  <a:latin typeface="微软雅黑" panose="020B0503020204020204" pitchFamily="34" charset="-122"/>
                  <a:ea typeface="微软雅黑" panose="020B0503020204020204" pitchFamily="34" charset="-122"/>
                </a:rPr>
                <a:t>其保护期限执行了</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与贸易有关的知识产权协定</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TRIPs</a:t>
              </a:r>
              <a:r>
                <a:rPr lang="zh-CN" altLang="en-US" sz="1400" b="1" dirty="0">
                  <a:solidFill>
                    <a:srgbClr val="FF0000"/>
                  </a:solidFill>
                  <a:latin typeface="微软雅黑" panose="020B0503020204020204" pitchFamily="34" charset="-122"/>
                  <a:ea typeface="微软雅黑" panose="020B0503020204020204" pitchFamily="34" charset="-122"/>
                </a:rPr>
                <a:t>协定）中规定的</a:t>
              </a:r>
              <a:r>
                <a:rPr lang="en-US" altLang="zh-CN" sz="1400" b="1" dirty="0">
                  <a:solidFill>
                    <a:srgbClr val="FF0000"/>
                  </a:solidFill>
                  <a:latin typeface="微软雅黑" panose="020B0503020204020204" pitchFamily="34" charset="-122"/>
                  <a:ea typeface="微软雅黑" panose="020B0503020204020204" pitchFamily="34" charset="-122"/>
                </a:rPr>
                <a:t>10</a:t>
              </a:r>
              <a:r>
                <a:rPr lang="zh-CN" altLang="en-US" sz="1400" b="1" dirty="0">
                  <a:solidFill>
                    <a:srgbClr val="FF0000"/>
                  </a:solidFill>
                  <a:latin typeface="微软雅黑" panose="020B0503020204020204" pitchFamily="34" charset="-122"/>
                  <a:ea typeface="微软雅黑" panose="020B0503020204020204" pitchFamily="34" charset="-122"/>
                </a:rPr>
                <a:t>年最低标准</a:t>
              </a:r>
              <a:r>
                <a:rPr lang="zh-CN" altLang="en-US" sz="1400" dirty="0">
                  <a:solidFill>
                    <a:srgbClr val="555555"/>
                  </a:solidFill>
                  <a:latin typeface="微软雅黑" panose="020B0503020204020204" pitchFamily="34" charset="-122"/>
                  <a:ea typeface="微软雅黑" panose="020B0503020204020204" pitchFamily="34" charset="-122"/>
                </a:rPr>
                <a:t>。但随着外观设计的经济价值和在市场竞争中的重要性日益凸显，许多国家纷纷延长外观设计专利的保护期限。</a:t>
              </a:r>
              <a:endParaRPr lang="en-US" altLang="zh-CN" sz="1400" dirty="0">
                <a:solidFill>
                  <a:srgbClr val="555555"/>
                </a:solidFill>
                <a:latin typeface="微软雅黑" panose="020B0503020204020204" pitchFamily="34" charset="-122"/>
                <a:ea typeface="微软雅黑" panose="020B0503020204020204" pitchFamily="34" charset="-122"/>
              </a:endParaRPr>
            </a:p>
            <a:p>
              <a:pPr lvl="0" algn="just">
                <a:lnSpc>
                  <a:spcPct val="120000"/>
                </a:lnSpc>
                <a:spcAft>
                  <a:spcPts val="300"/>
                </a:spcAft>
                <a:defRPr/>
              </a:pPr>
              <a:r>
                <a:rPr lang="zh-CN" altLang="en-US" sz="1400" dirty="0">
                  <a:solidFill>
                    <a:srgbClr val="555555"/>
                  </a:solidFill>
                  <a:latin typeface="微软雅黑" panose="020B0503020204020204" pitchFamily="34" charset="-122"/>
                  <a:ea typeface="微软雅黑" panose="020B0503020204020204" pitchFamily="34" charset="-122"/>
                </a:rPr>
                <a:t>一方面，为适应我国加入</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工业品外观设计国际注册海牙协定</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dirty="0">
                  <a:solidFill>
                    <a:srgbClr val="555555"/>
                  </a:solidFill>
                  <a:latin typeface="微软雅黑" panose="020B0503020204020204" pitchFamily="34" charset="-122"/>
                  <a:ea typeface="微软雅黑" panose="020B0503020204020204" pitchFamily="34" charset="-122"/>
                </a:rPr>
                <a:t>的需要，另一方面，从鼓励创新主体创作出更具有美感和商业价值的外观设计的角度考虑，修改后</a:t>
              </a:r>
              <a:r>
                <a:rPr lang="en-US" altLang="zh-CN" sz="1400" dirty="0">
                  <a:solidFill>
                    <a:srgbClr val="555555"/>
                  </a:solidFill>
                  <a:latin typeface="微软雅黑" panose="020B0503020204020204" pitchFamily="34" charset="-122"/>
                  <a:ea typeface="微软雅黑" panose="020B0503020204020204" pitchFamily="34" charset="-122"/>
                </a:rPr>
                <a:t>《</a:t>
              </a:r>
              <a:r>
                <a:rPr lang="zh-CN" altLang="en-US" sz="1400" dirty="0">
                  <a:solidFill>
                    <a:srgbClr val="555555"/>
                  </a:solidFill>
                  <a:latin typeface="微软雅黑" panose="020B0503020204020204" pitchFamily="34" charset="-122"/>
                  <a:ea typeface="微软雅黑" panose="020B0503020204020204" pitchFamily="34" charset="-122"/>
                </a:rPr>
                <a:t>专利法</a:t>
              </a:r>
              <a:r>
                <a:rPr lang="en-US" altLang="zh-CN" sz="1400" dirty="0">
                  <a:solidFill>
                    <a:srgbClr val="555555"/>
                  </a:solidFill>
                  <a:latin typeface="微软雅黑" panose="020B0503020204020204" pitchFamily="34" charset="-122"/>
                  <a:ea typeface="微软雅黑" panose="020B0503020204020204" pitchFamily="34" charset="-122"/>
                </a:rPr>
                <a:t>》</a:t>
              </a:r>
              <a:r>
                <a:rPr lang="zh-CN" altLang="en-US" sz="1400" dirty="0">
                  <a:solidFill>
                    <a:srgbClr val="555555"/>
                  </a:solidFill>
                  <a:latin typeface="微软雅黑" panose="020B0503020204020204" pitchFamily="34" charset="-122"/>
                  <a:ea typeface="微软雅黑" panose="020B0503020204020204" pitchFamily="34" charset="-122"/>
                </a:rPr>
                <a:t>将外观设计专利权的保护期由现行专利法规定的</a:t>
              </a:r>
              <a:r>
                <a:rPr lang="en-US" altLang="zh-CN" sz="1400" dirty="0">
                  <a:solidFill>
                    <a:srgbClr val="555555"/>
                  </a:solidFill>
                  <a:latin typeface="微软雅黑" panose="020B0503020204020204" pitchFamily="34" charset="-122"/>
                  <a:ea typeface="微软雅黑" panose="020B0503020204020204" pitchFamily="34" charset="-122"/>
                </a:rPr>
                <a:t>10</a:t>
              </a:r>
              <a:r>
                <a:rPr lang="zh-CN" altLang="en-US" sz="1400" dirty="0">
                  <a:solidFill>
                    <a:srgbClr val="555555"/>
                  </a:solidFill>
                  <a:latin typeface="微软雅黑" panose="020B0503020204020204" pitchFamily="34" charset="-122"/>
                  <a:ea typeface="微软雅黑" panose="020B0503020204020204" pitchFamily="34" charset="-122"/>
                </a:rPr>
                <a:t>年延长至</a:t>
              </a:r>
              <a:r>
                <a:rPr lang="en-US" altLang="zh-CN" sz="1400" dirty="0">
                  <a:solidFill>
                    <a:srgbClr val="555555"/>
                  </a:solidFill>
                  <a:latin typeface="微软雅黑" panose="020B0503020204020204" pitchFamily="34" charset="-122"/>
                  <a:ea typeface="微软雅黑" panose="020B0503020204020204" pitchFamily="34" charset="-122"/>
                </a:rPr>
                <a:t>15</a:t>
              </a:r>
              <a:r>
                <a:rPr lang="zh-CN" altLang="en-US" sz="1400" dirty="0">
                  <a:solidFill>
                    <a:srgbClr val="555555"/>
                  </a:solidFill>
                  <a:latin typeface="微软雅黑" panose="020B0503020204020204" pitchFamily="34" charset="-122"/>
                  <a:ea typeface="微软雅黑" panose="020B0503020204020204" pitchFamily="34" charset="-122"/>
                </a:rPr>
                <a:t>年。</a:t>
              </a:r>
              <a:endParaRPr lang="en-US" altLang="zh-CN" sz="1400" dirty="0">
                <a:solidFill>
                  <a:srgbClr val="555555"/>
                </a:solidFill>
                <a:latin typeface="微软雅黑" panose="020B0503020204020204" pitchFamily="34" charset="-122"/>
                <a:ea typeface="微软雅黑" panose="020B0503020204020204" pitchFamily="34" charset="-122"/>
              </a:endParaRPr>
            </a:p>
            <a:p>
              <a:pPr lvl="0" algn="just">
                <a:lnSpc>
                  <a:spcPct val="120000"/>
                </a:lnSpc>
                <a:spcAft>
                  <a:spcPts val="300"/>
                </a:spcAft>
                <a:defRPr/>
              </a:pPr>
              <a:r>
                <a:rPr lang="zh-CN" altLang="en-US" sz="1400" dirty="0">
                  <a:solidFill>
                    <a:srgbClr val="555555"/>
                  </a:solidFill>
                  <a:latin typeface="微软雅黑" panose="020B0503020204020204" pitchFamily="34" charset="-122"/>
                  <a:ea typeface="微软雅黑" panose="020B0503020204020204" pitchFamily="34" charset="-122"/>
                </a:rPr>
                <a:t>对</a:t>
              </a:r>
              <a:r>
                <a:rPr lang="zh-CN" altLang="en-US" sz="1400" b="1" dirty="0">
                  <a:solidFill>
                    <a:srgbClr val="FF0000"/>
                  </a:solidFill>
                  <a:latin typeface="微软雅黑" panose="020B0503020204020204" pitchFamily="34" charset="-122"/>
                  <a:ea typeface="微软雅黑" panose="020B0503020204020204" pitchFamily="34" charset="-122"/>
                </a:rPr>
                <a:t>新专利法生效前提交的外观设计专利申请及授予的专利权</a:t>
              </a:r>
              <a:r>
                <a:rPr lang="zh-CN" altLang="en-US" sz="1400" dirty="0">
                  <a:solidFill>
                    <a:srgbClr val="555555"/>
                  </a:solidFill>
                  <a:latin typeface="微软雅黑" panose="020B0503020204020204" pitchFamily="34" charset="-122"/>
                  <a:ea typeface="微软雅黑" panose="020B0503020204020204" pitchFamily="34" charset="-122"/>
                </a:rPr>
                <a:t>，根据</a:t>
              </a:r>
              <a:r>
                <a:rPr lang="zh-CN" altLang="en-US" sz="1400" b="1" dirty="0">
                  <a:solidFill>
                    <a:srgbClr val="FF0000"/>
                  </a:solidFill>
                  <a:latin typeface="微软雅黑" panose="020B0503020204020204" pitchFamily="34" charset="-122"/>
                  <a:ea typeface="微软雅黑" panose="020B0503020204020204" pitchFamily="34" charset="-122"/>
                </a:rPr>
                <a:t>修改前的专利法</a:t>
              </a:r>
              <a:r>
                <a:rPr lang="zh-CN" altLang="en-US" sz="1400" dirty="0">
                  <a:solidFill>
                    <a:srgbClr val="555555"/>
                  </a:solidFill>
                  <a:latin typeface="微软雅黑" panose="020B0503020204020204" pitchFamily="34" charset="-122"/>
                  <a:ea typeface="微软雅黑" panose="020B0503020204020204" pitchFamily="34" charset="-122"/>
                </a:rPr>
                <a:t>规定，保护期限为十年。</a:t>
              </a:r>
              <a:endParaRPr kumimoji="0" lang="en-US" sz="1400" b="0" i="0" u="none" strike="noStrike" kern="120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mn-cs"/>
              </a:endParaRPr>
            </a:p>
          </p:txBody>
        </p:sp>
      </p:grpSp>
      <p:sp>
        <p:nvSpPr>
          <p:cNvPr id="23" name="Title 4"/>
          <p:cNvSpPr>
            <a:spLocks noGrp="1"/>
          </p:cNvSpPr>
          <p:nvPr>
            <p:ph type="title"/>
          </p:nvPr>
        </p:nvSpPr>
        <p:spPr>
          <a:xfrm>
            <a:off x="1349295" y="420720"/>
            <a:ext cx="7895444" cy="696912"/>
          </a:xfrm>
        </p:spPr>
        <p:txBody>
          <a:bodyPr>
            <a:normAutofit fontScale="90000"/>
          </a:bodyPr>
          <a:lstStyle/>
          <a:p>
            <a:r>
              <a:rPr lang="zh-CN" altLang="en-US" sz="2800" spc="-150" dirty="0"/>
              <a:t>第</a:t>
            </a:r>
            <a:r>
              <a:rPr lang="zh-CN" altLang="en-US" sz="2800" spc="-150" dirty="0" smtClean="0"/>
              <a:t>一部分  完善专利授权制度</a:t>
            </a:r>
            <a:r>
              <a:rPr lang="en-US" altLang="zh-CN" sz="2800" spc="-150" dirty="0"/>
              <a:t>——</a:t>
            </a:r>
            <a:r>
              <a:rPr lang="zh-CN" altLang="en-US" sz="2800" spc="-150" dirty="0" smtClean="0"/>
              <a:t>外观设计保护相关制度</a:t>
            </a:r>
            <a:endParaRPr lang="en-US" sz="2800" spc="-150" dirty="0"/>
          </a:p>
        </p:txBody>
      </p:sp>
    </p:spTree>
    <p:extLst>
      <p:ext uri="{BB962C8B-B14F-4D97-AF65-F5344CB8AC3E}">
        <p14:creationId xmlns:p14="http://schemas.microsoft.com/office/powerpoint/2010/main" val="4136103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14"/>
</p:tagLst>
</file>

<file path=ppt/tags/tag2.xml><?xml version="1.0" encoding="utf-8"?>
<p:tagLst xmlns:a="http://schemas.openxmlformats.org/drawingml/2006/main" xmlns:r="http://schemas.openxmlformats.org/officeDocument/2006/relationships" xmlns:p="http://schemas.openxmlformats.org/presentationml/2006/main">
  <p:tag name="ISLIDE.ICON" val="#15569;#168696;#181403;"/>
</p:tagLst>
</file>

<file path=ppt/theme/theme1.xml><?xml version="1.0" encoding="utf-8"?>
<a:theme xmlns:a="http://schemas.openxmlformats.org/drawingml/2006/main" name="www.33ppt.com">
  <a:themeElements>
    <a:clrScheme name="自定义 5">
      <a:dk1>
        <a:sysClr val="windowText" lastClr="000000"/>
      </a:dk1>
      <a:lt1>
        <a:sysClr val="window" lastClr="FFFFFF"/>
      </a:lt1>
      <a:dk2>
        <a:srgbClr val="00AEEF"/>
      </a:dk2>
      <a:lt2>
        <a:srgbClr val="B1D6FC"/>
      </a:lt2>
      <a:accent1>
        <a:srgbClr val="00AEEF"/>
      </a:accent1>
      <a:accent2>
        <a:srgbClr val="595959"/>
      </a:accent2>
      <a:accent3>
        <a:srgbClr val="00AEEF"/>
      </a:accent3>
      <a:accent4>
        <a:srgbClr val="C2DFFD"/>
      </a:accent4>
      <a:accent5>
        <a:srgbClr val="00AEEF"/>
      </a:accent5>
      <a:accent6>
        <a:srgbClr val="00AEEF"/>
      </a:accent6>
      <a:hlink>
        <a:srgbClr val="034A90"/>
      </a:hlink>
      <a:folHlink>
        <a:srgbClr val="EBDAE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KWM Printed Proposal">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ADD333"/>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KWM Printed Proposal">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ADD333"/>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9277</TotalTime>
  <Words>5151</Words>
  <Application>Microsoft Office PowerPoint</Application>
  <PresentationFormat>宽屏</PresentationFormat>
  <Paragraphs>387</Paragraphs>
  <Slides>30</Slides>
  <Notes>13</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30</vt:i4>
      </vt:variant>
    </vt:vector>
  </HeadingPairs>
  <TitlesOfParts>
    <vt:vector size="48" baseType="lpstr">
      <vt:lpstr>Lantinghei SC Extralight</vt:lpstr>
      <vt:lpstr>Roboto</vt:lpstr>
      <vt:lpstr>方正兰亭纤黑_GBK</vt:lpstr>
      <vt:lpstr>黑体</vt:lpstr>
      <vt:lpstr>思源黑体</vt:lpstr>
      <vt:lpstr>思源黑体 CN Heavy</vt:lpstr>
      <vt:lpstr>思源黑体 CN Medium</vt:lpstr>
      <vt:lpstr>思源黑体 CN Normal</vt:lpstr>
      <vt:lpstr>思源宋体 CN Heavy</vt:lpstr>
      <vt:lpstr>宋体</vt:lpstr>
      <vt:lpstr>微软雅黑</vt:lpstr>
      <vt:lpstr>Arial</vt:lpstr>
      <vt:lpstr>Calibri</vt:lpstr>
      <vt:lpstr>Symbol</vt:lpstr>
      <vt:lpstr>Wingdings</vt:lpstr>
      <vt:lpstr>www.33ppt.com</vt:lpstr>
      <vt:lpstr>4_KWM Printed Proposal</vt:lpstr>
      <vt:lpstr>13_KWM Printed Proposal</vt:lpstr>
      <vt:lpstr>PowerPoint 演示文稿</vt:lpstr>
      <vt:lpstr>PowerPoint 演示文稿</vt:lpstr>
      <vt:lpstr>PowerPoint 演示文稿</vt:lpstr>
      <vt:lpstr>新专利法修订过程（四次修改）</vt:lpstr>
      <vt:lpstr>PowerPoint 演示文稿</vt:lpstr>
      <vt:lpstr>PowerPoint 演示文稿</vt:lpstr>
      <vt:lpstr>新专利法相关热点问题解读</vt:lpstr>
      <vt:lpstr>第一部分  完善专利授权制度——外观设计保护相关制度</vt:lpstr>
      <vt:lpstr>第一部分  完善专利授权制度——外观设计保护相关制度</vt:lpstr>
      <vt:lpstr>第一部分     完善专利授权制度——外观设计保护相关制度</vt:lpstr>
      <vt:lpstr>第一部分  完善专利授权制度——新增不丧失新颖性宽限期的适用情形</vt:lpstr>
      <vt:lpstr>第一部分  完善专利授权制度——专利权期限补偿制度</vt:lpstr>
      <vt:lpstr>第一部分  完善专利保护制度——加大侵权损害赔偿</vt:lpstr>
      <vt:lpstr>第一部分  完善专利保护制度——完善专利行政执法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丁文联</vt:lpstr>
      <vt:lpstr>吴佳</vt:lpstr>
      <vt:lpstr>PowerPoint 演示文稿</vt:lpstr>
    </vt:vector>
  </TitlesOfParts>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414</dc:title>
  <dc:creator>www.33ppt.com</dc:creator>
  <cp:lastModifiedBy>Zhang, Siwei</cp:lastModifiedBy>
  <cp:revision>1546</cp:revision>
  <dcterms:created xsi:type="dcterms:W3CDTF">2017-10-14T01:09:16Z</dcterms:created>
  <dcterms:modified xsi:type="dcterms:W3CDTF">2021-06-21T14:36:33Z</dcterms:modified>
</cp:coreProperties>
</file>