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1"/>
  </p:notesMasterIdLst>
  <p:handoutMasterIdLst>
    <p:handoutMasterId r:id="rId29"/>
  </p:handoutMasterIdLst>
  <p:sldIdLst>
    <p:sldId id="650" r:id="rId4"/>
    <p:sldId id="651" r:id="rId5"/>
    <p:sldId id="738" r:id="rId6"/>
    <p:sldId id="660" r:id="rId7"/>
    <p:sldId id="806" r:id="rId8"/>
    <p:sldId id="748" r:id="rId9"/>
    <p:sldId id="757" r:id="rId10"/>
    <p:sldId id="792" r:id="rId12"/>
    <p:sldId id="767" r:id="rId13"/>
    <p:sldId id="780" r:id="rId14"/>
    <p:sldId id="768" r:id="rId15"/>
    <p:sldId id="754" r:id="rId16"/>
    <p:sldId id="809" r:id="rId17"/>
    <p:sldId id="810" r:id="rId18"/>
    <p:sldId id="811" r:id="rId19"/>
    <p:sldId id="755" r:id="rId20"/>
    <p:sldId id="758" r:id="rId21"/>
    <p:sldId id="756" r:id="rId22"/>
    <p:sldId id="760" r:id="rId23"/>
    <p:sldId id="749" r:id="rId24"/>
    <p:sldId id="750" r:id="rId25"/>
    <p:sldId id="751" r:id="rId26"/>
    <p:sldId id="752" r:id="rId27"/>
    <p:sldId id="612" r:id="rId28"/>
  </p:sldIdLst>
  <p:sldSz cx="9144000" cy="6858000" type="screen4x3"/>
  <p:notesSz cx="6950075" cy="9236075"/>
  <p:custDataLst>
    <p:tags r:id="rId33"/>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B78"/>
    <a:srgbClr val="F0F064"/>
    <a:srgbClr val="FFCC66"/>
    <a:srgbClr val="CCECFF"/>
    <a:srgbClr val="AFE6E9"/>
    <a:srgbClr val="D1D1D1"/>
    <a:srgbClr val="E0E371"/>
    <a:srgbClr val="E8E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p:restoredTop sz="97452"/>
  </p:normalViewPr>
  <p:slideViewPr>
    <p:cSldViewPr snapToGrid="0" snapToObjects="1" showGuides="1">
      <p:cViewPr varScale="1">
        <p:scale>
          <a:sx n="63" d="100"/>
          <a:sy n="63" d="100"/>
        </p:scale>
        <p:origin x="648" y="72"/>
      </p:cViewPr>
      <p:guideLst>
        <p:guide orient="horz" pos="4122"/>
        <p:guide orient="horz" pos="138"/>
        <p:guide pos="2679"/>
        <p:guide pos="5760"/>
        <p:guide pos="133"/>
      </p:guideLst>
    </p:cSldViewPr>
  </p:slideViewPr>
  <p:outlineViewPr>
    <p:cViewPr>
      <p:scale>
        <a:sx n="33" d="100"/>
        <a:sy n="33" d="100"/>
      </p:scale>
      <p:origin x="0" y="0"/>
    </p:cViewPr>
  </p:outlineViewPr>
  <p:notesTextViewPr>
    <p:cViewPr>
      <p:scale>
        <a:sx n="3" d="2"/>
        <a:sy n="3" d="2"/>
      </p:scale>
      <p:origin x="0" y="0"/>
    </p:cViewPr>
  </p:notesTextViewPr>
  <p:sorterViewPr showFormatting="0">
    <p:cViewPr>
      <p:scale>
        <a:sx n="200" d="100"/>
        <a:sy n="200" d="100"/>
      </p:scale>
      <p:origin x="0" y="7828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27.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9829FD-DD90-4EE7-BCD7-4AF299D6F45A}" type="doc">
      <dgm:prSet loTypeId="process" loCatId="process" qsTypeId="urn:microsoft.com/office/officeart/2005/8/quickstyle/simple1" qsCatId="simple" csTypeId="urn:microsoft.com/office/officeart/2005/8/colors/accent1_2" csCatId="accent1" phldr="0"/>
      <dgm:spPr/>
      <dgm:t>
        <a:bodyPr/>
        <a:p>
          <a:endParaRPr lang="zh-CN" altLang="en-US"/>
        </a:p>
      </dgm:t>
    </dgm:pt>
    <dgm:pt modelId="{FCC504F5-317D-4294-815B-28489BDC5845}">
      <dgm:prSet phldrT="[文本]" phldr="0" custT="0"/>
      <dgm:spPr/>
      <dgm:t>
        <a:bodyPr vert="horz" wrap="square"/>
        <a:p>
          <a:pPr>
            <a:lnSpc>
              <a:spcPct val="100000"/>
            </a:lnSpc>
            <a:spcBef>
              <a:spcPct val="0"/>
            </a:spcBef>
            <a:spcAft>
              <a:spcPct val="35000"/>
            </a:spcAft>
          </a:pPr>
          <a:r>
            <a:rPr lang="en-US" altLang="zh-CN"/>
            <a:t>1</a:t>
          </a:r>
          <a:r>
            <a:rPr lang="en-US" altLang="zh-CN"/>
            <a:t/>
          </a:r>
          <a:endParaRPr lang="en-US" altLang="zh-CN"/>
        </a:p>
      </dgm:t>
    </dgm:pt>
    <dgm:pt modelId="{8F05BE86-1921-41BD-B82E-72272E9475E9}" cxnId="{E7D9E642-0ACA-4562-8A07-432E73224DFA}" type="parTrans">
      <dgm:prSet/>
      <dgm:spPr/>
      <dgm:t>
        <a:bodyPr/>
        <a:p>
          <a:endParaRPr lang="zh-CN" altLang="en-US"/>
        </a:p>
      </dgm:t>
    </dgm:pt>
    <dgm:pt modelId="{67223200-D196-44B3-9DFD-D095DDBC10AB}" cxnId="{E7D9E642-0ACA-4562-8A07-432E73224DFA}" type="sibTrans">
      <dgm:prSet/>
      <dgm:spPr/>
      <dgm:t>
        <a:bodyPr/>
        <a:p>
          <a:endParaRPr lang="zh-CN" altLang="en-US"/>
        </a:p>
      </dgm:t>
    </dgm:pt>
    <dgm:pt modelId="{F3F66F6A-184E-4CBB-A544-AC2BF2A74FC0}">
      <dgm:prSet phldrT="[文本]" phldr="0" custT="1"/>
      <dgm:spPr/>
      <dgm:t>
        <a:bodyPr vert="horz" wrap="square"/>
        <a:p>
          <a:pPr>
            <a:lnSpc>
              <a:spcPct val="100000"/>
            </a:lnSpc>
            <a:spcBef>
              <a:spcPct val="0"/>
            </a:spcBef>
            <a:spcAft>
              <a:spcPct val="15000"/>
            </a:spcAft>
          </a:pPr>
          <a:r>
            <a:rPr lang="zh-CN" altLang="en-US" sz="2000">
              <a:latin typeface="宋体" panose="02010600030101010101" pitchFamily="2" charset="-122"/>
              <a:ea typeface="宋体" panose="02010600030101010101" pitchFamily="2" charset="-122"/>
            </a:rPr>
            <a:t>调取《劳动合同》，查看合同中约定员工从事的岗位、工作内容、薪酬、保险等条款的真实性。</a:t>
          </a:r>
          <a:r>
            <a:rPr lang="zh-CN" altLang="en-US" sz="2000">
              <a:latin typeface="宋体" panose="02010600030101010101" pitchFamily="2" charset="-122"/>
              <a:ea typeface="宋体" panose="02010600030101010101" pitchFamily="2" charset="-122"/>
            </a:rPr>
            <a:t/>
          </a:r>
          <a:endParaRPr lang="zh-CN" altLang="en-US" sz="2000">
            <a:latin typeface="宋体" panose="02010600030101010101" pitchFamily="2" charset="-122"/>
            <a:ea typeface="宋体" panose="02010600030101010101" pitchFamily="2" charset="-122"/>
          </a:endParaRPr>
        </a:p>
      </dgm:t>
    </dgm:pt>
    <dgm:pt modelId="{7A0C70B0-5DAE-45AB-9915-863AC3FA4D2D}" cxnId="{9B4C23E9-267D-4CF2-8E23-AEEC994116B3}" type="parTrans">
      <dgm:prSet/>
      <dgm:spPr/>
      <dgm:t>
        <a:bodyPr/>
        <a:p>
          <a:endParaRPr lang="zh-CN" altLang="en-US"/>
        </a:p>
      </dgm:t>
    </dgm:pt>
    <dgm:pt modelId="{47DD308A-8526-455B-A37F-FEE2CC1C75AF}" cxnId="{9B4C23E9-267D-4CF2-8E23-AEEC994116B3}" type="sibTrans">
      <dgm:prSet/>
      <dgm:spPr/>
      <dgm:t>
        <a:bodyPr/>
        <a:p>
          <a:endParaRPr lang="zh-CN" altLang="en-US"/>
        </a:p>
      </dgm:t>
    </dgm:pt>
    <dgm:pt modelId="{780FAED3-C4BD-4FF1-8B67-8499CCFAE2ED}">
      <dgm:prSet phldrT="[文本]" phldr="0" custT="0"/>
      <dgm:spPr/>
      <dgm:t>
        <a:bodyPr vert="horz" wrap="square"/>
        <a:p>
          <a:pPr>
            <a:lnSpc>
              <a:spcPct val="100000"/>
            </a:lnSpc>
            <a:spcBef>
              <a:spcPct val="0"/>
            </a:spcBef>
            <a:spcAft>
              <a:spcPct val="35000"/>
            </a:spcAft>
          </a:pPr>
          <a:r>
            <a:rPr lang="en-US" altLang="zh-CN"/>
            <a:t>2</a:t>
          </a:r>
          <a:r>
            <a:rPr lang="en-US" altLang="zh-CN"/>
            <a:t/>
          </a:r>
          <a:endParaRPr lang="en-US" altLang="zh-CN"/>
        </a:p>
      </dgm:t>
    </dgm:pt>
    <dgm:pt modelId="{88C57C74-C9C4-46CF-A10B-13A1A1E7714C}" cxnId="{25052C7B-5CA8-46AF-9921-B211228EEE85}" type="parTrans">
      <dgm:prSet/>
      <dgm:spPr/>
      <dgm:t>
        <a:bodyPr/>
        <a:p>
          <a:endParaRPr lang="zh-CN" altLang="en-US"/>
        </a:p>
      </dgm:t>
    </dgm:pt>
    <dgm:pt modelId="{34435F2A-D730-405E-99D5-BBC9FB7499FA}" cxnId="{25052C7B-5CA8-46AF-9921-B211228EEE85}" type="sibTrans">
      <dgm:prSet/>
      <dgm:spPr/>
      <dgm:t>
        <a:bodyPr/>
        <a:p>
          <a:endParaRPr lang="zh-CN" altLang="en-US"/>
        </a:p>
      </dgm:t>
    </dgm:pt>
    <dgm:pt modelId="{3E6D5D4F-935E-467F-A6CA-DFB49E904BF2}">
      <dgm:prSet phldrT="[文本]" phldr="0" custT="1"/>
      <dgm:spPr/>
      <dgm:t>
        <a:bodyPr vert="horz" wrap="square"/>
        <a:p>
          <a:pPr>
            <a:lnSpc>
              <a:spcPct val="100000"/>
            </a:lnSpc>
            <a:spcBef>
              <a:spcPct val="0"/>
            </a:spcBef>
            <a:spcAft>
              <a:spcPct val="15000"/>
            </a:spcAft>
          </a:pPr>
          <a:r>
            <a:rPr lang="zh-CN" altLang="en-US" sz="2000">
              <a:latin typeface="宋体" panose="02010600030101010101" pitchFamily="2" charset="-122"/>
              <a:ea typeface="宋体" panose="02010600030101010101" pitchFamily="2" charset="-122"/>
            </a:rPr>
            <a:t>查看企业为员工缴纳社保、个税明细申报表、工资明细。</a:t>
          </a:r>
          <a:r>
            <a:rPr lang="zh-CN" altLang="en-US" sz="2000">
              <a:latin typeface="宋体" panose="02010600030101010101" pitchFamily="2" charset="-122"/>
              <a:ea typeface="宋体" panose="02010600030101010101" pitchFamily="2" charset="-122"/>
            </a:rPr>
            <a:t/>
          </a:r>
          <a:endParaRPr lang="zh-CN" altLang="en-US" sz="2000">
            <a:latin typeface="宋体" panose="02010600030101010101" pitchFamily="2" charset="-122"/>
            <a:ea typeface="宋体" panose="02010600030101010101" pitchFamily="2" charset="-122"/>
          </a:endParaRPr>
        </a:p>
      </dgm:t>
    </dgm:pt>
    <dgm:pt modelId="{DFE6860A-9AF6-4E3A-8810-968954321458}" cxnId="{D6BF911B-7CCF-4B10-BAAC-2B161AA74BF3}" type="parTrans">
      <dgm:prSet/>
      <dgm:spPr/>
      <dgm:t>
        <a:bodyPr/>
        <a:p>
          <a:endParaRPr lang="zh-CN" altLang="en-US"/>
        </a:p>
      </dgm:t>
    </dgm:pt>
    <dgm:pt modelId="{F6E211F9-5728-4C1B-B4EC-036ED0730A63}" cxnId="{D6BF911B-7CCF-4B10-BAAC-2B161AA74BF3}" type="sibTrans">
      <dgm:prSet/>
      <dgm:spPr/>
      <dgm:t>
        <a:bodyPr/>
        <a:p>
          <a:endParaRPr lang="zh-CN" altLang="en-US"/>
        </a:p>
      </dgm:t>
    </dgm:pt>
    <dgm:pt modelId="{1D70B282-9875-47E1-864B-0DB9F83A3309}">
      <dgm:prSet phldrT="[文本]" phldr="0" custT="0"/>
      <dgm:spPr/>
      <dgm:t>
        <a:bodyPr vert="horz" wrap="square"/>
        <a:p>
          <a:pPr>
            <a:lnSpc>
              <a:spcPct val="100000"/>
            </a:lnSpc>
            <a:spcBef>
              <a:spcPct val="0"/>
            </a:spcBef>
            <a:spcAft>
              <a:spcPct val="35000"/>
            </a:spcAft>
          </a:pPr>
          <a:r>
            <a:rPr lang="en-US" altLang="zh-CN"/>
            <a:t>3</a:t>
          </a:r>
          <a:r>
            <a:rPr lang="en-US" altLang="zh-CN"/>
            <a:t/>
          </a:r>
          <a:endParaRPr lang="en-US" altLang="zh-CN"/>
        </a:p>
      </dgm:t>
    </dgm:pt>
    <dgm:pt modelId="{4682E278-8387-4875-A48B-989607C0A09E}" cxnId="{AD5FE147-9720-4C39-9618-6756531C74FC}" type="parTrans">
      <dgm:prSet/>
      <dgm:spPr/>
      <dgm:t>
        <a:bodyPr/>
        <a:p>
          <a:endParaRPr lang="zh-CN" altLang="en-US"/>
        </a:p>
      </dgm:t>
    </dgm:pt>
    <dgm:pt modelId="{DF77052B-043C-4E4A-8039-9D1D7DFB40F4}" cxnId="{AD5FE147-9720-4C39-9618-6756531C74FC}" type="sibTrans">
      <dgm:prSet/>
      <dgm:spPr/>
      <dgm:t>
        <a:bodyPr/>
        <a:p>
          <a:endParaRPr lang="zh-CN" altLang="en-US"/>
        </a:p>
      </dgm:t>
    </dgm:pt>
    <dgm:pt modelId="{30BE85C4-8BB0-4C0C-B58F-618B83FFA907}">
      <dgm:prSet phldrT="[文本]" phldr="0" custT="1"/>
      <dgm:spPr/>
      <dgm:t>
        <a:bodyPr vert="horz" wrap="square"/>
        <a:p>
          <a:pPr>
            <a:lnSpc>
              <a:spcPct val="100000"/>
            </a:lnSpc>
            <a:spcBef>
              <a:spcPct val="0"/>
            </a:spcBef>
            <a:spcAft>
              <a:spcPct val="15000"/>
            </a:spcAft>
          </a:pPr>
          <a:r>
            <a:rPr lang="zh-CN" altLang="en-US" sz="2000">
              <a:latin typeface="宋体" panose="02010600030101010101" pitchFamily="2" charset="-122"/>
              <a:ea typeface="宋体" panose="02010600030101010101" pitchFamily="2" charset="-122"/>
            </a:rPr>
            <a:t/>
          </a:r>
          <a:endParaRPr lang="zh-CN" altLang="en-US" sz="2000">
            <a:latin typeface="宋体" panose="02010600030101010101" pitchFamily="2" charset="-122"/>
            <a:ea typeface="宋体" panose="02010600030101010101" pitchFamily="2" charset="-122"/>
          </a:endParaRPr>
        </a:p>
      </dgm:t>
    </dgm:pt>
    <dgm:pt modelId="{99A19955-80B2-46DE-B74C-C0C8C4D708F2}" cxnId="{07DD8928-1A6C-4581-A4DF-D1C6A0BB7737}" type="parTrans">
      <dgm:prSet/>
      <dgm:spPr/>
      <dgm:t>
        <a:bodyPr/>
        <a:p>
          <a:endParaRPr lang="zh-CN" altLang="en-US"/>
        </a:p>
      </dgm:t>
    </dgm:pt>
    <dgm:pt modelId="{CB48F5C6-507D-451D-9B2B-7C607BFEAF95}" cxnId="{07DD8928-1A6C-4581-A4DF-D1C6A0BB7737}" type="sibTrans">
      <dgm:prSet/>
      <dgm:spPr/>
      <dgm:t>
        <a:bodyPr/>
        <a:p>
          <a:endParaRPr lang="zh-CN" altLang="en-US"/>
        </a:p>
      </dgm:t>
    </dgm:pt>
    <dgm:pt modelId="{703ED003-D673-4EC5-9B69-CA717E72D693}">
      <dgm:prSet phldr="0" custT="1"/>
      <dgm:spPr/>
      <dgm:t>
        <a:bodyPr vert="horz" wrap="square"/>
        <a:p>
          <a:pPr>
            <a:lnSpc>
              <a:spcPct val="100000"/>
            </a:lnSpc>
            <a:spcBef>
              <a:spcPct val="0"/>
            </a:spcBef>
            <a:spcAft>
              <a:spcPct val="15000"/>
            </a:spcAft>
          </a:pPr>
          <a:r>
            <a:rPr lang="zh-CN" altLang="en-US" sz="2000">
              <a:latin typeface="宋体" panose="02010600030101010101" pitchFamily="2" charset="-122"/>
              <a:ea typeface="宋体" panose="02010600030101010101" pitchFamily="2" charset="-122"/>
            </a:rPr>
            <a:t>外聘人员应当派遣公司签订的《劳务派遣合同》，根据约定派遣公司提交的社保缴纳清单、支付劳务费用的回款记录等相关信息，查实外聘人员劳务费的真实性。</a:t>
          </a:r>
          <a:r>
            <a:rPr lang="zh-CN" altLang="en-US" sz="2000">
              <a:latin typeface="宋体" panose="02010600030101010101" pitchFamily="2" charset="-122"/>
              <a:ea typeface="宋体" panose="02010600030101010101" pitchFamily="2" charset="-122"/>
            </a:rPr>
            <a:t/>
          </a:r>
          <a:endParaRPr lang="zh-CN" altLang="en-US" sz="2000">
            <a:latin typeface="宋体" panose="02010600030101010101" pitchFamily="2" charset="-122"/>
            <a:ea typeface="宋体" panose="02010600030101010101" pitchFamily="2" charset="-122"/>
          </a:endParaRPr>
        </a:p>
      </dgm:t>
    </dgm:pt>
    <dgm:pt modelId="{B3A8384C-A461-461C-9F8A-BF1A0687DDAD}" cxnId="{E3689722-2EEE-4CE2-956F-B75ED293EED9}" type="parTrans">
      <dgm:prSet/>
      <dgm:spPr/>
    </dgm:pt>
    <dgm:pt modelId="{33039DA7-52D6-486B-B77C-9CB096844C74}" cxnId="{E3689722-2EEE-4CE2-956F-B75ED293EED9}" type="sibTrans">
      <dgm:prSet/>
      <dgm:spPr/>
    </dgm:pt>
    <dgm:pt modelId="{60E9F984-94C1-43BF-AEE9-5714A32C57C7}">
      <dgm:prSet phldr="0" custT="1"/>
      <dgm:spPr/>
      <dgm:t>
        <a:bodyPr vert="horz" wrap="square"/>
        <a:p>
          <a:pPr>
            <a:lnSpc>
              <a:spcPct val="100000"/>
            </a:lnSpc>
            <a:spcBef>
              <a:spcPct val="0"/>
            </a:spcBef>
            <a:spcAft>
              <a:spcPct val="15000"/>
            </a:spcAft>
          </a:pPr>
          <a:r>
            <a:rPr lang="zh-CN" altLang="en-US" sz="2000"/>
            <a:t/>
          </a:r>
          <a:endParaRPr lang="zh-CN" altLang="en-US" sz="2000"/>
        </a:p>
      </dgm:t>
    </dgm:pt>
    <dgm:pt modelId="{E9A93571-49CB-409E-9CD8-B5D661163344}" cxnId="{9BA2A664-9F6E-42F9-8067-23A352C8F6A2}" type="parTrans">
      <dgm:prSet/>
      <dgm:spPr/>
    </dgm:pt>
    <dgm:pt modelId="{61845DC1-121C-42FA-9143-49693652727B}" cxnId="{9BA2A664-9F6E-42F9-8067-23A352C8F6A2}" type="sibTrans">
      <dgm:prSet/>
      <dgm:spPr/>
    </dgm:pt>
    <dgm:pt modelId="{7BB0B505-7D43-42E4-8FC0-6C91316CBFEB}" type="pres">
      <dgm:prSet presAssocID="{DF9829FD-DD90-4EE7-BCD7-4AF299D6F45A}" presName="linearFlow" presStyleCnt="0">
        <dgm:presLayoutVars>
          <dgm:dir/>
          <dgm:animLvl val="lvl"/>
          <dgm:resizeHandles val="exact"/>
        </dgm:presLayoutVars>
      </dgm:prSet>
      <dgm:spPr/>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3">
        <dgm:presLayoutVars>
          <dgm:chMax val="1"/>
          <dgm:bulletEnabled val="1"/>
        </dgm:presLayoutVars>
      </dgm:prSet>
      <dgm:spPr/>
    </dgm:pt>
    <dgm:pt modelId="{544D3F38-216B-445A-B1B9-8008AEDB7A9D}" type="pres">
      <dgm:prSet presAssocID="{FCC504F5-317D-4294-815B-28489BDC5845}" presName="descendantText" presStyleLbl="alignAcc1" presStyleIdx="0" presStyleCnt="3">
        <dgm:presLayoutVars>
          <dgm:bulletEnabled val="1"/>
        </dgm:presLayoutVars>
      </dgm:prSet>
      <dgm:spPr/>
    </dgm:pt>
    <dgm:pt modelId="{D3A691E5-F443-4F8D-81BB-9D15C0875E8C}" type="pres">
      <dgm:prSet presAssocID="{67223200-D196-44B3-9DFD-D095DDBC10AB}" presName="sp" presStyleCnt="0"/>
      <dgm:spPr/>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3">
        <dgm:presLayoutVars>
          <dgm:chMax val="1"/>
          <dgm:bulletEnabled val="1"/>
        </dgm:presLayoutVars>
      </dgm:prSet>
      <dgm:spPr/>
    </dgm:pt>
    <dgm:pt modelId="{AC67BBE6-9B82-4D3D-BF22-48713AF46E9C}" type="pres">
      <dgm:prSet presAssocID="{780FAED3-C4BD-4FF1-8B67-8499CCFAE2ED}" presName="descendantText" presStyleLbl="alignAcc1" presStyleIdx="1" presStyleCnt="3">
        <dgm:presLayoutVars>
          <dgm:bulletEnabled val="1"/>
        </dgm:presLayoutVars>
      </dgm:prSet>
      <dgm:spPr/>
    </dgm:pt>
    <dgm:pt modelId="{5C381A65-34D3-41B1-9499-0884AAA35FC6}" type="pres">
      <dgm:prSet presAssocID="{34435F2A-D730-405E-99D5-BBC9FB7499FA}" presName="sp" presStyleCnt="0"/>
      <dgm:spPr/>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2" presStyleCnt="3">
        <dgm:presLayoutVars>
          <dgm:chMax val="1"/>
          <dgm:bulletEnabled val="1"/>
        </dgm:presLayoutVars>
      </dgm:prSet>
      <dgm:spPr/>
    </dgm:pt>
    <dgm:pt modelId="{BE17FEF5-EEE1-41BB-96FD-8FBB3FCF3860}" type="pres">
      <dgm:prSet presAssocID="{1D70B282-9875-47E1-864B-0DB9F83A3309}" presName="descendantText" presStyleLbl="alignAcc1" presStyleIdx="2" presStyleCnt="3">
        <dgm:presLayoutVars>
          <dgm:bulletEnabled val="1"/>
        </dgm:presLayoutVars>
      </dgm:prSet>
      <dgm:spPr/>
    </dgm:pt>
  </dgm:ptLst>
  <dgm:cxnLst>
    <dgm:cxn modelId="{E7D9E642-0ACA-4562-8A07-432E73224DFA}" srcId="{DF9829FD-DD90-4EE7-BCD7-4AF299D6F45A}" destId="{FCC504F5-317D-4294-815B-28489BDC5845}" srcOrd="0" destOrd="0" parTransId="{8F05BE86-1921-41BD-B82E-72272E9475E9}" sibTransId="{67223200-D196-44B3-9DFD-D095DDBC10AB}"/>
    <dgm:cxn modelId="{9B4C23E9-267D-4CF2-8E23-AEEC994116B3}" srcId="{FCC504F5-317D-4294-815B-28489BDC5845}" destId="{F3F66F6A-184E-4CBB-A544-AC2BF2A74FC0}" srcOrd="0" destOrd="0" parTransId="{7A0C70B0-5DAE-45AB-9915-863AC3FA4D2D}" sibTransId="{47DD308A-8526-455B-A37F-FEE2CC1C75AF}"/>
    <dgm:cxn modelId="{25052C7B-5CA8-46AF-9921-B211228EEE85}" srcId="{DF9829FD-DD90-4EE7-BCD7-4AF299D6F45A}" destId="{780FAED3-C4BD-4FF1-8B67-8499CCFAE2ED}" srcOrd="1" destOrd="0" parTransId="{88C57C74-C9C4-46CF-A10B-13A1A1E7714C}" sibTransId="{34435F2A-D730-405E-99D5-BBC9FB7499FA}"/>
    <dgm:cxn modelId="{D6BF911B-7CCF-4B10-BAAC-2B161AA74BF3}" srcId="{780FAED3-C4BD-4FF1-8B67-8499CCFAE2ED}" destId="{3E6D5D4F-935E-467F-A6CA-DFB49E904BF2}" srcOrd="0" destOrd="1" parTransId="{DFE6860A-9AF6-4E3A-8810-968954321458}" sibTransId="{F6E211F9-5728-4C1B-B4EC-036ED0730A63}"/>
    <dgm:cxn modelId="{AD5FE147-9720-4C39-9618-6756531C74FC}" srcId="{DF9829FD-DD90-4EE7-BCD7-4AF299D6F45A}" destId="{1D70B282-9875-47E1-864B-0DB9F83A3309}" srcOrd="2" destOrd="0" parTransId="{4682E278-8387-4875-A48B-989607C0A09E}" sibTransId="{DF77052B-043C-4E4A-8039-9D1D7DFB40F4}"/>
    <dgm:cxn modelId="{07DD8928-1A6C-4581-A4DF-D1C6A0BB7737}" srcId="{1D70B282-9875-47E1-864B-0DB9F83A3309}" destId="{30BE85C4-8BB0-4C0C-B58F-618B83FFA907}" srcOrd="0" destOrd="2" parTransId="{99A19955-80B2-46DE-B74C-C0C8C4D708F2}" sibTransId="{CB48F5C6-507D-451D-9B2B-7C607BFEAF95}"/>
    <dgm:cxn modelId="{E3689722-2EEE-4CE2-956F-B75ED293EED9}" srcId="{1D70B282-9875-47E1-864B-0DB9F83A3309}" destId="{703ED003-D673-4EC5-9B69-CA717E72D693}" srcOrd="1" destOrd="2" parTransId="{B3A8384C-A461-461C-9F8A-BF1A0687DDAD}" sibTransId="{33039DA7-52D6-486B-B77C-9CB096844C74}"/>
    <dgm:cxn modelId="{9BA2A664-9F6E-42F9-8067-23A352C8F6A2}" srcId="{1D70B282-9875-47E1-864B-0DB9F83A3309}" destId="{60E9F984-94C1-43BF-AEE9-5714A32C57C7}" srcOrd="2" destOrd="2" parTransId="{E9A93571-49CB-409E-9CD8-B5D661163344}" sibTransId="{61845DC1-121C-42FA-9143-49693652727B}"/>
    <dgm:cxn modelId="{B0A9BD61-E436-4B66-BBFE-2291F7E18961}" type="presOf" srcId="{DF9829FD-DD90-4EE7-BCD7-4AF299D6F45A}" destId="{7BB0B505-7D43-42E4-8FC0-6C91316CBFEB}" srcOrd="0" destOrd="0" presId="urn:microsoft.com/office/officeart/2005/8/layout/chevron2"/>
    <dgm:cxn modelId="{444ADBA0-8D07-4E3C-96DB-2B99BBDA629E}" type="presParOf" srcId="{7BB0B505-7D43-42E4-8FC0-6C91316CBFEB}" destId="{97F2BEE4-0E0F-4FCA-A4B0-E20AD8C04C13}" srcOrd="0" destOrd="0" presId="urn:microsoft.com/office/officeart/2005/8/layout/chevron2"/>
    <dgm:cxn modelId="{37401669-317A-4403-8AF9-8E55D2E53588}" type="presParOf" srcId="{97F2BEE4-0E0F-4FCA-A4B0-E20AD8C04C13}" destId="{A16E3110-57E1-4619-A55C-DCD0DD5CE084}" srcOrd="0" destOrd="0" presId="urn:microsoft.com/office/officeart/2005/8/layout/chevron2"/>
    <dgm:cxn modelId="{42C6FE80-AAE4-4A6F-81F8-E8E5F6259855}" type="presOf" srcId="{FCC504F5-317D-4294-815B-28489BDC5845}" destId="{A16E3110-57E1-4619-A55C-DCD0DD5CE084}" srcOrd="0" destOrd="0" presId="urn:microsoft.com/office/officeart/2005/8/layout/chevron2"/>
    <dgm:cxn modelId="{8A7BF6AE-C9E3-408B-99A8-84657CCD5FA0}" type="presParOf" srcId="{97F2BEE4-0E0F-4FCA-A4B0-E20AD8C04C13}" destId="{544D3F38-216B-445A-B1B9-8008AEDB7A9D}" srcOrd="1" destOrd="0" presId="urn:microsoft.com/office/officeart/2005/8/layout/chevron2"/>
    <dgm:cxn modelId="{46161968-01AD-4284-8455-E9AA21032627}" type="presOf" srcId="{F3F66F6A-184E-4CBB-A544-AC2BF2A74FC0}" destId="{544D3F38-216B-445A-B1B9-8008AEDB7A9D}" srcOrd="0" destOrd="0" presId="urn:microsoft.com/office/officeart/2005/8/layout/chevron2"/>
    <dgm:cxn modelId="{4CCD8E2E-A268-400A-B239-EBFF8403CA6D}" type="presParOf" srcId="{7BB0B505-7D43-42E4-8FC0-6C91316CBFEB}" destId="{D3A691E5-F443-4F8D-81BB-9D15C0875E8C}" srcOrd="1" destOrd="0" presId="urn:microsoft.com/office/officeart/2005/8/layout/chevron2"/>
    <dgm:cxn modelId="{E871DA80-EE3B-4E71-AD4E-AD6CA4CEAA5A}" type="presOf" srcId="{67223200-D196-44B3-9DFD-D095DDBC10AB}" destId="{D3A691E5-F443-4F8D-81BB-9D15C0875E8C}" srcOrd="0" destOrd="0" presId="urn:microsoft.com/office/officeart/2005/8/layout/chevron2"/>
    <dgm:cxn modelId="{B07D5A19-F0B7-43E4-BEE2-045CDC4CCB30}" type="presParOf" srcId="{7BB0B505-7D43-42E4-8FC0-6C91316CBFEB}" destId="{D4BECBBB-7CE2-4791-839D-9FE6F36B775D}" srcOrd="2" destOrd="0" presId="urn:microsoft.com/office/officeart/2005/8/layout/chevron2"/>
    <dgm:cxn modelId="{03A67DCA-49A3-4FED-BFB5-E00E94B08295}" type="presParOf" srcId="{D4BECBBB-7CE2-4791-839D-9FE6F36B775D}" destId="{722E1094-83C7-45E2-B20F-DB9D09AD94F0}" srcOrd="0" destOrd="2" presId="urn:microsoft.com/office/officeart/2005/8/layout/chevron2"/>
    <dgm:cxn modelId="{4399566F-0263-4947-A670-3F933337E1D4}" type="presOf" srcId="{780FAED3-C4BD-4FF1-8B67-8499CCFAE2ED}" destId="{722E1094-83C7-45E2-B20F-DB9D09AD94F0}" srcOrd="0" destOrd="0" presId="urn:microsoft.com/office/officeart/2005/8/layout/chevron2"/>
    <dgm:cxn modelId="{37F27AD5-933E-45C1-8A69-E6C1981C339D}" type="presParOf" srcId="{D4BECBBB-7CE2-4791-839D-9FE6F36B775D}" destId="{AC67BBE6-9B82-4D3D-BF22-48713AF46E9C}" srcOrd="1" destOrd="2" presId="urn:microsoft.com/office/officeart/2005/8/layout/chevron2"/>
    <dgm:cxn modelId="{F20CE13C-06A5-43E1-8395-AECF97BE8E11}" type="presOf" srcId="{3E6D5D4F-935E-467F-A6CA-DFB49E904BF2}" destId="{AC67BBE6-9B82-4D3D-BF22-48713AF46E9C}" srcOrd="0" destOrd="0" presId="urn:microsoft.com/office/officeart/2005/8/layout/chevron2"/>
    <dgm:cxn modelId="{B751315A-387A-4DDC-BDAE-0A05D5883521}" type="presParOf" srcId="{7BB0B505-7D43-42E4-8FC0-6C91316CBFEB}" destId="{5C381A65-34D3-41B1-9499-0884AAA35FC6}" srcOrd="3" destOrd="0" presId="urn:microsoft.com/office/officeart/2005/8/layout/chevron2"/>
    <dgm:cxn modelId="{0332B533-3CBD-40F1-BB38-C272921F17DA}" type="presOf" srcId="{34435F2A-D730-405E-99D5-BBC9FB7499FA}" destId="{5C381A65-34D3-41B1-9499-0884AAA35FC6}" srcOrd="0" destOrd="0" presId="urn:microsoft.com/office/officeart/2005/8/layout/chevron2"/>
    <dgm:cxn modelId="{C9B268FF-7B12-4651-994A-3ECAF2E540D2}" type="presParOf" srcId="{7BB0B505-7D43-42E4-8FC0-6C91316CBFEB}" destId="{C1BF0EA4-CB4D-4391-82EF-EC1874A282F9}" srcOrd="4" destOrd="0" presId="urn:microsoft.com/office/officeart/2005/8/layout/chevron2"/>
    <dgm:cxn modelId="{4C286973-8391-4105-AEC5-7604315CFC70}" type="presParOf" srcId="{C1BF0EA4-CB4D-4391-82EF-EC1874A282F9}" destId="{95C8A2DE-C1F8-4D5A-A3A4-1DC2FA1C0073}" srcOrd="0" destOrd="4" presId="urn:microsoft.com/office/officeart/2005/8/layout/chevron2"/>
    <dgm:cxn modelId="{BE0818BA-FB95-464A-A4BE-634D396A03C9}" type="presOf" srcId="{1D70B282-9875-47E1-864B-0DB9F83A3309}" destId="{95C8A2DE-C1F8-4D5A-A3A4-1DC2FA1C0073}" srcOrd="0" destOrd="0" presId="urn:microsoft.com/office/officeart/2005/8/layout/chevron2"/>
    <dgm:cxn modelId="{E3D45D1E-FA9B-44DF-863B-1115A2850EF3}" type="presParOf" srcId="{C1BF0EA4-CB4D-4391-82EF-EC1874A282F9}" destId="{BE17FEF5-EEE1-41BB-96FD-8FBB3FCF3860}" srcOrd="1" destOrd="4" presId="urn:microsoft.com/office/officeart/2005/8/layout/chevron2"/>
    <dgm:cxn modelId="{9EDE4999-2B8A-4E33-988A-FF8E7FCB6191}" type="presOf" srcId="{30BE85C4-8BB0-4C0C-B58F-618B83FFA907}" destId="{BE17FEF5-EEE1-41BB-96FD-8FBB3FCF3860}" srcOrd="0" destOrd="0" presId="urn:microsoft.com/office/officeart/2005/8/layout/chevron2"/>
    <dgm:cxn modelId="{307EBFAC-B252-42F9-B266-C6F286744757}" type="presOf" srcId="{703ED003-D673-4EC5-9B69-CA717E72D693}" destId="{BE17FEF5-EEE1-41BB-96FD-8FBB3FCF3860}" srcOrd="0" destOrd="1" presId="urn:microsoft.com/office/officeart/2005/8/layout/chevron2"/>
    <dgm:cxn modelId="{8A352173-E41B-4D1E-ABCC-44CD8D4EBBCA}" type="presOf" srcId="{60E9F984-94C1-43BF-AEE9-5714A32C57C7}" destId="{BE17FEF5-EEE1-41BB-96FD-8FBB3FCF3860}" srcOrd="0" destOrd="2"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10195" cy="4046220"/>
        <a:chOff x="0" y="0"/>
        <a:chExt cx="7910195" cy="4046220"/>
      </a:xfrm>
    </dsp:grpSpPr>
    <dsp:sp modelId="{A16E3110-57E1-4619-A55C-DCD0DD5CE084}">
      <dsp:nvSpPr>
        <dsp:cNvPr id="3" name="燕尾形 2"/>
        <dsp:cNvSpPr/>
      </dsp:nvSpPr>
      <dsp:spPr bwMode="white">
        <a:xfrm rot="5400000">
          <a:off x="-221896" y="221896"/>
          <a:ext cx="1479304" cy="1035512"/>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altLang="zh-CN"/>
            <a:t>1</a:t>
          </a:r>
          <a:endParaRPr lang="en-US" altLang="zh-CN"/>
        </a:p>
      </dsp:txBody>
      <dsp:txXfrm rot="5400000">
        <a:off x="-221896" y="221896"/>
        <a:ext cx="1479304" cy="1035512"/>
      </dsp:txXfrm>
    </dsp:sp>
    <dsp:sp modelId="{544D3F38-216B-445A-B1B9-8008AEDB7A9D}">
      <dsp:nvSpPr>
        <dsp:cNvPr id="4" name="同侧圆角矩形 3"/>
        <dsp:cNvSpPr/>
      </dsp:nvSpPr>
      <dsp:spPr bwMode="white">
        <a:xfrm rot="5400000">
          <a:off x="3992080" y="-2956568"/>
          <a:ext cx="961547" cy="687468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a:solidFill>
                <a:schemeClr val="dk1"/>
              </a:solidFill>
              <a:latin typeface="宋体" panose="02010600030101010101" pitchFamily="2" charset="-122"/>
              <a:ea typeface="宋体" panose="02010600030101010101" pitchFamily="2" charset="-122"/>
            </a:rPr>
            <a:t>调取《劳动合同》，查看合同中约定员工从事的岗位、工作内容、薪酬、保险等条款的真实性。</a:t>
          </a:r>
          <a:endParaRPr lang="zh-CN" altLang="en-US" sz="2000">
            <a:solidFill>
              <a:schemeClr val="dk1"/>
            </a:solidFill>
            <a:latin typeface="宋体" panose="02010600030101010101" pitchFamily="2" charset="-122"/>
            <a:ea typeface="宋体" panose="02010600030101010101" pitchFamily="2" charset="-122"/>
          </a:endParaRPr>
        </a:p>
      </dsp:txBody>
      <dsp:txXfrm rot="5400000">
        <a:off x="3992080" y="-2956568"/>
        <a:ext cx="961547" cy="6874683"/>
      </dsp:txXfrm>
    </dsp:sp>
    <dsp:sp modelId="{722E1094-83C7-45E2-B20F-DB9D09AD94F0}">
      <dsp:nvSpPr>
        <dsp:cNvPr id="5" name="燕尾形 4"/>
        <dsp:cNvSpPr/>
      </dsp:nvSpPr>
      <dsp:spPr bwMode="white">
        <a:xfrm rot="5400000">
          <a:off x="-221896" y="1505354"/>
          <a:ext cx="1479304" cy="1035512"/>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altLang="zh-CN"/>
            <a:t>2</a:t>
          </a:r>
          <a:endParaRPr lang="en-US" altLang="zh-CN"/>
        </a:p>
      </dsp:txBody>
      <dsp:txXfrm rot="5400000">
        <a:off x="-221896" y="1505354"/>
        <a:ext cx="1479304" cy="1035512"/>
      </dsp:txXfrm>
    </dsp:sp>
    <dsp:sp modelId="{AC67BBE6-9B82-4D3D-BF22-48713AF46E9C}">
      <dsp:nvSpPr>
        <dsp:cNvPr id="6" name="同侧圆角矩形 5"/>
        <dsp:cNvSpPr/>
      </dsp:nvSpPr>
      <dsp:spPr bwMode="white">
        <a:xfrm rot="5400000">
          <a:off x="3992080" y="-1673109"/>
          <a:ext cx="961547" cy="687468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a:solidFill>
                <a:schemeClr val="dk1"/>
              </a:solidFill>
              <a:latin typeface="宋体" panose="02010600030101010101" pitchFamily="2" charset="-122"/>
              <a:ea typeface="宋体" panose="02010600030101010101" pitchFamily="2" charset="-122"/>
            </a:rPr>
            <a:t>查看企业为员工缴纳社保、个税明细申报表、工资明细。</a:t>
          </a:r>
          <a:endParaRPr lang="zh-CN" altLang="en-US" sz="2000">
            <a:solidFill>
              <a:schemeClr val="dk1"/>
            </a:solidFill>
            <a:latin typeface="宋体" panose="02010600030101010101" pitchFamily="2" charset="-122"/>
            <a:ea typeface="宋体" panose="02010600030101010101" pitchFamily="2" charset="-122"/>
          </a:endParaRPr>
        </a:p>
      </dsp:txBody>
      <dsp:txXfrm rot="5400000">
        <a:off x="3992080" y="-1673109"/>
        <a:ext cx="961547" cy="6874683"/>
      </dsp:txXfrm>
    </dsp:sp>
    <dsp:sp modelId="{95C8A2DE-C1F8-4D5A-A3A4-1DC2FA1C0073}">
      <dsp:nvSpPr>
        <dsp:cNvPr id="7" name="燕尾形 6"/>
        <dsp:cNvSpPr/>
      </dsp:nvSpPr>
      <dsp:spPr bwMode="white">
        <a:xfrm rot="5400000">
          <a:off x="-221896" y="2788812"/>
          <a:ext cx="1479304" cy="1035512"/>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altLang="zh-CN"/>
            <a:t>3</a:t>
          </a:r>
          <a:endParaRPr lang="en-US" altLang="zh-CN"/>
        </a:p>
      </dsp:txBody>
      <dsp:txXfrm rot="5400000">
        <a:off x="-221896" y="2788812"/>
        <a:ext cx="1479304" cy="1035512"/>
      </dsp:txXfrm>
    </dsp:sp>
    <dsp:sp modelId="{BE17FEF5-EEE1-41BB-96FD-8FBB3FCF3860}">
      <dsp:nvSpPr>
        <dsp:cNvPr id="8" name="同侧圆角矩形 7"/>
        <dsp:cNvSpPr/>
      </dsp:nvSpPr>
      <dsp:spPr bwMode="white">
        <a:xfrm rot="5400000">
          <a:off x="3992080" y="-389651"/>
          <a:ext cx="961547" cy="687468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endParaRPr lang="zh-CN" altLang="en-US" sz="2000">
            <a:solidFill>
              <a:schemeClr val="dk1"/>
            </a:solidFill>
            <a:latin typeface="宋体" panose="02010600030101010101" pitchFamily="2" charset="-122"/>
            <a:ea typeface="宋体" panose="02010600030101010101" pitchFamily="2" charset="-122"/>
          </a:endParaRPr>
        </a:p>
        <a:p>
          <a:pPr marL="228600" lvl="1" indent="-228600">
            <a:lnSpc>
              <a:spcPct val="100000"/>
            </a:lnSpc>
            <a:spcBef>
              <a:spcPct val="0"/>
            </a:spcBef>
            <a:spcAft>
              <a:spcPct val="15000"/>
            </a:spcAft>
            <a:buChar char="•"/>
          </a:pPr>
          <a:r>
            <a:rPr lang="zh-CN" altLang="en-US" sz="2000">
              <a:solidFill>
                <a:schemeClr val="dk1"/>
              </a:solidFill>
              <a:latin typeface="宋体" panose="02010600030101010101" pitchFamily="2" charset="-122"/>
              <a:ea typeface="宋体" panose="02010600030101010101" pitchFamily="2" charset="-122"/>
            </a:rPr>
            <a:t>外聘人员应当派遣公司签订的《劳务派遣合同》，根据约定派遣公司提交的社保缴纳清单、支付劳务费用的回款记录等相关信息，查实外聘人员劳务费的真实性。</a:t>
          </a:r>
          <a:endParaRPr lang="zh-CN" altLang="en-US" sz="2000">
            <a:solidFill>
              <a:schemeClr val="dk1"/>
            </a:solidFill>
            <a:latin typeface="宋体" panose="02010600030101010101" pitchFamily="2" charset="-122"/>
            <a:ea typeface="宋体" panose="02010600030101010101" pitchFamily="2" charset="-122"/>
          </a:endParaRPr>
        </a:p>
        <a:p>
          <a:pPr marL="228600" lvl="1" indent="-228600">
            <a:lnSpc>
              <a:spcPct val="100000"/>
            </a:lnSpc>
            <a:spcBef>
              <a:spcPct val="0"/>
            </a:spcBef>
            <a:spcAft>
              <a:spcPct val="15000"/>
            </a:spcAft>
            <a:buChar char="•"/>
          </a:pPr>
          <a:endParaRPr lang="zh-CN" altLang="en-US" sz="2000">
            <a:solidFill>
              <a:schemeClr val="dk1"/>
            </a:solidFill>
          </a:endParaRPr>
        </a:p>
      </dsp:txBody>
      <dsp:txXfrm rot="5400000">
        <a:off x="3992080" y="-389651"/>
        <a:ext cx="961547" cy="68746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11488" cy="461963"/>
          </a:xfrm>
          <a:prstGeom prst="rect">
            <a:avLst/>
          </a:prstGeom>
          <a:noFill/>
          <a:ln w="9525" algn="ctr">
            <a:noFill/>
            <a:miter lim="800000"/>
          </a:ln>
          <a:effectLst/>
        </p:spPr>
        <p:txBody>
          <a:bodyPr vert="horz" wrap="square" lIns="92492" tIns="46246" rIns="92492" bIns="46246" numCol="1" anchor="t" anchorCtr="0" compatLnSpc="1"/>
          <a:lstStyle>
            <a:lvl1pPr algn="l" defTabSz="925830" eaLnBrk="0" hangingPunct="0">
              <a:lnSpc>
                <a:spcPct val="100000"/>
              </a:lnSpc>
              <a:spcBef>
                <a:spcPct val="0"/>
              </a:spcBef>
              <a:spcAft>
                <a:spcPct val="0"/>
              </a:spcAft>
              <a:buSzTx/>
              <a:buFontTx/>
              <a:buNone/>
              <a:defRPr sz="800">
                <a:solidFill>
                  <a:schemeClr val="bg2"/>
                </a:solidFill>
                <a:latin typeface="Arial" panose="020B0604020202020204" pitchFamily="34" charset="0"/>
                <a:ea typeface="MS PGothic" panose="020B0600070205080204" pitchFamily="34" charset="-128"/>
              </a:defRPr>
            </a:lvl1pPr>
          </a:lstStyle>
          <a:p>
            <a:pPr marL="0" marR="0" lvl="0" indent="0" algn="l" defTabSz="925830" rtl="0" eaLnBrk="0" fontAlgn="base" latinLnBrk="0" hangingPunct="0">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endParaRPr>
          </a:p>
        </p:txBody>
      </p:sp>
      <p:sp>
        <p:nvSpPr>
          <p:cNvPr id="28675" name="Rectangle 3"/>
          <p:cNvSpPr>
            <a:spLocks noGrp="1" noChangeArrowheads="1"/>
          </p:cNvSpPr>
          <p:nvPr>
            <p:ph type="dt" sz="quarter" idx="1"/>
          </p:nvPr>
        </p:nvSpPr>
        <p:spPr bwMode="auto">
          <a:xfrm>
            <a:off x="3937000" y="0"/>
            <a:ext cx="3011488" cy="461963"/>
          </a:xfrm>
          <a:prstGeom prst="rect">
            <a:avLst/>
          </a:prstGeom>
          <a:noFill/>
          <a:ln w="9525" algn="ctr">
            <a:noFill/>
            <a:miter lim="800000"/>
          </a:ln>
          <a:effectLst/>
        </p:spPr>
        <p:txBody>
          <a:bodyPr vert="horz" wrap="square" lIns="92492" tIns="46246" rIns="92492" bIns="46246" numCol="1" anchor="t" anchorCtr="0" compatLnSpc="1"/>
          <a:lstStyle>
            <a:lvl1pPr algn="r" defTabSz="925830" eaLnBrk="0" hangingPunct="0">
              <a:lnSpc>
                <a:spcPct val="100000"/>
              </a:lnSpc>
              <a:spcBef>
                <a:spcPct val="0"/>
              </a:spcBef>
              <a:spcAft>
                <a:spcPct val="0"/>
              </a:spcAft>
              <a:buSzTx/>
              <a:buFontTx/>
              <a:buNone/>
              <a:defRPr sz="800">
                <a:solidFill>
                  <a:schemeClr val="bg2"/>
                </a:solidFill>
                <a:latin typeface="Arial" panose="020B0604020202020204" pitchFamily="34" charset="0"/>
                <a:ea typeface="MS PGothic" panose="020B0600070205080204" pitchFamily="34" charset="-128"/>
              </a:defRPr>
            </a:lvl1pPr>
          </a:lstStyle>
          <a:p>
            <a:pPr marL="0" marR="0" lvl="0" indent="0" algn="r" defTabSz="925830" rtl="0" eaLnBrk="0" fontAlgn="base" latinLnBrk="0" hangingPunct="0">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endParaRPr>
          </a:p>
        </p:txBody>
      </p:sp>
      <p:sp>
        <p:nvSpPr>
          <p:cNvPr id="28676" name="Rectangle 4"/>
          <p:cNvSpPr>
            <a:spLocks noGrp="1" noChangeArrowheads="1"/>
          </p:cNvSpPr>
          <p:nvPr>
            <p:ph type="ftr" sz="quarter" idx="2"/>
          </p:nvPr>
        </p:nvSpPr>
        <p:spPr bwMode="auto">
          <a:xfrm>
            <a:off x="0" y="8918575"/>
            <a:ext cx="3011488" cy="315913"/>
          </a:xfrm>
          <a:prstGeom prst="rect">
            <a:avLst/>
          </a:prstGeom>
          <a:noFill/>
          <a:ln w="9525" algn="ctr">
            <a:noFill/>
            <a:miter lim="800000"/>
          </a:ln>
          <a:effectLst/>
        </p:spPr>
        <p:txBody>
          <a:bodyPr vert="horz" wrap="square" lIns="92492" tIns="46246" rIns="92492" bIns="46246" numCol="1" anchor="t" anchorCtr="0" compatLnSpc="1"/>
          <a:lstStyle>
            <a:lvl1pPr algn="l" defTabSz="925830" eaLnBrk="0" hangingPunct="0">
              <a:lnSpc>
                <a:spcPct val="100000"/>
              </a:lnSpc>
              <a:spcBef>
                <a:spcPct val="0"/>
              </a:spcBef>
              <a:spcAft>
                <a:spcPct val="0"/>
              </a:spcAft>
              <a:buSzTx/>
              <a:buFontTx/>
              <a:buNone/>
              <a:defRPr sz="800">
                <a:solidFill>
                  <a:schemeClr val="bg2"/>
                </a:solidFill>
                <a:latin typeface="Arial" panose="020B0604020202020204" pitchFamily="34" charset="0"/>
                <a:ea typeface="MS PGothic" panose="020B0600070205080204" pitchFamily="34" charset="-128"/>
              </a:defRPr>
            </a:lvl1pPr>
          </a:lstStyle>
          <a:p>
            <a:pPr marL="0" marR="0" lvl="0" indent="0" algn="l" defTabSz="925830" rtl="0" eaLnBrk="0" fontAlgn="base" latinLnBrk="0" hangingPunct="0">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rPr>
              <a:t>BEA Confidential</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endParaRPr>
          </a:p>
        </p:txBody>
      </p:sp>
      <p:sp>
        <p:nvSpPr>
          <p:cNvPr id="28677" name="Rectangle 5"/>
          <p:cNvSpPr>
            <a:spLocks noGrp="1" noChangeArrowheads="1"/>
          </p:cNvSpPr>
          <p:nvPr>
            <p:ph type="sldNum" sz="quarter" idx="3"/>
          </p:nvPr>
        </p:nvSpPr>
        <p:spPr bwMode="auto">
          <a:xfrm>
            <a:off x="3937000" y="8918575"/>
            <a:ext cx="3011488" cy="315913"/>
          </a:xfrm>
          <a:prstGeom prst="rect">
            <a:avLst/>
          </a:prstGeom>
          <a:noFill/>
          <a:ln w="9525" algn="ctr">
            <a:noFill/>
            <a:miter lim="800000"/>
          </a:ln>
          <a:effectLst/>
        </p:spPr>
        <p:txBody>
          <a:bodyPr vert="horz" wrap="square" lIns="92492" tIns="46246" rIns="92492" bIns="46246" numCol="1" anchor="t" anchorCtr="0" compatLnSpc="1"/>
          <a:lstStyle/>
          <a:p>
            <a:pPr lvl="0" algn="r" defTabSz="925830"/>
            <a:fld id="{9A0DB2DC-4C9A-4742-B13C-FB6460FD3503}" type="slidenum">
              <a:rPr lang="en-US" altLang="zh-CN" sz="800" dirty="0">
                <a:solidFill>
                  <a:schemeClr val="bg2"/>
                </a:solidFill>
              </a:rPr>
            </a:fld>
            <a:endParaRPr lang="en-US" altLang="zh-CN" sz="800" dirty="0">
              <a:solidFill>
                <a:schemeClr val="bg2"/>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11488" cy="461963"/>
          </a:xfrm>
          <a:prstGeom prst="rect">
            <a:avLst/>
          </a:prstGeom>
          <a:noFill/>
          <a:ln w="9525" algn="ctr">
            <a:noFill/>
            <a:miter lim="800000"/>
          </a:ln>
          <a:effectLst/>
        </p:spPr>
        <p:txBody>
          <a:bodyPr vert="horz" wrap="square" lIns="92492" tIns="46246" rIns="92492" bIns="46246" numCol="1" anchor="t" anchorCtr="0" compatLnSpc="1"/>
          <a:lstStyle>
            <a:lvl1pPr algn="l" defTabSz="925830" eaLnBrk="0" hangingPunct="0">
              <a:lnSpc>
                <a:spcPct val="100000"/>
              </a:lnSpc>
              <a:spcBef>
                <a:spcPct val="0"/>
              </a:spcBef>
              <a:spcAft>
                <a:spcPct val="0"/>
              </a:spcAft>
              <a:buSzTx/>
              <a:buFontTx/>
              <a:buNone/>
              <a:defRPr sz="800">
                <a:solidFill>
                  <a:schemeClr val="bg2"/>
                </a:solidFill>
                <a:latin typeface="Arial" panose="020B0604020202020204" pitchFamily="34" charset="0"/>
                <a:ea typeface="MS PGothic" panose="020B0600070205080204" pitchFamily="34" charset="-128"/>
              </a:defRPr>
            </a:lvl1pPr>
          </a:lstStyle>
          <a:p>
            <a:pPr marL="0" marR="0" lvl="0" indent="0" algn="l" defTabSz="925830" rtl="0" eaLnBrk="0" fontAlgn="base" latinLnBrk="0" hangingPunct="0">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endParaRPr>
          </a:p>
        </p:txBody>
      </p:sp>
      <p:sp>
        <p:nvSpPr>
          <p:cNvPr id="11267" name="Rectangle 3"/>
          <p:cNvSpPr>
            <a:spLocks noGrp="1" noChangeArrowheads="1"/>
          </p:cNvSpPr>
          <p:nvPr>
            <p:ph type="dt" idx="1"/>
          </p:nvPr>
        </p:nvSpPr>
        <p:spPr bwMode="auto">
          <a:xfrm>
            <a:off x="3937000" y="0"/>
            <a:ext cx="3011488" cy="461963"/>
          </a:xfrm>
          <a:prstGeom prst="rect">
            <a:avLst/>
          </a:prstGeom>
          <a:noFill/>
          <a:ln w="9525" algn="ctr">
            <a:noFill/>
            <a:miter lim="800000"/>
          </a:ln>
          <a:effectLst/>
        </p:spPr>
        <p:txBody>
          <a:bodyPr vert="horz" wrap="square" lIns="92492" tIns="46246" rIns="92492" bIns="46246" numCol="1" anchor="t" anchorCtr="0" compatLnSpc="1"/>
          <a:lstStyle>
            <a:lvl1pPr algn="r" defTabSz="925830" eaLnBrk="0" hangingPunct="0">
              <a:lnSpc>
                <a:spcPct val="100000"/>
              </a:lnSpc>
              <a:spcBef>
                <a:spcPct val="0"/>
              </a:spcBef>
              <a:spcAft>
                <a:spcPct val="0"/>
              </a:spcAft>
              <a:buSzTx/>
              <a:buFontTx/>
              <a:buNone/>
              <a:defRPr sz="800">
                <a:solidFill>
                  <a:schemeClr val="bg2"/>
                </a:solidFill>
                <a:latin typeface="Arial" panose="020B0604020202020204" pitchFamily="34" charset="0"/>
                <a:ea typeface="MS PGothic" panose="020B0600070205080204" pitchFamily="34" charset="-128"/>
              </a:defRPr>
            </a:lvl1pPr>
          </a:lstStyle>
          <a:p>
            <a:pPr marL="0" marR="0" lvl="0" indent="0" algn="r" defTabSz="925830" rtl="0" eaLnBrk="0" fontAlgn="base" latinLnBrk="0" hangingPunct="0">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endParaRPr>
          </a:p>
        </p:txBody>
      </p:sp>
      <p:sp>
        <p:nvSpPr>
          <p:cNvPr id="112644" name="Rectangle 4"/>
          <p:cNvSpPr>
            <a:spLocks noGrp="1" noRot="1" noChangeAspect="1" noTextEdit="1"/>
          </p:cNvSpPr>
          <p:nvPr>
            <p:ph type="sldImg" idx="2"/>
          </p:nvPr>
        </p:nvSpPr>
        <p:spPr>
          <a:xfrm>
            <a:off x="1165225" y="692150"/>
            <a:ext cx="4619625" cy="3463925"/>
          </a:xfrm>
          <a:prstGeom prst="rect">
            <a:avLst/>
          </a:prstGeom>
          <a:noFill/>
          <a:ln w="9525" cap="flat" cmpd="sng">
            <a:solidFill>
              <a:srgbClr val="000000"/>
            </a:solidFill>
            <a:prstDash val="solid"/>
            <a:miter/>
            <a:headEnd type="none" w="med" len="med"/>
            <a:tailEnd type="none" w="med" len="med"/>
          </a:ln>
        </p:spPr>
      </p:sp>
      <p:sp>
        <p:nvSpPr>
          <p:cNvPr id="11269" name="Rectangle 5"/>
          <p:cNvSpPr>
            <a:spLocks noGrp="1" noChangeArrowheads="1"/>
          </p:cNvSpPr>
          <p:nvPr>
            <p:ph type="body" sz="quarter" idx="3"/>
          </p:nvPr>
        </p:nvSpPr>
        <p:spPr bwMode="auto">
          <a:xfrm>
            <a:off x="695325" y="4387850"/>
            <a:ext cx="5559425" cy="4156075"/>
          </a:xfrm>
          <a:prstGeom prst="rect">
            <a:avLst/>
          </a:prstGeom>
          <a:noFill/>
          <a:ln w="9525">
            <a:noFill/>
            <a:miter lim="800000"/>
          </a:ln>
          <a:effectLst/>
        </p:spPr>
        <p:txBody>
          <a:bodyPr vert="horz" wrap="square" lIns="92492" tIns="46246" rIns="92492" bIns="46246"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70" name="Rectangle 6"/>
          <p:cNvSpPr>
            <a:spLocks noGrp="1" noChangeArrowheads="1"/>
          </p:cNvSpPr>
          <p:nvPr>
            <p:ph type="ftr" sz="quarter" idx="4"/>
          </p:nvPr>
        </p:nvSpPr>
        <p:spPr bwMode="auto">
          <a:xfrm>
            <a:off x="0" y="8940800"/>
            <a:ext cx="3011488" cy="249238"/>
          </a:xfrm>
          <a:prstGeom prst="rect">
            <a:avLst/>
          </a:prstGeom>
          <a:noFill/>
          <a:ln w="9525" algn="ctr">
            <a:noFill/>
            <a:miter lim="800000"/>
          </a:ln>
          <a:effectLst/>
        </p:spPr>
        <p:txBody>
          <a:bodyPr vert="horz" wrap="square" lIns="92492" tIns="46246" rIns="92492" bIns="46246" numCol="1" anchor="t" anchorCtr="0" compatLnSpc="1"/>
          <a:lstStyle>
            <a:lvl1pPr algn="l" defTabSz="925830" eaLnBrk="0" hangingPunct="0">
              <a:lnSpc>
                <a:spcPct val="100000"/>
              </a:lnSpc>
              <a:spcBef>
                <a:spcPct val="0"/>
              </a:spcBef>
              <a:spcAft>
                <a:spcPct val="0"/>
              </a:spcAft>
              <a:buSzTx/>
              <a:buFontTx/>
              <a:buNone/>
              <a:defRPr sz="800">
                <a:solidFill>
                  <a:schemeClr val="bg2"/>
                </a:solidFill>
                <a:latin typeface="Arial" panose="020B0604020202020204" pitchFamily="34" charset="0"/>
                <a:ea typeface="MS PGothic" panose="020B0600070205080204" pitchFamily="34" charset="-128"/>
              </a:defRPr>
            </a:lvl1pPr>
          </a:lstStyle>
          <a:p>
            <a:pPr marL="0" marR="0" lvl="0" indent="0" algn="l" defTabSz="925830" rtl="0" eaLnBrk="0" fontAlgn="base" latinLnBrk="0" hangingPunct="0">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rPr>
              <a:t>BEA Confidential</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S PGothic" panose="020B0600070205080204" pitchFamily="34" charset="-128"/>
              <a:cs typeface="+mn-cs"/>
            </a:endParaRPr>
          </a:p>
        </p:txBody>
      </p:sp>
      <p:sp>
        <p:nvSpPr>
          <p:cNvPr id="11271" name="Rectangle 7"/>
          <p:cNvSpPr>
            <a:spLocks noGrp="1" noChangeArrowheads="1"/>
          </p:cNvSpPr>
          <p:nvPr>
            <p:ph type="sldNum" sz="quarter" idx="5"/>
          </p:nvPr>
        </p:nvSpPr>
        <p:spPr bwMode="auto">
          <a:xfrm>
            <a:off x="3937000" y="8940800"/>
            <a:ext cx="3011488" cy="249238"/>
          </a:xfrm>
          <a:prstGeom prst="rect">
            <a:avLst/>
          </a:prstGeom>
          <a:noFill/>
          <a:ln w="9525" algn="ctr">
            <a:noFill/>
            <a:miter lim="800000"/>
          </a:ln>
          <a:effectLst/>
        </p:spPr>
        <p:txBody>
          <a:bodyPr vert="horz" wrap="square" lIns="92492" tIns="46246" rIns="92492" bIns="46246" numCol="1" anchor="t" anchorCtr="0" compatLnSpc="1"/>
          <a:lstStyle/>
          <a:p>
            <a:pPr lvl="0" algn="r" defTabSz="925830"/>
            <a:fld id="{9A0DB2DC-4C9A-4742-B13C-FB6460FD3503}" type="slidenum">
              <a:rPr lang="en-US" altLang="zh-CN" sz="800" dirty="0">
                <a:solidFill>
                  <a:schemeClr val="bg2"/>
                </a:solidFill>
              </a:rPr>
            </a:fld>
            <a:endParaRPr lang="en-US" altLang="zh-CN" sz="800" dirty="0">
              <a:solidFill>
                <a:schemeClr val="bg2"/>
              </a:solidFill>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5122" name="Picture 26" descr="jelly_fish_title"/>
          <p:cNvPicPr>
            <a:picLocks noChangeAspect="1"/>
          </p:cNvPicPr>
          <p:nvPr userDrawn="1"/>
        </p:nvPicPr>
        <p:blipFill>
          <a:blip r:embed="rId2"/>
          <a:srcRect t="136" b="1791"/>
          <a:stretch>
            <a:fillRect/>
          </a:stretch>
        </p:blipFill>
        <p:spPr>
          <a:xfrm>
            <a:off x="28575" y="0"/>
            <a:ext cx="3952875" cy="6864350"/>
          </a:xfrm>
          <a:prstGeom prst="rect">
            <a:avLst/>
          </a:prstGeom>
          <a:noFill/>
          <a:ln w="9525">
            <a:noFill/>
          </a:ln>
        </p:spPr>
      </p:pic>
      <p:pic>
        <p:nvPicPr>
          <p:cNvPr id="5123" name="Picture 2" descr="logo"/>
          <p:cNvPicPr>
            <a:picLocks noChangeAspect="1"/>
          </p:cNvPicPr>
          <p:nvPr userDrawn="1"/>
        </p:nvPicPr>
        <p:blipFill>
          <a:blip r:embed="rId3">
            <a:clrChange>
              <a:clrFrom>
                <a:srgbClr val="FFFFFF"/>
              </a:clrFrom>
              <a:clrTo>
                <a:srgbClr val="FFFFFF">
                  <a:alpha val="0"/>
                </a:srgbClr>
              </a:clrTo>
            </a:clrChange>
          </a:blip>
          <a:stretch>
            <a:fillRect/>
          </a:stretch>
        </p:blipFill>
        <p:spPr>
          <a:xfrm>
            <a:off x="8356600" y="6176963"/>
            <a:ext cx="787400" cy="660400"/>
          </a:xfrm>
          <a:prstGeom prst="rect">
            <a:avLst/>
          </a:prstGeom>
          <a:noFill/>
          <a:ln w="9525">
            <a:noFill/>
          </a:ln>
        </p:spPr>
      </p:pic>
      <p:sp>
        <p:nvSpPr>
          <p:cNvPr id="4099" name="Rectangle 3"/>
          <p:cNvSpPr>
            <a:spLocks noGrp="1" noChangeArrowheads="1"/>
          </p:cNvSpPr>
          <p:nvPr>
            <p:ph type="ctrTitle"/>
          </p:nvPr>
        </p:nvSpPr>
        <p:spPr>
          <a:xfrm>
            <a:off x="4276725" y="1973263"/>
            <a:ext cx="4176713" cy="1143000"/>
          </a:xfrm>
        </p:spPr>
        <p:txBody>
          <a:bodyPr/>
          <a:lstStyle>
            <a:lvl1pPr>
              <a:defRPr>
                <a:solidFill>
                  <a:schemeClr val="tx1"/>
                </a:solidFill>
              </a:defRPr>
            </a:lvl1pPr>
          </a:lstStyle>
          <a:p>
            <a:r>
              <a:rPr lang="en-US" altLang="zh-CN"/>
              <a:t>Click to edit Master title style</a:t>
            </a:r>
            <a:endParaRPr lang="en-US" altLang="zh-CN"/>
          </a:p>
        </p:txBody>
      </p:sp>
      <p:sp>
        <p:nvSpPr>
          <p:cNvPr id="4100" name="Rectangle 4"/>
          <p:cNvSpPr>
            <a:spLocks noGrp="1" noChangeArrowheads="1"/>
          </p:cNvSpPr>
          <p:nvPr>
            <p:ph type="subTitle" idx="1"/>
          </p:nvPr>
        </p:nvSpPr>
        <p:spPr>
          <a:xfrm>
            <a:off x="4295775" y="3719513"/>
            <a:ext cx="4176713" cy="1444625"/>
          </a:xfrm>
        </p:spPr>
        <p:txBody>
          <a:bodyPr/>
          <a:lstStyle>
            <a:lvl1pPr marL="0" indent="0">
              <a:lnSpc>
                <a:spcPct val="95000"/>
              </a:lnSpc>
              <a:spcBef>
                <a:spcPct val="0"/>
              </a:spcBef>
              <a:spcAft>
                <a:spcPct val="0"/>
              </a:spcAft>
              <a:buFont typeface="Times" pitchFamily="18" charset="0"/>
              <a:buNone/>
              <a:defRPr>
                <a:solidFill>
                  <a:schemeClr val="tx2"/>
                </a:solidFill>
              </a:defRPr>
            </a:lvl1pPr>
          </a:lstStyle>
          <a:p>
            <a:r>
              <a:rPr lang="en-US" altLang="zh-CN"/>
              <a:t>Click to edit Master subtitle style</a:t>
            </a:r>
            <a:endParaRPr lang="en-US" altLang="zh-CN"/>
          </a:p>
        </p:txBody>
      </p:sp>
      <p:sp>
        <p:nvSpPr>
          <p:cNvPr id="10" name="Rectangle 8"/>
          <p:cNvSpPr>
            <a:spLocks noGrp="1" noChangeArrowheads="1"/>
          </p:cNvSpPr>
          <p:nvPr>
            <p:ph type="ftr" sz="quarter" idx="3"/>
          </p:nvPr>
        </p:nvSpPr>
        <p:spPr bwMode="auto">
          <a:xfrm>
            <a:off x="2841625" y="6507163"/>
            <a:ext cx="3271838" cy="357188"/>
          </a:xfrm>
          <a:prstGeom prst="rect">
            <a:avLst/>
          </a:prstGeom>
          <a:ln algn="ctr">
            <a:miter lim="800000"/>
          </a:ln>
        </p:spPr>
        <p:txBody>
          <a:bodyPr vert="horz" wrap="square" lIns="91440" tIns="45720" rIns="91440" bIns="45720" numCol="1" anchor="t" anchorCtr="0" compatLnSpc="1"/>
          <a:lstStyle>
            <a:lvl1pPr algn="ctr" eaLnBrk="0" hangingPunct="0">
              <a:lnSpc>
                <a:spcPct val="100000"/>
              </a:lnSpc>
              <a:spcBef>
                <a:spcPct val="0"/>
              </a:spcBef>
              <a:spcAft>
                <a:spcPct val="0"/>
              </a:spcAft>
              <a:buSzTx/>
              <a:buFontTx/>
              <a:buNone/>
              <a:defRPr sz="800">
                <a:solidFill>
                  <a:schemeClr val="bg2"/>
                </a:solidFill>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23025" y="455613"/>
            <a:ext cx="2012950" cy="550386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2588" y="455613"/>
            <a:ext cx="5888037" cy="550386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2588" y="455613"/>
            <a:ext cx="7742237" cy="968375"/>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392113" y="1562100"/>
            <a:ext cx="8043862" cy="4397375"/>
          </a:xfr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ct val="35000"/>
              </a:spcBef>
              <a:spcAft>
                <a:spcPct val="15000"/>
              </a:spcAft>
              <a:buClr>
                <a:srgbClr val="3641AD"/>
              </a:buClr>
              <a:buSzPct val="65000"/>
              <a:buFont typeface="Times" pitchFamily="18" charset="0"/>
              <a:buBlip>
                <a:blip r:embed="rId2"/>
              </a:buBlip>
              <a:tabLst>
                <a:tab pos="1314450" algn="l"/>
              </a:tabLst>
              <a:defRPr/>
            </a:pPr>
            <a:endParaRPr kumimoji="0" lang="zh-CN" altLang="en-US" sz="2200" b="0" i="0" u="none" strike="noStrike" kern="0" cap="none" spc="0" normalizeH="0" baseline="0" noProof="0">
              <a:ln>
                <a:noFill/>
              </a:ln>
              <a:solidFill>
                <a:srgbClr val="000000"/>
              </a:solidFill>
              <a:effectLst/>
              <a:uLnTx/>
              <a:uFillTx/>
              <a:latin typeface="+mn-lt"/>
              <a:ea typeface="+mn-ea"/>
              <a:cs typeface="+mn-cs"/>
            </a:endParaRPr>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graphicFrame>
        <p:nvGraphicFramePr>
          <p:cNvPr id="3074" name="Object 27"/>
          <p:cNvGraphicFramePr>
            <a:graphicFrameLocks noChangeAspect="1"/>
          </p:cNvGraphicFramePr>
          <p:nvPr/>
        </p:nvGraphicFramePr>
        <p:xfrm>
          <a:off x="0" y="0"/>
          <a:ext cx="9144000" cy="1200150"/>
        </p:xfrm>
        <a:graphic>
          <a:graphicData uri="http://schemas.openxmlformats.org/presentationml/2006/ole">
            <mc:AlternateContent xmlns:mc="http://schemas.openxmlformats.org/markup-compatibility/2006">
              <mc:Choice xmlns:v="urn:schemas-microsoft-com:vml" Requires="v">
                <p:oleObj spid="_x0000_s3090" name="" r:id="rId2" imgW="9563100" imgH="1600200" progId="Photoshop.Image.6">
                  <p:embed/>
                </p:oleObj>
              </mc:Choice>
              <mc:Fallback>
                <p:oleObj name="" r:id="rId2" imgW="9563100" imgH="1600200" progId="Photoshop.Image.6">
                  <p:embed/>
                  <p:pic>
                    <p:nvPicPr>
                      <p:cNvPr id="0" name="图片 3075"/>
                      <p:cNvPicPr/>
                      <p:nvPr/>
                    </p:nvPicPr>
                    <p:blipFill>
                      <a:blip r:embed="rId3"/>
                      <a:stretch>
                        <a:fillRect/>
                      </a:stretch>
                    </p:blipFill>
                    <p:spPr>
                      <a:xfrm>
                        <a:off x="0" y="0"/>
                        <a:ext cx="9144000" cy="1200150"/>
                      </a:xfrm>
                      <a:prstGeom prst="rect">
                        <a:avLst/>
                      </a:prstGeom>
                      <a:noFill/>
                      <a:ln w="38100">
                        <a:noFill/>
                        <a:miter/>
                      </a:ln>
                    </p:spPr>
                  </p:pic>
                </p:oleObj>
              </mc:Fallback>
            </mc:AlternateContent>
          </a:graphicData>
        </a:graphic>
      </p:graphicFrame>
      <p:sp>
        <p:nvSpPr>
          <p:cNvPr id="9" name="Freeform 16"/>
          <p:cNvSpPr/>
          <p:nvPr/>
        </p:nvSpPr>
        <p:spPr bwMode="gray">
          <a:xfrm>
            <a:off x="-11112" y="280988"/>
            <a:ext cx="9155113" cy="1620838"/>
          </a:xfrm>
          <a:custGeom>
            <a:avLst/>
            <a:gdLst>
              <a:gd name="T0" fmla="*/ 2147483646 w 5767"/>
              <a:gd name="T1" fmla="*/ 2147483646 h 1021"/>
              <a:gd name="T2" fmla="*/ 2147483646 w 5767"/>
              <a:gd name="T3" fmla="*/ 2147483646 h 1021"/>
              <a:gd name="T4" fmla="*/ 2147483646 w 5767"/>
              <a:gd name="T5" fmla="*/ 2147483646 h 1021"/>
              <a:gd name="T6" fmla="*/ 2147483646 w 5767"/>
              <a:gd name="T7" fmla="*/ 0 h 1021"/>
              <a:gd name="T8" fmla="*/ 2147483646 w 5767"/>
              <a:gd name="T9" fmla="*/ 2147483646 h 1021"/>
              <a:gd name="T10" fmla="*/ 2147483646 w 5767"/>
              <a:gd name="T11" fmla="*/ 2147483646 h 1021"/>
              <a:gd name="T12" fmla="*/ 2147483646 w 5767"/>
              <a:gd name="T13" fmla="*/ 2147483646 h 1021"/>
              <a:gd name="T14" fmla="*/ 2147483646 w 5767"/>
              <a:gd name="T15" fmla="*/ 2147483646 h 1021"/>
              <a:gd name="T16" fmla="*/ 2147483646 w 5767"/>
              <a:gd name="T17" fmla="*/ 2147483646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176"/>
            </a:scheme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 name="Freeform 17"/>
          <p:cNvSpPr/>
          <p:nvPr/>
        </p:nvSpPr>
        <p:spPr bwMode="gray">
          <a:xfrm>
            <a:off x="-20637" y="533400"/>
            <a:ext cx="9161463" cy="1006475"/>
          </a:xfrm>
          <a:custGeom>
            <a:avLst/>
            <a:gdLst>
              <a:gd name="T0" fmla="*/ 2147483646 w 5771"/>
              <a:gd name="T1" fmla="*/ 2147483646 h 634"/>
              <a:gd name="T2" fmla="*/ 2147483646 w 5771"/>
              <a:gd name="T3" fmla="*/ 2147483646 h 634"/>
              <a:gd name="T4" fmla="*/ 2147483646 w 5771"/>
              <a:gd name="T5" fmla="*/ 2147483646 h 634"/>
              <a:gd name="T6" fmla="*/ 2147483646 w 5771"/>
              <a:gd name="T7" fmla="*/ 2147483646 h 634"/>
              <a:gd name="T8" fmla="*/ 2147483646 w 5771"/>
              <a:gd name="T9" fmla="*/ 2147483646 h 634"/>
              <a:gd name="T10" fmla="*/ 2147483646 w 5771"/>
              <a:gd name="T11" fmla="*/ 2147483646 h 634"/>
              <a:gd name="T12" fmla="*/ 2147483646 w 5771"/>
              <a:gd name="T13" fmla="*/ 2147483646 h 634"/>
              <a:gd name="T14" fmla="*/ 2147483646 w 5771"/>
              <a:gd name="T15" fmla="*/ 2147483646 h 634"/>
              <a:gd name="T16" fmla="*/ 2147483646 w 5771"/>
              <a:gd name="T17" fmla="*/ 2147483646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3081" name="Group 18"/>
          <p:cNvGrpSpPr/>
          <p:nvPr/>
        </p:nvGrpSpPr>
        <p:grpSpPr>
          <a:xfrm>
            <a:off x="7740650" y="347663"/>
            <a:ext cx="387350" cy="366712"/>
            <a:chOff x="4752" y="1200"/>
            <a:chExt cx="288" cy="288"/>
          </a:xfrm>
        </p:grpSpPr>
        <p:sp>
          <p:nvSpPr>
            <p:cNvPr id="12" name="Oval 19"/>
            <p:cNvSpPr>
              <a:spLocks noChangeArrowheads="1"/>
            </p:cNvSpPr>
            <p:nvPr/>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sp>
          <p:nvSpPr>
            <p:cNvPr id="13" name="Oval 20"/>
            <p:cNvSpPr>
              <a:spLocks noChangeArrowheads="1"/>
            </p:cNvSpPr>
            <p:nvPr/>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grpSp>
        <p:nvGrpSpPr>
          <p:cNvPr id="3082" name="Group 21"/>
          <p:cNvGrpSpPr/>
          <p:nvPr/>
        </p:nvGrpSpPr>
        <p:grpSpPr>
          <a:xfrm>
            <a:off x="8153400" y="53975"/>
            <a:ext cx="609600" cy="592138"/>
            <a:chOff x="4992" y="816"/>
            <a:chExt cx="576" cy="576"/>
          </a:xfrm>
        </p:grpSpPr>
        <p:sp>
          <p:nvSpPr>
            <p:cNvPr id="15" name="Oval 22"/>
            <p:cNvSpPr>
              <a:spLocks noChangeArrowheads="1"/>
            </p:cNvSpPr>
            <p:nvPr/>
          </p:nvSpPr>
          <p:spPr bwMode="gray">
            <a:xfrm>
              <a:off x="4992" y="816"/>
              <a:ext cx="576" cy="576"/>
            </a:xfrm>
            <a:prstGeom prst="ellipse">
              <a:avLst/>
            </a:prstGeom>
            <a:solidFill>
              <a:schemeClr val="accent1">
                <a:alpha val="52940"/>
              </a:schemeClr>
            </a:solidFill>
            <a:ln>
              <a:noFill/>
            </a:ln>
          </p:spPr>
          <p:txBody>
            <a:bodyPr wrap="none" anchor="ctr"/>
            <a:lstStyle>
              <a:lvl1pPr eaLnBrk="0" hangingPunct="0">
                <a:defRPr sz="2000" b="1">
                  <a:solidFill>
                    <a:schemeClr val="tx1"/>
                  </a:solidFill>
                  <a:latin typeface="Arial" panose="020B0604020202020204" pitchFamily="34" charset="0"/>
                  <a:ea typeface="黑体" panose="02010609060101010101" pitchFamily="49" charset="-122"/>
                </a:defRPr>
              </a:lvl1pPr>
              <a:lvl2pPr marL="742950" indent="-285750" eaLnBrk="0" hangingPunct="0">
                <a:defRPr sz="2000" b="1">
                  <a:solidFill>
                    <a:schemeClr val="tx1"/>
                  </a:solidFill>
                  <a:latin typeface="Arial" panose="020B0604020202020204" pitchFamily="34" charset="0"/>
                  <a:ea typeface="黑体" panose="02010609060101010101" pitchFamily="49" charset="-122"/>
                </a:defRPr>
              </a:lvl2pPr>
              <a:lvl3pPr marL="1143000" indent="-228600" eaLnBrk="0" hangingPunct="0">
                <a:defRPr sz="2000" b="1">
                  <a:solidFill>
                    <a:schemeClr val="tx1"/>
                  </a:solidFill>
                  <a:latin typeface="Arial" panose="020B0604020202020204" pitchFamily="34" charset="0"/>
                  <a:ea typeface="黑体" panose="02010609060101010101" pitchFamily="49" charset="-122"/>
                </a:defRPr>
              </a:lvl3pPr>
              <a:lvl4pPr marL="1600200" indent="-228600" eaLnBrk="0" hangingPunct="0">
                <a:defRPr sz="2000" b="1">
                  <a:solidFill>
                    <a:schemeClr val="tx1"/>
                  </a:solidFill>
                  <a:latin typeface="Arial" panose="020B0604020202020204" pitchFamily="34" charset="0"/>
                  <a:ea typeface="黑体" panose="02010609060101010101" pitchFamily="49" charset="-122"/>
                </a:defRPr>
              </a:lvl4pPr>
              <a:lvl5pPr marL="2057400" indent="-228600" eaLnBrk="0" hangingPunct="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sp>
          <p:nvSpPr>
            <p:cNvPr id="16" name="Oval 23"/>
            <p:cNvSpPr>
              <a:spLocks noChangeArrowheads="1"/>
            </p:cNvSpPr>
            <p:nvPr/>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grpSp>
        <p:nvGrpSpPr>
          <p:cNvPr id="3083" name="Group 24"/>
          <p:cNvGrpSpPr/>
          <p:nvPr/>
        </p:nvGrpSpPr>
        <p:grpSpPr>
          <a:xfrm>
            <a:off x="171450" y="819150"/>
            <a:ext cx="720725" cy="762000"/>
            <a:chOff x="4992" y="816"/>
            <a:chExt cx="576" cy="576"/>
          </a:xfrm>
        </p:grpSpPr>
        <p:sp>
          <p:nvSpPr>
            <p:cNvPr id="18" name="Oval 25"/>
            <p:cNvSpPr>
              <a:spLocks noChangeArrowheads="1"/>
            </p:cNvSpPr>
            <p:nvPr/>
          </p:nvSpPr>
          <p:spPr bwMode="gray">
            <a:xfrm>
              <a:off x="4992" y="816"/>
              <a:ext cx="576" cy="576"/>
            </a:xfrm>
            <a:prstGeom prst="ellipse">
              <a:avLst/>
            </a:prstGeom>
            <a:solidFill>
              <a:schemeClr val="tx2">
                <a:alpha val="52940"/>
              </a:schemeClr>
            </a:solidFill>
            <a:ln>
              <a:noFill/>
            </a:ln>
          </p:spPr>
          <p:txBody>
            <a:bodyPr wrap="none" anchor="ctr"/>
            <a:lstStyle>
              <a:lvl1pPr eaLnBrk="0" hangingPunct="0">
                <a:defRPr sz="2000" b="1">
                  <a:solidFill>
                    <a:schemeClr val="tx1"/>
                  </a:solidFill>
                  <a:latin typeface="Arial" panose="020B0604020202020204" pitchFamily="34" charset="0"/>
                  <a:ea typeface="黑体" panose="02010609060101010101" pitchFamily="49" charset="-122"/>
                </a:defRPr>
              </a:lvl1pPr>
              <a:lvl2pPr marL="742950" indent="-285750" eaLnBrk="0" hangingPunct="0">
                <a:defRPr sz="2000" b="1">
                  <a:solidFill>
                    <a:schemeClr val="tx1"/>
                  </a:solidFill>
                  <a:latin typeface="Arial" panose="020B0604020202020204" pitchFamily="34" charset="0"/>
                  <a:ea typeface="黑体" panose="02010609060101010101" pitchFamily="49" charset="-122"/>
                </a:defRPr>
              </a:lvl2pPr>
              <a:lvl3pPr marL="1143000" indent="-228600" eaLnBrk="0" hangingPunct="0">
                <a:defRPr sz="2000" b="1">
                  <a:solidFill>
                    <a:schemeClr val="tx1"/>
                  </a:solidFill>
                  <a:latin typeface="Arial" panose="020B0604020202020204" pitchFamily="34" charset="0"/>
                  <a:ea typeface="黑体" panose="02010609060101010101" pitchFamily="49" charset="-122"/>
                </a:defRPr>
              </a:lvl3pPr>
              <a:lvl4pPr marL="1600200" indent="-228600" eaLnBrk="0" hangingPunct="0">
                <a:defRPr sz="2000" b="1">
                  <a:solidFill>
                    <a:schemeClr val="tx1"/>
                  </a:solidFill>
                  <a:latin typeface="Arial" panose="020B0604020202020204" pitchFamily="34" charset="0"/>
                  <a:ea typeface="黑体" panose="02010609060101010101" pitchFamily="49" charset="-122"/>
                </a:defRPr>
              </a:lvl4pPr>
              <a:lvl5pPr marL="2057400" indent="-228600" eaLnBrk="0" hangingPunct="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sp>
          <p:nvSpPr>
            <p:cNvPr id="19" name="Oval 26"/>
            <p:cNvSpPr>
              <a:spLocks noChangeArrowheads="1"/>
            </p:cNvSpPr>
            <p:nvPr/>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pic>
        <p:nvPicPr>
          <p:cNvPr id="3084" name="Picture 12" descr="C:\Users\Administrator\Documents\Tencent Files\309884044\Image\C2C\ZAT@BJ_4}J~E$]F89SA9H66.png"/>
          <p:cNvPicPr>
            <a:picLocks noChangeAspect="1"/>
          </p:cNvPicPr>
          <p:nvPr userDrawn="1"/>
        </p:nvPicPr>
        <p:blipFill>
          <a:blip r:embed="rId4"/>
          <a:stretch>
            <a:fillRect/>
          </a:stretch>
        </p:blipFill>
        <p:spPr>
          <a:xfrm>
            <a:off x="-304800" y="304800"/>
            <a:ext cx="1752600" cy="1474788"/>
          </a:xfrm>
          <a:prstGeom prst="rect">
            <a:avLst/>
          </a:prstGeom>
          <a:noFill/>
          <a:ln w="9525">
            <a:noFill/>
          </a:ln>
        </p:spPr>
      </p:pic>
      <p:sp>
        <p:nvSpPr>
          <p:cNvPr id="2" name="标题 1"/>
          <p:cNvSpPr>
            <a:spLocks noGrp="1"/>
          </p:cNvSpPr>
          <p:nvPr>
            <p:ph type="title"/>
          </p:nvPr>
        </p:nvSpPr>
        <p:spPr>
          <a:xfrm>
            <a:off x="1143000" y="685800"/>
            <a:ext cx="7391400" cy="563563"/>
          </a:xfrm>
        </p:spPr>
        <p:txBody>
          <a:bodyPr/>
          <a:lstStyle/>
          <a:p>
            <a:r>
              <a:rPr lang="zh-CN" altLang="en-US"/>
              <a:t>单击此处编辑母版标题样式</a:t>
            </a:r>
            <a:endParaRPr lang="zh-CN" altLang="en-US"/>
          </a:p>
        </p:txBody>
      </p:sp>
      <p:sp>
        <p:nvSpPr>
          <p:cNvPr id="21" name="日期占位符 2"/>
          <p:cNvSpPr>
            <a:spLocks noGrp="1"/>
          </p:cNvSpPr>
          <p:nvPr>
            <p:ph type="dt" sz="half" idx="2"/>
          </p:nvPr>
        </p:nvSpPr>
        <p:spPr>
          <a:xfrm>
            <a:off x="457200" y="6400800"/>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22" name="页脚占位符 3"/>
          <p:cNvSpPr>
            <a:spLocks noGrp="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lgn="ctr">
              <a:defRPr sz="1400">
                <a:solidFill>
                  <a:srgbClr val="FF0000"/>
                </a:solidFill>
                <a:latin typeface="+mn-lt"/>
                <a:ea typeface="宋体" panose="0201060003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rgbClr val="FF0000"/>
                </a:solidFill>
                <a:effectLst/>
                <a:uLnTx/>
                <a:uFillTx/>
                <a:latin typeface="+mn-lt"/>
                <a:ea typeface="宋体" panose="02010600030101010101" pitchFamily="2" charset="-122"/>
                <a:cs typeface="+mn-cs"/>
              </a:rPr>
              <a:t>苏州工业园区瑞华咨询                  苏州衡平会计师事务所、苏州工业园区瑞华经济咨询有限公司</a:t>
            </a:r>
            <a:endParaRPr kumimoji="0" lang="zh-CN" altLang="en-US" sz="1400" b="0" i="0" u="none" strike="noStrike" kern="1200" cap="none" spc="0" normalizeH="0" baseline="0" noProof="0">
              <a:ln>
                <a:noFill/>
              </a:ln>
              <a:solidFill>
                <a:srgbClr val="FF0000"/>
              </a:solidFill>
              <a:effectLst/>
              <a:uLnTx/>
              <a:uFillTx/>
              <a:latin typeface="+mn-lt"/>
              <a:ea typeface="宋体" panose="02010600030101010101" pitchFamily="2" charset="-122"/>
              <a:cs typeface="+mn-cs"/>
            </a:endParaRPr>
          </a:p>
        </p:txBody>
      </p:sp>
      <p:sp>
        <p:nvSpPr>
          <p:cNvPr id="23" name="灯片编号占位符 4"/>
          <p:cNvSpPr>
            <a:spLocks noGrp="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5122" name="Picture 26" descr="jelly_fish_title"/>
          <p:cNvPicPr>
            <a:picLocks noChangeAspect="1"/>
          </p:cNvPicPr>
          <p:nvPr userDrawn="1"/>
        </p:nvPicPr>
        <p:blipFill>
          <a:blip r:embed="rId2"/>
          <a:srcRect t="136" b="1791"/>
          <a:stretch>
            <a:fillRect/>
          </a:stretch>
        </p:blipFill>
        <p:spPr>
          <a:xfrm>
            <a:off x="28575" y="0"/>
            <a:ext cx="3952875" cy="6864350"/>
          </a:xfrm>
          <a:prstGeom prst="rect">
            <a:avLst/>
          </a:prstGeom>
          <a:noFill/>
          <a:ln w="9525">
            <a:noFill/>
          </a:ln>
        </p:spPr>
      </p:pic>
      <p:pic>
        <p:nvPicPr>
          <p:cNvPr id="5123" name="Picture 2" descr="logo"/>
          <p:cNvPicPr>
            <a:picLocks noChangeAspect="1"/>
          </p:cNvPicPr>
          <p:nvPr userDrawn="1"/>
        </p:nvPicPr>
        <p:blipFill>
          <a:blip r:embed="rId3">
            <a:clrChange>
              <a:clrFrom>
                <a:srgbClr val="FFFFFF"/>
              </a:clrFrom>
              <a:clrTo>
                <a:srgbClr val="FFFFFF">
                  <a:alpha val="0"/>
                </a:srgbClr>
              </a:clrTo>
            </a:clrChange>
          </a:blip>
          <a:stretch>
            <a:fillRect/>
          </a:stretch>
        </p:blipFill>
        <p:spPr>
          <a:xfrm>
            <a:off x="8356600" y="6176963"/>
            <a:ext cx="787400" cy="660400"/>
          </a:xfrm>
          <a:prstGeom prst="rect">
            <a:avLst/>
          </a:prstGeom>
          <a:noFill/>
          <a:ln w="9525">
            <a:noFill/>
          </a:ln>
        </p:spPr>
      </p:pic>
      <p:sp>
        <p:nvSpPr>
          <p:cNvPr id="4099" name="Rectangle 3"/>
          <p:cNvSpPr>
            <a:spLocks noGrp="1" noChangeArrowheads="1"/>
          </p:cNvSpPr>
          <p:nvPr>
            <p:ph type="ctrTitle"/>
          </p:nvPr>
        </p:nvSpPr>
        <p:spPr>
          <a:xfrm>
            <a:off x="4276725" y="1973263"/>
            <a:ext cx="4176713" cy="1143000"/>
          </a:xfrm>
        </p:spPr>
        <p:txBody>
          <a:bodyPr/>
          <a:lstStyle>
            <a:lvl1pPr>
              <a:defRPr>
                <a:solidFill>
                  <a:schemeClr val="tx1"/>
                </a:solidFill>
              </a:defRPr>
            </a:lvl1pPr>
          </a:lstStyle>
          <a:p>
            <a:r>
              <a:rPr lang="en-US" altLang="zh-CN"/>
              <a:t>Click to edit Master title style</a:t>
            </a:r>
            <a:endParaRPr lang="en-US" altLang="zh-CN"/>
          </a:p>
        </p:txBody>
      </p:sp>
      <p:sp>
        <p:nvSpPr>
          <p:cNvPr id="4100" name="Rectangle 4"/>
          <p:cNvSpPr>
            <a:spLocks noGrp="1" noChangeArrowheads="1"/>
          </p:cNvSpPr>
          <p:nvPr>
            <p:ph type="subTitle" idx="1"/>
          </p:nvPr>
        </p:nvSpPr>
        <p:spPr>
          <a:xfrm>
            <a:off x="4295775" y="3719513"/>
            <a:ext cx="4176713" cy="1444625"/>
          </a:xfrm>
        </p:spPr>
        <p:txBody>
          <a:bodyPr/>
          <a:lstStyle>
            <a:lvl1pPr marL="0" indent="0">
              <a:lnSpc>
                <a:spcPct val="95000"/>
              </a:lnSpc>
              <a:spcBef>
                <a:spcPct val="0"/>
              </a:spcBef>
              <a:spcAft>
                <a:spcPct val="0"/>
              </a:spcAft>
              <a:buFont typeface="Times" pitchFamily="18" charset="0"/>
              <a:buNone/>
              <a:defRPr>
                <a:solidFill>
                  <a:schemeClr val="tx2"/>
                </a:solidFill>
              </a:defRPr>
            </a:lvl1pPr>
          </a:lstStyle>
          <a:p>
            <a:r>
              <a:rPr lang="en-US" altLang="zh-CN"/>
              <a:t>Click to edit Master subtitle style</a:t>
            </a:r>
            <a:endParaRPr lang="en-US" altLang="zh-CN"/>
          </a:p>
        </p:txBody>
      </p:sp>
      <p:sp>
        <p:nvSpPr>
          <p:cNvPr id="10" name="Rectangle 8"/>
          <p:cNvSpPr>
            <a:spLocks noGrp="1" noChangeArrowheads="1"/>
          </p:cNvSpPr>
          <p:nvPr>
            <p:ph type="ftr" sz="quarter" idx="3"/>
          </p:nvPr>
        </p:nvSpPr>
        <p:spPr bwMode="auto">
          <a:xfrm>
            <a:off x="2841625" y="6507163"/>
            <a:ext cx="3271838" cy="357188"/>
          </a:xfrm>
          <a:prstGeom prst="rect">
            <a:avLst/>
          </a:prstGeom>
          <a:ln algn="ctr">
            <a:miter lim="800000"/>
          </a:ln>
        </p:spPr>
        <p:txBody>
          <a:bodyPr vert="horz" wrap="square" lIns="91440" tIns="45720" rIns="91440" bIns="45720" numCol="1" anchor="t" anchorCtr="0" compatLnSpc="1"/>
          <a:lstStyle>
            <a:lvl1pPr algn="ctr" eaLnBrk="0" hangingPunct="0">
              <a:lnSpc>
                <a:spcPct val="100000"/>
              </a:lnSpc>
              <a:spcBef>
                <a:spcPct val="0"/>
              </a:spcBef>
              <a:spcAft>
                <a:spcPct val="0"/>
              </a:spcAft>
              <a:buSzTx/>
              <a:buFontTx/>
              <a:buNone/>
              <a:defRPr sz="800">
                <a:solidFill>
                  <a:schemeClr val="bg2"/>
                </a:solidFill>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灯片编号占位符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灯片编号占位符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92113" y="1562100"/>
            <a:ext cx="3944937" cy="439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489450" y="1562100"/>
            <a:ext cx="3946525" cy="439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1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灯片编号占位符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ct val="35000"/>
              </a:spcBef>
              <a:spcAft>
                <a:spcPct val="15000"/>
              </a:spcAft>
              <a:buClr>
                <a:srgbClr val="3641AD"/>
              </a:buClr>
              <a:buSzPct val="65000"/>
              <a:buFont typeface="Times" pitchFamily="18" charset="0"/>
              <a:buNone/>
              <a:tabLst>
                <a:tab pos="1314450" algn="l"/>
              </a:tabLst>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23025" y="455613"/>
            <a:ext cx="2012950" cy="550386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2588" y="455613"/>
            <a:ext cx="5888037" cy="550386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2588" y="455613"/>
            <a:ext cx="7742237" cy="968375"/>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392113" y="1562100"/>
            <a:ext cx="8043862" cy="4397375"/>
          </a:xfr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ct val="35000"/>
              </a:spcBef>
              <a:spcAft>
                <a:spcPct val="15000"/>
              </a:spcAft>
              <a:buClr>
                <a:srgbClr val="3641AD"/>
              </a:buClr>
              <a:buSzPct val="65000"/>
              <a:buFont typeface="Times" pitchFamily="18" charset="0"/>
              <a:buBlip>
                <a:blip r:embed="rId2"/>
              </a:buBlip>
              <a:tabLst>
                <a:tab pos="1314450" algn="l"/>
              </a:tabLst>
              <a:defRPr/>
            </a:pPr>
            <a:endParaRPr kumimoji="0" lang="zh-CN" altLang="en-US" sz="2200" b="0" i="0" u="none" strike="noStrike" kern="0" cap="none" spc="0" normalizeH="0" baseline="0" noProof="0">
              <a:ln>
                <a:noFill/>
              </a:ln>
              <a:solidFill>
                <a:srgbClr val="000000"/>
              </a:solidFill>
              <a:effectLst/>
              <a:uLnTx/>
              <a:uFillTx/>
              <a:latin typeface="+mn-lt"/>
              <a:ea typeface="+mn-ea"/>
              <a:cs typeface="+mn-cs"/>
            </a:endParaRPr>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graphicFrame>
        <p:nvGraphicFramePr>
          <p:cNvPr id="3074" name="Object 27"/>
          <p:cNvGraphicFramePr>
            <a:graphicFrameLocks noChangeAspect="1"/>
          </p:cNvGraphicFramePr>
          <p:nvPr/>
        </p:nvGraphicFramePr>
        <p:xfrm>
          <a:off x="0" y="0"/>
          <a:ext cx="9144000" cy="1200150"/>
        </p:xfrm>
        <a:graphic>
          <a:graphicData uri="http://schemas.openxmlformats.org/presentationml/2006/ole">
            <mc:AlternateContent xmlns:mc="http://schemas.openxmlformats.org/markup-compatibility/2006">
              <mc:Choice xmlns:v="urn:schemas-microsoft-com:vml" Requires="v">
                <p:oleObj spid="_x0000_s3090" name="" r:id="rId2" imgW="9563100" imgH="1600200" progId="Photoshop.Image.6">
                  <p:embed/>
                </p:oleObj>
              </mc:Choice>
              <mc:Fallback>
                <p:oleObj name="" r:id="rId2" imgW="9563100" imgH="1600200" progId="Photoshop.Image.6">
                  <p:embed/>
                  <p:pic>
                    <p:nvPicPr>
                      <p:cNvPr id="0" name="图片 3075"/>
                      <p:cNvPicPr/>
                      <p:nvPr/>
                    </p:nvPicPr>
                    <p:blipFill>
                      <a:blip r:embed="rId3"/>
                      <a:stretch>
                        <a:fillRect/>
                      </a:stretch>
                    </p:blipFill>
                    <p:spPr>
                      <a:xfrm>
                        <a:off x="0" y="0"/>
                        <a:ext cx="9144000" cy="1200150"/>
                      </a:xfrm>
                      <a:prstGeom prst="rect">
                        <a:avLst/>
                      </a:prstGeom>
                      <a:noFill/>
                      <a:ln w="38100">
                        <a:noFill/>
                        <a:miter/>
                      </a:ln>
                    </p:spPr>
                  </p:pic>
                </p:oleObj>
              </mc:Fallback>
            </mc:AlternateContent>
          </a:graphicData>
        </a:graphic>
      </p:graphicFrame>
      <p:sp>
        <p:nvSpPr>
          <p:cNvPr id="9" name="Freeform 16"/>
          <p:cNvSpPr/>
          <p:nvPr/>
        </p:nvSpPr>
        <p:spPr bwMode="gray">
          <a:xfrm>
            <a:off x="-11112" y="280988"/>
            <a:ext cx="9155113" cy="1620838"/>
          </a:xfrm>
          <a:custGeom>
            <a:avLst/>
            <a:gdLst>
              <a:gd name="T0" fmla="*/ 2147483646 w 5767"/>
              <a:gd name="T1" fmla="*/ 2147483646 h 1021"/>
              <a:gd name="T2" fmla="*/ 2147483646 w 5767"/>
              <a:gd name="T3" fmla="*/ 2147483646 h 1021"/>
              <a:gd name="T4" fmla="*/ 2147483646 w 5767"/>
              <a:gd name="T5" fmla="*/ 2147483646 h 1021"/>
              <a:gd name="T6" fmla="*/ 2147483646 w 5767"/>
              <a:gd name="T7" fmla="*/ 0 h 1021"/>
              <a:gd name="T8" fmla="*/ 2147483646 w 5767"/>
              <a:gd name="T9" fmla="*/ 2147483646 h 1021"/>
              <a:gd name="T10" fmla="*/ 2147483646 w 5767"/>
              <a:gd name="T11" fmla="*/ 2147483646 h 1021"/>
              <a:gd name="T12" fmla="*/ 2147483646 w 5767"/>
              <a:gd name="T13" fmla="*/ 2147483646 h 1021"/>
              <a:gd name="T14" fmla="*/ 2147483646 w 5767"/>
              <a:gd name="T15" fmla="*/ 2147483646 h 1021"/>
              <a:gd name="T16" fmla="*/ 2147483646 w 5767"/>
              <a:gd name="T17" fmla="*/ 2147483646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176"/>
            </a:scheme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 name="Freeform 17"/>
          <p:cNvSpPr/>
          <p:nvPr/>
        </p:nvSpPr>
        <p:spPr bwMode="gray">
          <a:xfrm>
            <a:off x="-20637" y="533400"/>
            <a:ext cx="9161463" cy="1006475"/>
          </a:xfrm>
          <a:custGeom>
            <a:avLst/>
            <a:gdLst>
              <a:gd name="T0" fmla="*/ 2147483646 w 5771"/>
              <a:gd name="T1" fmla="*/ 2147483646 h 634"/>
              <a:gd name="T2" fmla="*/ 2147483646 w 5771"/>
              <a:gd name="T3" fmla="*/ 2147483646 h 634"/>
              <a:gd name="T4" fmla="*/ 2147483646 w 5771"/>
              <a:gd name="T5" fmla="*/ 2147483646 h 634"/>
              <a:gd name="T6" fmla="*/ 2147483646 w 5771"/>
              <a:gd name="T7" fmla="*/ 2147483646 h 634"/>
              <a:gd name="T8" fmla="*/ 2147483646 w 5771"/>
              <a:gd name="T9" fmla="*/ 2147483646 h 634"/>
              <a:gd name="T10" fmla="*/ 2147483646 w 5771"/>
              <a:gd name="T11" fmla="*/ 2147483646 h 634"/>
              <a:gd name="T12" fmla="*/ 2147483646 w 5771"/>
              <a:gd name="T13" fmla="*/ 2147483646 h 634"/>
              <a:gd name="T14" fmla="*/ 2147483646 w 5771"/>
              <a:gd name="T15" fmla="*/ 2147483646 h 634"/>
              <a:gd name="T16" fmla="*/ 2147483646 w 5771"/>
              <a:gd name="T17" fmla="*/ 2147483646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3081" name="Group 18"/>
          <p:cNvGrpSpPr/>
          <p:nvPr/>
        </p:nvGrpSpPr>
        <p:grpSpPr>
          <a:xfrm>
            <a:off x="7740650" y="347663"/>
            <a:ext cx="387350" cy="366712"/>
            <a:chOff x="4752" y="1200"/>
            <a:chExt cx="288" cy="288"/>
          </a:xfrm>
        </p:grpSpPr>
        <p:sp>
          <p:nvSpPr>
            <p:cNvPr id="12" name="Oval 19"/>
            <p:cNvSpPr>
              <a:spLocks noChangeArrowheads="1"/>
            </p:cNvSpPr>
            <p:nvPr/>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sp>
          <p:nvSpPr>
            <p:cNvPr id="13" name="Oval 20"/>
            <p:cNvSpPr>
              <a:spLocks noChangeArrowheads="1"/>
            </p:cNvSpPr>
            <p:nvPr/>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grpSp>
        <p:nvGrpSpPr>
          <p:cNvPr id="3082" name="Group 21"/>
          <p:cNvGrpSpPr/>
          <p:nvPr/>
        </p:nvGrpSpPr>
        <p:grpSpPr>
          <a:xfrm>
            <a:off x="8153400" y="53975"/>
            <a:ext cx="609600" cy="592138"/>
            <a:chOff x="4992" y="816"/>
            <a:chExt cx="576" cy="576"/>
          </a:xfrm>
        </p:grpSpPr>
        <p:sp>
          <p:nvSpPr>
            <p:cNvPr id="15" name="Oval 22"/>
            <p:cNvSpPr>
              <a:spLocks noChangeArrowheads="1"/>
            </p:cNvSpPr>
            <p:nvPr/>
          </p:nvSpPr>
          <p:spPr bwMode="gray">
            <a:xfrm>
              <a:off x="4992" y="816"/>
              <a:ext cx="576" cy="576"/>
            </a:xfrm>
            <a:prstGeom prst="ellipse">
              <a:avLst/>
            </a:prstGeom>
            <a:solidFill>
              <a:schemeClr val="accent1">
                <a:alpha val="52940"/>
              </a:schemeClr>
            </a:solidFill>
            <a:ln>
              <a:noFill/>
            </a:ln>
          </p:spPr>
          <p:txBody>
            <a:bodyPr wrap="none" anchor="ctr"/>
            <a:lstStyle>
              <a:lvl1pPr eaLnBrk="0" hangingPunct="0">
                <a:defRPr sz="2000" b="1">
                  <a:solidFill>
                    <a:schemeClr val="tx1"/>
                  </a:solidFill>
                  <a:latin typeface="Arial" panose="020B0604020202020204" pitchFamily="34" charset="0"/>
                  <a:ea typeface="黑体" panose="02010609060101010101" pitchFamily="49" charset="-122"/>
                </a:defRPr>
              </a:lvl1pPr>
              <a:lvl2pPr marL="742950" indent="-285750" eaLnBrk="0" hangingPunct="0">
                <a:defRPr sz="2000" b="1">
                  <a:solidFill>
                    <a:schemeClr val="tx1"/>
                  </a:solidFill>
                  <a:latin typeface="Arial" panose="020B0604020202020204" pitchFamily="34" charset="0"/>
                  <a:ea typeface="黑体" panose="02010609060101010101" pitchFamily="49" charset="-122"/>
                </a:defRPr>
              </a:lvl2pPr>
              <a:lvl3pPr marL="1143000" indent="-228600" eaLnBrk="0" hangingPunct="0">
                <a:defRPr sz="2000" b="1">
                  <a:solidFill>
                    <a:schemeClr val="tx1"/>
                  </a:solidFill>
                  <a:latin typeface="Arial" panose="020B0604020202020204" pitchFamily="34" charset="0"/>
                  <a:ea typeface="黑体" panose="02010609060101010101" pitchFamily="49" charset="-122"/>
                </a:defRPr>
              </a:lvl3pPr>
              <a:lvl4pPr marL="1600200" indent="-228600" eaLnBrk="0" hangingPunct="0">
                <a:defRPr sz="2000" b="1">
                  <a:solidFill>
                    <a:schemeClr val="tx1"/>
                  </a:solidFill>
                  <a:latin typeface="Arial" panose="020B0604020202020204" pitchFamily="34" charset="0"/>
                  <a:ea typeface="黑体" panose="02010609060101010101" pitchFamily="49" charset="-122"/>
                </a:defRPr>
              </a:lvl4pPr>
              <a:lvl5pPr marL="2057400" indent="-228600" eaLnBrk="0" hangingPunct="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sp>
          <p:nvSpPr>
            <p:cNvPr id="16" name="Oval 23"/>
            <p:cNvSpPr>
              <a:spLocks noChangeArrowheads="1"/>
            </p:cNvSpPr>
            <p:nvPr/>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grpSp>
        <p:nvGrpSpPr>
          <p:cNvPr id="3083" name="Group 24"/>
          <p:cNvGrpSpPr/>
          <p:nvPr/>
        </p:nvGrpSpPr>
        <p:grpSpPr>
          <a:xfrm>
            <a:off x="171450" y="819150"/>
            <a:ext cx="720725" cy="762000"/>
            <a:chOff x="4992" y="816"/>
            <a:chExt cx="576" cy="576"/>
          </a:xfrm>
        </p:grpSpPr>
        <p:sp>
          <p:nvSpPr>
            <p:cNvPr id="18" name="Oval 25"/>
            <p:cNvSpPr>
              <a:spLocks noChangeArrowheads="1"/>
            </p:cNvSpPr>
            <p:nvPr/>
          </p:nvSpPr>
          <p:spPr bwMode="gray">
            <a:xfrm>
              <a:off x="4992" y="816"/>
              <a:ext cx="576" cy="576"/>
            </a:xfrm>
            <a:prstGeom prst="ellipse">
              <a:avLst/>
            </a:prstGeom>
            <a:solidFill>
              <a:schemeClr val="tx2">
                <a:alpha val="52940"/>
              </a:schemeClr>
            </a:solidFill>
            <a:ln>
              <a:noFill/>
            </a:ln>
          </p:spPr>
          <p:txBody>
            <a:bodyPr wrap="none" anchor="ctr"/>
            <a:lstStyle>
              <a:lvl1pPr eaLnBrk="0" hangingPunct="0">
                <a:defRPr sz="2000" b="1">
                  <a:solidFill>
                    <a:schemeClr val="tx1"/>
                  </a:solidFill>
                  <a:latin typeface="Arial" panose="020B0604020202020204" pitchFamily="34" charset="0"/>
                  <a:ea typeface="黑体" panose="02010609060101010101" pitchFamily="49" charset="-122"/>
                </a:defRPr>
              </a:lvl1pPr>
              <a:lvl2pPr marL="742950" indent="-285750" eaLnBrk="0" hangingPunct="0">
                <a:defRPr sz="2000" b="1">
                  <a:solidFill>
                    <a:schemeClr val="tx1"/>
                  </a:solidFill>
                  <a:latin typeface="Arial" panose="020B0604020202020204" pitchFamily="34" charset="0"/>
                  <a:ea typeface="黑体" panose="02010609060101010101" pitchFamily="49" charset="-122"/>
                </a:defRPr>
              </a:lvl2pPr>
              <a:lvl3pPr marL="1143000" indent="-228600" eaLnBrk="0" hangingPunct="0">
                <a:defRPr sz="2000" b="1">
                  <a:solidFill>
                    <a:schemeClr val="tx1"/>
                  </a:solidFill>
                  <a:latin typeface="Arial" panose="020B0604020202020204" pitchFamily="34" charset="0"/>
                  <a:ea typeface="黑体" panose="02010609060101010101" pitchFamily="49" charset="-122"/>
                </a:defRPr>
              </a:lvl3pPr>
              <a:lvl4pPr marL="1600200" indent="-228600" eaLnBrk="0" hangingPunct="0">
                <a:defRPr sz="2000" b="1">
                  <a:solidFill>
                    <a:schemeClr val="tx1"/>
                  </a:solidFill>
                  <a:latin typeface="Arial" panose="020B0604020202020204" pitchFamily="34" charset="0"/>
                  <a:ea typeface="黑体" panose="02010609060101010101" pitchFamily="49" charset="-122"/>
                </a:defRPr>
              </a:lvl4pPr>
              <a:lvl5pPr marL="2057400" indent="-228600" eaLnBrk="0" hangingPunct="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sp>
          <p:nvSpPr>
            <p:cNvPr id="19" name="Oval 26"/>
            <p:cNvSpPr>
              <a:spLocks noChangeArrowheads="1"/>
            </p:cNvSpPr>
            <p:nvPr/>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pic>
        <p:nvPicPr>
          <p:cNvPr id="3084" name="Picture 12" descr="C:\Users\Administrator\Documents\Tencent Files\309884044\Image\C2C\ZAT@BJ_4}J~E$]F89SA9H66.png"/>
          <p:cNvPicPr>
            <a:picLocks noChangeAspect="1"/>
          </p:cNvPicPr>
          <p:nvPr userDrawn="1"/>
        </p:nvPicPr>
        <p:blipFill>
          <a:blip r:embed="rId4"/>
          <a:stretch>
            <a:fillRect/>
          </a:stretch>
        </p:blipFill>
        <p:spPr>
          <a:xfrm>
            <a:off x="-304800" y="304800"/>
            <a:ext cx="1752600" cy="1474788"/>
          </a:xfrm>
          <a:prstGeom prst="rect">
            <a:avLst/>
          </a:prstGeom>
          <a:noFill/>
          <a:ln w="9525">
            <a:noFill/>
          </a:ln>
        </p:spPr>
      </p:pic>
      <p:sp>
        <p:nvSpPr>
          <p:cNvPr id="2" name="标题 1"/>
          <p:cNvSpPr>
            <a:spLocks noGrp="1"/>
          </p:cNvSpPr>
          <p:nvPr>
            <p:ph type="title"/>
          </p:nvPr>
        </p:nvSpPr>
        <p:spPr>
          <a:xfrm>
            <a:off x="1143000" y="685800"/>
            <a:ext cx="7391400" cy="563563"/>
          </a:xfrm>
        </p:spPr>
        <p:txBody>
          <a:bodyPr/>
          <a:lstStyle/>
          <a:p>
            <a:r>
              <a:rPr lang="zh-CN" altLang="en-US"/>
              <a:t>单击此处编辑母版标题样式</a:t>
            </a:r>
            <a:endParaRPr lang="zh-CN" altLang="en-US"/>
          </a:p>
        </p:txBody>
      </p:sp>
      <p:sp>
        <p:nvSpPr>
          <p:cNvPr id="21" name="日期占位符 2"/>
          <p:cNvSpPr>
            <a:spLocks noGrp="1"/>
          </p:cNvSpPr>
          <p:nvPr>
            <p:ph type="dt" sz="half" idx="2"/>
          </p:nvPr>
        </p:nvSpPr>
        <p:spPr>
          <a:xfrm>
            <a:off x="457200" y="6400800"/>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22" name="页脚占位符 3"/>
          <p:cNvSpPr>
            <a:spLocks noGrp="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lgn="ctr">
              <a:defRPr sz="1400">
                <a:solidFill>
                  <a:srgbClr val="FF0000"/>
                </a:solidFill>
                <a:latin typeface="+mn-lt"/>
                <a:ea typeface="宋体" panose="0201060003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rgbClr val="FF0000"/>
                </a:solidFill>
                <a:effectLst/>
                <a:uLnTx/>
                <a:uFillTx/>
                <a:latin typeface="+mn-lt"/>
                <a:ea typeface="宋体" panose="02010600030101010101" pitchFamily="2" charset="-122"/>
                <a:cs typeface="+mn-cs"/>
              </a:rPr>
              <a:t>苏州工业园区瑞华咨询                  苏州衡平会计师事务所、苏州工业园区瑞华经济咨询有限公司</a:t>
            </a:r>
            <a:endParaRPr kumimoji="0" lang="zh-CN" altLang="en-US" sz="1400" b="0" i="0" u="none" strike="noStrike" kern="1200" cap="none" spc="0" normalizeH="0" baseline="0" noProof="0">
              <a:ln>
                <a:noFill/>
              </a:ln>
              <a:solidFill>
                <a:srgbClr val="FF0000"/>
              </a:solidFill>
              <a:effectLst/>
              <a:uLnTx/>
              <a:uFillTx/>
              <a:latin typeface="+mn-lt"/>
              <a:ea typeface="宋体" panose="02010600030101010101" pitchFamily="2" charset="-122"/>
              <a:cs typeface="+mn-cs"/>
            </a:endParaRPr>
          </a:p>
        </p:txBody>
      </p:sp>
      <p:sp>
        <p:nvSpPr>
          <p:cNvPr id="23" name="灯片编号占位符 4"/>
          <p:cNvSpPr>
            <a:spLocks noGrp="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灯片编号占位符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92113" y="1562100"/>
            <a:ext cx="3944937" cy="439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489450" y="1562100"/>
            <a:ext cx="3946525" cy="439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17"/>
          <p:cNvSpPr>
            <a:spLocks noGrp="1" noChangeArrowheads="1"/>
          </p:cNvSpPr>
          <p:nvPr>
            <p:ph type="sldNum" sz="quarter" idx="1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ct val="35000"/>
              </a:spcBef>
              <a:spcAft>
                <a:spcPct val="15000"/>
              </a:spcAft>
              <a:buClr>
                <a:srgbClr val="3641AD"/>
              </a:buClr>
              <a:buSzPct val="65000"/>
              <a:buFont typeface="Times" pitchFamily="18" charset="0"/>
              <a:buNone/>
              <a:tabLst>
                <a:tab pos="1314450" algn="l"/>
              </a:tabLst>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Rectangle 17"/>
          <p:cNvSpPr>
            <a:spLocks noGrp="1" noChangeArrowheads="1"/>
          </p:cNvSpPr>
          <p:nvPr>
            <p:ph type="sldNum" sz="quarter" idx="4"/>
          </p:nvPr>
        </p:nvSpPr>
        <p:spPr bwMode="auto">
          <a:xfrm>
            <a:off x="2841625" y="6507163"/>
            <a:ext cx="3271838" cy="352425"/>
          </a:xfrm>
          <a:prstGeom prst="rect">
            <a:avLst/>
          </a:prstGeom>
          <a:ln algn="ctr">
            <a:miter lim="800000"/>
          </a:ln>
        </p:spPr>
        <p:txBody>
          <a:bodyPr vert="horz" wrap="square" lIns="91440" tIns="45720" rIns="91440" bIns="45720" numCol="1" anchor="t" anchorCtr="0" compatLnSpc="1"/>
          <a:lstStyle/>
          <a:p>
            <a:pPr algn="ctr"/>
            <a:r>
              <a:rPr lang="en-US" altLang="zh-CN" dirty="0"/>
              <a:t>BEA Confidential.  |  </a:t>
            </a:r>
            <a:fld id="{9A0DB2DC-4C9A-4742-B13C-FB6460FD3503}" type="slidenum">
              <a:rPr lang="en-US" altLang="zh-CN" dirty="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image" Target="../media/image2.png"/><Relationship Id="rId15" Type="http://schemas.openxmlformats.org/officeDocument/2006/relationships/image" Target="../media/image7.png"/><Relationship Id="rId14" Type="http://schemas.openxmlformats.org/officeDocument/2006/relationships/image" Target="../media/image6.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8" Type="http://schemas.openxmlformats.org/officeDocument/2006/relationships/theme" Target="../theme/theme2.xml"/><Relationship Id="rId17" Type="http://schemas.openxmlformats.org/officeDocument/2006/relationships/image" Target="../media/image3.png"/><Relationship Id="rId16" Type="http://schemas.openxmlformats.org/officeDocument/2006/relationships/image" Target="../media/image2.png"/><Relationship Id="rId15" Type="http://schemas.openxmlformats.org/officeDocument/2006/relationships/image" Target="../media/image7.png"/><Relationship Id="rId14" Type="http://schemas.openxmlformats.org/officeDocument/2006/relationships/image" Target="../media/image6.pn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5" descr="top_liquid"/>
          <p:cNvPicPr>
            <a:picLocks noChangeAspect="1"/>
          </p:cNvPicPr>
          <p:nvPr userDrawn="1"/>
        </p:nvPicPr>
        <p:blipFill>
          <a:blip r:embed="rId14"/>
          <a:srcRect/>
          <a:stretch>
            <a:fillRect/>
          </a:stretch>
        </p:blipFill>
        <p:spPr>
          <a:xfrm>
            <a:off x="5848350" y="0"/>
            <a:ext cx="3295650" cy="1171575"/>
          </a:xfrm>
          <a:prstGeom prst="rect">
            <a:avLst/>
          </a:prstGeom>
          <a:noFill/>
          <a:ln w="9525">
            <a:noFill/>
          </a:ln>
        </p:spPr>
      </p:pic>
      <p:pic>
        <p:nvPicPr>
          <p:cNvPr id="4099" name="Picture 27"/>
          <p:cNvPicPr>
            <a:picLocks noChangeAspect="1"/>
          </p:cNvPicPr>
          <p:nvPr userDrawn="1"/>
        </p:nvPicPr>
        <p:blipFill>
          <a:blip r:embed="rId15"/>
          <a:stretch>
            <a:fillRect/>
          </a:stretch>
        </p:blipFill>
        <p:spPr>
          <a:xfrm>
            <a:off x="8801100" y="2578100"/>
            <a:ext cx="342900" cy="2828925"/>
          </a:xfrm>
          <a:prstGeom prst="rect">
            <a:avLst/>
          </a:prstGeom>
          <a:noFill/>
          <a:ln w="12700">
            <a:noFill/>
          </a:ln>
        </p:spPr>
      </p:pic>
      <p:sp>
        <p:nvSpPr>
          <p:cNvPr id="4100" name="Rectangle 2"/>
          <p:cNvSpPr>
            <a:spLocks noGrp="1"/>
          </p:cNvSpPr>
          <p:nvPr>
            <p:ph type="title"/>
          </p:nvPr>
        </p:nvSpPr>
        <p:spPr>
          <a:xfrm>
            <a:off x="382588" y="455613"/>
            <a:ext cx="7742237" cy="968375"/>
          </a:xfrm>
          <a:prstGeom prst="rect">
            <a:avLst/>
          </a:prstGeom>
          <a:noFill/>
          <a:ln w="9525">
            <a:noFill/>
          </a:ln>
        </p:spPr>
        <p:txBody>
          <a:bodyPr/>
          <a:lstStyle/>
          <a:p>
            <a:pPr lvl="0"/>
            <a:r>
              <a:rPr lang="en-US" altLang="zh-CN" dirty="0"/>
              <a:t>Click to edit Master title style</a:t>
            </a:r>
            <a:endParaRPr lang="en-US" altLang="zh-CN" dirty="0"/>
          </a:p>
        </p:txBody>
      </p:sp>
      <p:sp>
        <p:nvSpPr>
          <p:cNvPr id="4101" name="Rectangle 3"/>
          <p:cNvSpPr>
            <a:spLocks noGrp="1"/>
          </p:cNvSpPr>
          <p:nvPr>
            <p:ph type="body" idx="1"/>
          </p:nvPr>
        </p:nvSpPr>
        <p:spPr>
          <a:xfrm>
            <a:off x="392113" y="1562100"/>
            <a:ext cx="8043862" cy="4397375"/>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41" name="Rectangle 17"/>
          <p:cNvSpPr>
            <a:spLocks noGrp="1" noChangeArrowheads="1"/>
          </p:cNvSpPr>
          <p:nvPr>
            <p:ph type="sldNum" sz="quarter" idx="4"/>
          </p:nvPr>
        </p:nvSpPr>
        <p:spPr bwMode="auto">
          <a:xfrm>
            <a:off x="2841625" y="6507163"/>
            <a:ext cx="3271838" cy="352425"/>
          </a:xfrm>
          <a:prstGeom prst="rect">
            <a:avLst/>
          </a:prstGeom>
          <a:noFill/>
          <a:ln w="9525" algn="ctr">
            <a:noFill/>
            <a:miter lim="800000"/>
          </a:ln>
          <a:effectLst/>
        </p:spPr>
        <p:txBody>
          <a:bodyPr vert="horz" wrap="square" lIns="91440" tIns="45720" rIns="91440" bIns="45720" numCol="1" anchor="t" anchorCtr="0" compatLnSpc="1"/>
          <a:lstStyle>
            <a:lvl1pPr algn="ctr" eaLnBrk="0" hangingPunct="0">
              <a:lnSpc>
                <a:spcPct val="100000"/>
              </a:lnSpc>
              <a:spcBef>
                <a:spcPct val="0"/>
              </a:spcBef>
              <a:spcAft>
                <a:spcPct val="0"/>
              </a:spcAft>
              <a:buSzTx/>
              <a:buFontTx/>
              <a:buNone/>
              <a:defRPr sz="800">
                <a:solidFill>
                  <a:schemeClr val="bg2"/>
                </a:solidFill>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pic>
        <p:nvPicPr>
          <p:cNvPr id="4103" name="Picture 8" descr="logo"/>
          <p:cNvPicPr>
            <a:picLocks noChangeAspect="1"/>
          </p:cNvPicPr>
          <p:nvPr userDrawn="1"/>
        </p:nvPicPr>
        <p:blipFill>
          <a:blip r:embed="rId16">
            <a:clrChange>
              <a:clrFrom>
                <a:srgbClr val="FFFFFF"/>
              </a:clrFrom>
              <a:clrTo>
                <a:srgbClr val="FFFFFF">
                  <a:alpha val="0"/>
                </a:srgbClr>
              </a:clrTo>
            </a:clrChange>
          </a:blip>
          <a:stretch>
            <a:fillRect/>
          </a:stretch>
        </p:blipFill>
        <p:spPr>
          <a:xfrm>
            <a:off x="8356600" y="6197600"/>
            <a:ext cx="787400" cy="6619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2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2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200">
          <a:solidFill>
            <a:schemeClr val="tx2"/>
          </a:solidFill>
          <a:latin typeface="Arial" panose="020B0604020202020204" pitchFamily="34" charset="0"/>
        </a:defRPr>
      </a:lvl5pPr>
      <a:lvl6pPr marL="457200" algn="l" rtl="0" fontAlgn="base">
        <a:lnSpc>
          <a:spcPct val="90000"/>
        </a:lnSpc>
        <a:spcBef>
          <a:spcPct val="0"/>
        </a:spcBef>
        <a:spcAft>
          <a:spcPct val="0"/>
        </a:spcAft>
        <a:defRPr sz="3200">
          <a:solidFill>
            <a:schemeClr val="tx2"/>
          </a:solidFill>
          <a:latin typeface="Arial" panose="020B0604020202020204" pitchFamily="34" charset="0"/>
        </a:defRPr>
      </a:lvl6pPr>
      <a:lvl7pPr marL="914400" algn="l" rtl="0" fontAlgn="base">
        <a:lnSpc>
          <a:spcPct val="90000"/>
        </a:lnSpc>
        <a:spcBef>
          <a:spcPct val="0"/>
        </a:spcBef>
        <a:spcAft>
          <a:spcPct val="0"/>
        </a:spcAft>
        <a:defRPr sz="3200">
          <a:solidFill>
            <a:schemeClr val="tx2"/>
          </a:solidFill>
          <a:latin typeface="Arial" panose="020B0604020202020204" pitchFamily="34" charset="0"/>
        </a:defRPr>
      </a:lvl7pPr>
      <a:lvl8pPr marL="1371600" algn="l" rtl="0" fontAlgn="base">
        <a:lnSpc>
          <a:spcPct val="90000"/>
        </a:lnSpc>
        <a:spcBef>
          <a:spcPct val="0"/>
        </a:spcBef>
        <a:spcAft>
          <a:spcPct val="0"/>
        </a:spcAft>
        <a:defRPr sz="3200">
          <a:solidFill>
            <a:schemeClr val="tx2"/>
          </a:solidFill>
          <a:latin typeface="Arial" panose="020B0604020202020204" pitchFamily="34" charset="0"/>
        </a:defRPr>
      </a:lvl8pPr>
      <a:lvl9pPr marL="1828800" algn="l" rtl="0" fontAlgn="base">
        <a:lnSpc>
          <a:spcPct val="90000"/>
        </a:lnSpc>
        <a:spcBef>
          <a:spcPct val="0"/>
        </a:spcBef>
        <a:spcAft>
          <a:spcPct val="0"/>
        </a:spcAft>
        <a:defRPr sz="3200">
          <a:solidFill>
            <a:schemeClr val="tx2"/>
          </a:solidFill>
          <a:latin typeface="Arial" panose="020B0604020202020204" pitchFamily="34" charset="0"/>
        </a:defRPr>
      </a:lvl9pPr>
    </p:titleStyle>
    <p:bodyStyle>
      <a:lvl1pPr marL="228600" indent="-228600" algn="l" rtl="0" eaLnBrk="0" fontAlgn="base" hangingPunct="0">
        <a:lnSpc>
          <a:spcPct val="90000"/>
        </a:lnSpc>
        <a:spcBef>
          <a:spcPct val="35000"/>
        </a:spcBef>
        <a:spcAft>
          <a:spcPct val="15000"/>
        </a:spcAft>
        <a:buClr>
          <a:srgbClr val="3641AD"/>
        </a:buClr>
        <a:buSzPct val="65000"/>
        <a:buFont typeface="Times" pitchFamily="18" charset="0"/>
        <a:buBlip>
          <a:blip r:embed="rId17"/>
        </a:buBlip>
        <a:tabLst>
          <a:tab pos="1314450" algn="l"/>
        </a:tabLst>
        <a:defRPr sz="2200">
          <a:solidFill>
            <a:srgbClr val="000000"/>
          </a:solidFill>
          <a:latin typeface="+mn-lt"/>
          <a:ea typeface="+mn-ea"/>
          <a:cs typeface="+mn-cs"/>
        </a:defRPr>
      </a:lvl1pPr>
      <a:lvl2pPr marL="571500" indent="-228600" algn="l" rtl="0" eaLnBrk="0" fontAlgn="base" hangingPunct="0">
        <a:lnSpc>
          <a:spcPct val="90000"/>
        </a:lnSpc>
        <a:spcBef>
          <a:spcPct val="25000"/>
        </a:spcBef>
        <a:spcAft>
          <a:spcPct val="15000"/>
        </a:spcAft>
        <a:buClr>
          <a:schemeClr val="accent1"/>
        </a:buClr>
        <a:buSzPct val="80000"/>
        <a:buFont typeface="Wingdings 3" panose="05040102010807070707" pitchFamily="18" charset="2"/>
        <a:buChar char=""/>
        <a:tabLst>
          <a:tab pos="1314450" algn="l"/>
        </a:tabLst>
        <a:defRPr sz="2800">
          <a:solidFill>
            <a:srgbClr val="000000"/>
          </a:solidFill>
          <a:latin typeface="+mn-lt"/>
          <a:ea typeface="+mn-ea"/>
        </a:defRPr>
      </a:lvl2pPr>
      <a:lvl3pPr marL="971550" indent="-177800" algn="l" rtl="0" eaLnBrk="0" fontAlgn="base" hangingPunct="0">
        <a:lnSpc>
          <a:spcPct val="90000"/>
        </a:lnSpc>
        <a:spcBef>
          <a:spcPct val="35000"/>
        </a:spcBef>
        <a:spcAft>
          <a:spcPct val="15000"/>
        </a:spcAft>
        <a:buClr>
          <a:srgbClr val="3641AD"/>
        </a:buClr>
        <a:buSzPct val="65000"/>
        <a:buFont typeface="Times" pitchFamily="18" charset="0"/>
        <a:buBlip>
          <a:blip r:embed="rId17"/>
        </a:buBlip>
        <a:tabLst>
          <a:tab pos="1314450" algn="l"/>
        </a:tabLst>
        <a:defRPr sz="2400">
          <a:solidFill>
            <a:srgbClr val="000000"/>
          </a:solidFill>
          <a:latin typeface="+mn-lt"/>
          <a:ea typeface="+mn-ea"/>
        </a:defRPr>
      </a:lvl3pPr>
      <a:lvl4pPr marL="1314450" indent="-228600" algn="l" rtl="0" eaLnBrk="0" fontAlgn="base" hangingPunct="0">
        <a:lnSpc>
          <a:spcPct val="90000"/>
        </a:lnSpc>
        <a:spcBef>
          <a:spcPct val="35000"/>
        </a:spcBef>
        <a:spcAft>
          <a:spcPct val="15000"/>
        </a:spcAft>
        <a:buClr>
          <a:schemeClr val="accent1"/>
        </a:buClr>
        <a:buSzPct val="80000"/>
        <a:buFont typeface="Wingdings 3" panose="05040102010807070707" pitchFamily="18" charset="2"/>
        <a:buChar char=""/>
        <a:tabLst>
          <a:tab pos="1314450" algn="l"/>
        </a:tabLst>
        <a:defRPr sz="1600">
          <a:solidFill>
            <a:srgbClr val="000000"/>
          </a:solidFill>
          <a:latin typeface="+mn-lt"/>
          <a:ea typeface="+mn-ea"/>
        </a:defRPr>
      </a:lvl4pPr>
      <a:lvl5pPr marL="2006600" indent="-560705" algn="l" rtl="0" eaLnBrk="0" fontAlgn="base" hangingPunct="0">
        <a:lnSpc>
          <a:spcPct val="90000"/>
        </a:lnSpc>
        <a:spcBef>
          <a:spcPct val="35000"/>
        </a:spcBef>
        <a:spcAft>
          <a:spcPct val="15000"/>
        </a:spcAft>
        <a:buClr>
          <a:srgbClr val="FF0029"/>
        </a:buClr>
        <a:buChar char="»"/>
        <a:tabLst>
          <a:tab pos="1314450" algn="l"/>
        </a:tabLst>
        <a:defRPr sz="1600">
          <a:solidFill>
            <a:srgbClr val="000000"/>
          </a:solidFill>
          <a:latin typeface="+mn-lt"/>
          <a:ea typeface="+mn-ea"/>
        </a:defRPr>
      </a:lvl5pPr>
      <a:lvl6pPr marL="24638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6pPr>
      <a:lvl7pPr marL="29210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7pPr>
      <a:lvl8pPr marL="33782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8pPr>
      <a:lvl9pPr marL="38354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5" descr="top_liquid"/>
          <p:cNvPicPr>
            <a:picLocks noChangeAspect="1"/>
          </p:cNvPicPr>
          <p:nvPr userDrawn="1"/>
        </p:nvPicPr>
        <p:blipFill>
          <a:blip r:embed="rId14"/>
          <a:srcRect/>
          <a:stretch>
            <a:fillRect/>
          </a:stretch>
        </p:blipFill>
        <p:spPr>
          <a:xfrm>
            <a:off x="5848350" y="0"/>
            <a:ext cx="3295650" cy="1171575"/>
          </a:xfrm>
          <a:prstGeom prst="rect">
            <a:avLst/>
          </a:prstGeom>
          <a:noFill/>
          <a:ln w="9525">
            <a:noFill/>
          </a:ln>
        </p:spPr>
      </p:pic>
      <p:pic>
        <p:nvPicPr>
          <p:cNvPr id="4099" name="Picture 27"/>
          <p:cNvPicPr>
            <a:picLocks noChangeAspect="1"/>
          </p:cNvPicPr>
          <p:nvPr userDrawn="1"/>
        </p:nvPicPr>
        <p:blipFill>
          <a:blip r:embed="rId15"/>
          <a:stretch>
            <a:fillRect/>
          </a:stretch>
        </p:blipFill>
        <p:spPr>
          <a:xfrm>
            <a:off x="8801100" y="2578100"/>
            <a:ext cx="342900" cy="2828925"/>
          </a:xfrm>
          <a:prstGeom prst="rect">
            <a:avLst/>
          </a:prstGeom>
          <a:noFill/>
          <a:ln w="12700">
            <a:noFill/>
          </a:ln>
        </p:spPr>
      </p:pic>
      <p:sp>
        <p:nvSpPr>
          <p:cNvPr id="4100" name="Rectangle 2"/>
          <p:cNvSpPr>
            <a:spLocks noGrp="1"/>
          </p:cNvSpPr>
          <p:nvPr>
            <p:ph type="title"/>
          </p:nvPr>
        </p:nvSpPr>
        <p:spPr>
          <a:xfrm>
            <a:off x="382588" y="455613"/>
            <a:ext cx="7742237" cy="968375"/>
          </a:xfrm>
          <a:prstGeom prst="rect">
            <a:avLst/>
          </a:prstGeom>
          <a:noFill/>
          <a:ln w="9525">
            <a:noFill/>
          </a:ln>
        </p:spPr>
        <p:txBody>
          <a:bodyPr/>
          <a:lstStyle/>
          <a:p>
            <a:pPr lvl="0"/>
            <a:r>
              <a:rPr lang="en-US" altLang="zh-CN" dirty="0"/>
              <a:t>Click to edit Master title style</a:t>
            </a:r>
            <a:endParaRPr lang="en-US" altLang="zh-CN" dirty="0"/>
          </a:p>
        </p:txBody>
      </p:sp>
      <p:sp>
        <p:nvSpPr>
          <p:cNvPr id="4101" name="Rectangle 3"/>
          <p:cNvSpPr>
            <a:spLocks noGrp="1"/>
          </p:cNvSpPr>
          <p:nvPr>
            <p:ph type="body" idx="1"/>
          </p:nvPr>
        </p:nvSpPr>
        <p:spPr>
          <a:xfrm>
            <a:off x="392113" y="1562100"/>
            <a:ext cx="8043862" cy="4397375"/>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41" name="Rectangle 17"/>
          <p:cNvSpPr>
            <a:spLocks noGrp="1" noChangeArrowheads="1"/>
          </p:cNvSpPr>
          <p:nvPr>
            <p:ph type="sldNum" sz="quarter" idx="4"/>
          </p:nvPr>
        </p:nvSpPr>
        <p:spPr bwMode="auto">
          <a:xfrm>
            <a:off x="2841625" y="6507163"/>
            <a:ext cx="3271838" cy="352425"/>
          </a:xfrm>
          <a:prstGeom prst="rect">
            <a:avLst/>
          </a:prstGeom>
          <a:noFill/>
          <a:ln w="9525" algn="ctr">
            <a:noFill/>
            <a:miter lim="800000"/>
          </a:ln>
          <a:effectLst/>
        </p:spPr>
        <p:txBody>
          <a:bodyPr vert="horz" wrap="square" lIns="91440" tIns="45720" rIns="91440" bIns="45720" numCol="1" anchor="t" anchorCtr="0" compatLnSpc="1"/>
          <a:lstStyle>
            <a:lvl1pPr algn="ctr" eaLnBrk="0" hangingPunct="0">
              <a:lnSpc>
                <a:spcPct val="100000"/>
              </a:lnSpc>
              <a:spcBef>
                <a:spcPct val="0"/>
              </a:spcBef>
              <a:spcAft>
                <a:spcPct val="0"/>
              </a:spcAft>
              <a:buSzTx/>
              <a:buFontTx/>
              <a:buNone/>
              <a:defRPr sz="800">
                <a:solidFill>
                  <a:schemeClr val="bg2"/>
                </a:solidFill>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schemeClr val="bg2"/>
                </a:solidFill>
                <a:effectLst/>
                <a:uLnTx/>
                <a:uFillTx/>
                <a:latin typeface="Arial" panose="020B0604020202020204" pitchFamily="34" charset="0"/>
                <a:ea typeface="+mn-ea"/>
                <a:cs typeface="+mn-cs"/>
              </a:rPr>
              <a:t>苏州衡平会计师事务所</a:t>
            </a:r>
            <a:endParaRPr kumimoji="0" lang="en-US" altLang="zh-CN" sz="8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p:txBody>
      </p:sp>
      <p:pic>
        <p:nvPicPr>
          <p:cNvPr id="4103" name="Picture 8" descr="logo"/>
          <p:cNvPicPr>
            <a:picLocks noChangeAspect="1"/>
          </p:cNvPicPr>
          <p:nvPr userDrawn="1"/>
        </p:nvPicPr>
        <p:blipFill>
          <a:blip r:embed="rId16">
            <a:clrChange>
              <a:clrFrom>
                <a:srgbClr val="FFFFFF"/>
              </a:clrFrom>
              <a:clrTo>
                <a:srgbClr val="FFFFFF">
                  <a:alpha val="0"/>
                </a:srgbClr>
              </a:clrTo>
            </a:clrChange>
          </a:blip>
          <a:stretch>
            <a:fillRect/>
          </a:stretch>
        </p:blipFill>
        <p:spPr>
          <a:xfrm>
            <a:off x="8356600" y="6197600"/>
            <a:ext cx="787400" cy="6619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2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2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200">
          <a:solidFill>
            <a:schemeClr val="tx2"/>
          </a:solidFill>
          <a:latin typeface="Arial" panose="020B0604020202020204" pitchFamily="34" charset="0"/>
        </a:defRPr>
      </a:lvl5pPr>
      <a:lvl6pPr marL="457200" algn="l" rtl="0" fontAlgn="base">
        <a:lnSpc>
          <a:spcPct val="90000"/>
        </a:lnSpc>
        <a:spcBef>
          <a:spcPct val="0"/>
        </a:spcBef>
        <a:spcAft>
          <a:spcPct val="0"/>
        </a:spcAft>
        <a:defRPr sz="3200">
          <a:solidFill>
            <a:schemeClr val="tx2"/>
          </a:solidFill>
          <a:latin typeface="Arial" panose="020B0604020202020204" pitchFamily="34" charset="0"/>
        </a:defRPr>
      </a:lvl6pPr>
      <a:lvl7pPr marL="914400" algn="l" rtl="0" fontAlgn="base">
        <a:lnSpc>
          <a:spcPct val="90000"/>
        </a:lnSpc>
        <a:spcBef>
          <a:spcPct val="0"/>
        </a:spcBef>
        <a:spcAft>
          <a:spcPct val="0"/>
        </a:spcAft>
        <a:defRPr sz="3200">
          <a:solidFill>
            <a:schemeClr val="tx2"/>
          </a:solidFill>
          <a:latin typeface="Arial" panose="020B0604020202020204" pitchFamily="34" charset="0"/>
        </a:defRPr>
      </a:lvl7pPr>
      <a:lvl8pPr marL="1371600" algn="l" rtl="0" fontAlgn="base">
        <a:lnSpc>
          <a:spcPct val="90000"/>
        </a:lnSpc>
        <a:spcBef>
          <a:spcPct val="0"/>
        </a:spcBef>
        <a:spcAft>
          <a:spcPct val="0"/>
        </a:spcAft>
        <a:defRPr sz="3200">
          <a:solidFill>
            <a:schemeClr val="tx2"/>
          </a:solidFill>
          <a:latin typeface="Arial" panose="020B0604020202020204" pitchFamily="34" charset="0"/>
        </a:defRPr>
      </a:lvl8pPr>
      <a:lvl9pPr marL="1828800" algn="l" rtl="0" fontAlgn="base">
        <a:lnSpc>
          <a:spcPct val="90000"/>
        </a:lnSpc>
        <a:spcBef>
          <a:spcPct val="0"/>
        </a:spcBef>
        <a:spcAft>
          <a:spcPct val="0"/>
        </a:spcAft>
        <a:defRPr sz="3200">
          <a:solidFill>
            <a:schemeClr val="tx2"/>
          </a:solidFill>
          <a:latin typeface="Arial" panose="020B0604020202020204" pitchFamily="34" charset="0"/>
        </a:defRPr>
      </a:lvl9pPr>
    </p:titleStyle>
    <p:bodyStyle>
      <a:lvl1pPr marL="228600" indent="-228600" algn="l" rtl="0" eaLnBrk="0" fontAlgn="base" hangingPunct="0">
        <a:lnSpc>
          <a:spcPct val="90000"/>
        </a:lnSpc>
        <a:spcBef>
          <a:spcPct val="35000"/>
        </a:spcBef>
        <a:spcAft>
          <a:spcPct val="15000"/>
        </a:spcAft>
        <a:buClr>
          <a:srgbClr val="3641AD"/>
        </a:buClr>
        <a:buSzPct val="65000"/>
        <a:buFont typeface="Times" pitchFamily="18" charset="0"/>
        <a:buBlip>
          <a:blip r:embed="rId17"/>
        </a:buBlip>
        <a:tabLst>
          <a:tab pos="1314450" algn="l"/>
        </a:tabLst>
        <a:defRPr sz="2200">
          <a:solidFill>
            <a:srgbClr val="000000"/>
          </a:solidFill>
          <a:latin typeface="+mn-lt"/>
          <a:ea typeface="+mn-ea"/>
          <a:cs typeface="+mn-cs"/>
        </a:defRPr>
      </a:lvl1pPr>
      <a:lvl2pPr marL="571500" indent="-228600" algn="l" rtl="0" eaLnBrk="0" fontAlgn="base" hangingPunct="0">
        <a:lnSpc>
          <a:spcPct val="90000"/>
        </a:lnSpc>
        <a:spcBef>
          <a:spcPct val="25000"/>
        </a:spcBef>
        <a:spcAft>
          <a:spcPct val="15000"/>
        </a:spcAft>
        <a:buClr>
          <a:schemeClr val="accent1"/>
        </a:buClr>
        <a:buSzPct val="80000"/>
        <a:buFont typeface="Wingdings 3" panose="05040102010807070707" pitchFamily="18" charset="2"/>
        <a:buChar char=""/>
        <a:tabLst>
          <a:tab pos="1314450" algn="l"/>
        </a:tabLst>
        <a:defRPr sz="2800">
          <a:solidFill>
            <a:srgbClr val="000000"/>
          </a:solidFill>
          <a:latin typeface="+mn-lt"/>
          <a:ea typeface="+mn-ea"/>
        </a:defRPr>
      </a:lvl2pPr>
      <a:lvl3pPr marL="971550" indent="-177800" algn="l" rtl="0" eaLnBrk="0" fontAlgn="base" hangingPunct="0">
        <a:lnSpc>
          <a:spcPct val="90000"/>
        </a:lnSpc>
        <a:spcBef>
          <a:spcPct val="35000"/>
        </a:spcBef>
        <a:spcAft>
          <a:spcPct val="15000"/>
        </a:spcAft>
        <a:buClr>
          <a:srgbClr val="3641AD"/>
        </a:buClr>
        <a:buSzPct val="65000"/>
        <a:buFont typeface="Times" pitchFamily="18" charset="0"/>
        <a:buBlip>
          <a:blip r:embed="rId17"/>
        </a:buBlip>
        <a:tabLst>
          <a:tab pos="1314450" algn="l"/>
        </a:tabLst>
        <a:defRPr sz="2400">
          <a:solidFill>
            <a:srgbClr val="000000"/>
          </a:solidFill>
          <a:latin typeface="+mn-lt"/>
          <a:ea typeface="+mn-ea"/>
        </a:defRPr>
      </a:lvl3pPr>
      <a:lvl4pPr marL="1314450" indent="-228600" algn="l" rtl="0" eaLnBrk="0" fontAlgn="base" hangingPunct="0">
        <a:lnSpc>
          <a:spcPct val="90000"/>
        </a:lnSpc>
        <a:spcBef>
          <a:spcPct val="35000"/>
        </a:spcBef>
        <a:spcAft>
          <a:spcPct val="15000"/>
        </a:spcAft>
        <a:buClr>
          <a:schemeClr val="accent1"/>
        </a:buClr>
        <a:buSzPct val="80000"/>
        <a:buFont typeface="Wingdings 3" panose="05040102010807070707" pitchFamily="18" charset="2"/>
        <a:buChar char=""/>
        <a:tabLst>
          <a:tab pos="1314450" algn="l"/>
        </a:tabLst>
        <a:defRPr sz="1600">
          <a:solidFill>
            <a:srgbClr val="000000"/>
          </a:solidFill>
          <a:latin typeface="+mn-lt"/>
          <a:ea typeface="+mn-ea"/>
        </a:defRPr>
      </a:lvl4pPr>
      <a:lvl5pPr marL="2006600" indent="-560705" algn="l" rtl="0" eaLnBrk="0" fontAlgn="base" hangingPunct="0">
        <a:lnSpc>
          <a:spcPct val="90000"/>
        </a:lnSpc>
        <a:spcBef>
          <a:spcPct val="35000"/>
        </a:spcBef>
        <a:spcAft>
          <a:spcPct val="15000"/>
        </a:spcAft>
        <a:buClr>
          <a:srgbClr val="FF0029"/>
        </a:buClr>
        <a:buChar char="»"/>
        <a:tabLst>
          <a:tab pos="1314450" algn="l"/>
        </a:tabLst>
        <a:defRPr sz="1600">
          <a:solidFill>
            <a:srgbClr val="000000"/>
          </a:solidFill>
          <a:latin typeface="+mn-lt"/>
          <a:ea typeface="+mn-ea"/>
        </a:defRPr>
      </a:lvl5pPr>
      <a:lvl6pPr marL="24638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6pPr>
      <a:lvl7pPr marL="29210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7pPr>
      <a:lvl8pPr marL="33782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8pPr>
      <a:lvl9pPr marL="3835400" indent="-560705" algn="l" rtl="0" fontAlgn="base">
        <a:lnSpc>
          <a:spcPct val="90000"/>
        </a:lnSpc>
        <a:spcBef>
          <a:spcPct val="35000"/>
        </a:spcBef>
        <a:spcAft>
          <a:spcPct val="15000"/>
        </a:spcAft>
        <a:buClr>
          <a:srgbClr val="FF0029"/>
        </a:buClr>
        <a:tabLst>
          <a:tab pos="1314450" algn="l"/>
        </a:tabLst>
        <a:defRPr sz="16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2.xml"/><Relationship Id="rId3" Type="http://schemas.openxmlformats.org/officeDocument/2006/relationships/image" Target="../media/image20.wmf"/><Relationship Id="rId2" Type="http://schemas.openxmlformats.org/officeDocument/2006/relationships/oleObject" Target="../embeddings/oleObject9.bin"/><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jpe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xml"/></Relationships>
</file>

<file path=ppt/slides/_rels/slide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0.jpeg"/><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9.wmf"/></Relationships>
</file>

<file path=ppt/slides/_rels/slide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7" Type="http://schemas.openxmlformats.org/officeDocument/2006/relationships/vmlDrawing" Target="../drawings/vmlDrawing3.vml"/><Relationship Id="rId16" Type="http://schemas.openxmlformats.org/officeDocument/2006/relationships/slideLayout" Target="../slideLayouts/slideLayout2.xml"/><Relationship Id="rId15" Type="http://schemas.openxmlformats.org/officeDocument/2006/relationships/oleObject" Target="../embeddings/oleObject4.bin"/><Relationship Id="rId14" Type="http://schemas.openxmlformats.org/officeDocument/2006/relationships/image" Target="../media/image11.wmf"/><Relationship Id="rId13" Type="http://schemas.openxmlformats.org/officeDocument/2006/relationships/oleObject" Target="../embeddings/oleObject3.bin"/><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042025" y="-17145"/>
            <a:ext cx="3100070" cy="5024120"/>
          </a:xfrm>
          <a:prstGeom prst="rect">
            <a:avLst/>
          </a:prstGeom>
        </p:spPr>
      </p:pic>
      <p:sp>
        <p:nvSpPr>
          <p:cNvPr id="5" name="副标题 4"/>
          <p:cNvSpPr>
            <a:spLocks noGrp="1" noChangeArrowheads="1"/>
          </p:cNvSpPr>
          <p:nvPr>
            <p:ph type="subTitle" idx="1"/>
          </p:nvPr>
        </p:nvSpPr>
        <p:spPr>
          <a:xfrm>
            <a:off x="2974975" y="2846070"/>
            <a:ext cx="6250305" cy="1694815"/>
          </a:xfrm>
        </p:spPr>
        <p:txBody>
          <a:bodyPr/>
          <a:lstStyle/>
          <a:p>
            <a:pPr algn="l" defTabSz="0" eaLnBrk="1" hangingPunct="1">
              <a:lnSpc>
                <a:spcPct val="90000"/>
              </a:lnSpc>
              <a:buClr>
                <a:srgbClr val="3641AD"/>
              </a:buClr>
              <a:buSzPct val="65000"/>
              <a:tabLst>
                <a:tab pos="1314450" algn="l"/>
              </a:tabLst>
            </a:pPr>
            <a:r>
              <a:rPr lang="en-US" altLang="zh-CN" sz="2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主讲人：钟琛</a:t>
            </a:r>
            <a:endParaRPr lang="zh-CN" altLang="en-US" sz="20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l" defTabSz="0" eaLnBrk="1" hangingPunct="1">
              <a:lnSpc>
                <a:spcPct val="90000"/>
              </a:lnSpc>
              <a:buClr>
                <a:srgbClr val="3641AD"/>
              </a:buClr>
              <a:buSzPct val="65000"/>
              <a:tabLst>
                <a:tab pos="1314450" algn="l"/>
              </a:tabLst>
            </a:pPr>
            <a:endParaRPr lang="en-US" altLang="zh-CN" sz="200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algn="l" defTabSz="0" eaLnBrk="1" hangingPunct="1">
              <a:lnSpc>
                <a:spcPct val="90000"/>
              </a:lnSpc>
              <a:buClr>
                <a:srgbClr val="3641AD"/>
              </a:buClr>
              <a:buSzPct val="65000"/>
              <a:tabLst>
                <a:tab pos="1314450" algn="l"/>
              </a:tabLst>
            </a:pPr>
            <a:endParaRPr lang="en-US" altLang="zh-CN" sz="200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algn="l" defTabSz="0" eaLnBrk="1" hangingPunct="1">
              <a:lnSpc>
                <a:spcPct val="90000"/>
              </a:lnSpc>
              <a:buClr>
                <a:srgbClr val="3641AD"/>
              </a:buClr>
              <a:buSzPct val="65000"/>
              <a:tabLst>
                <a:tab pos="1314450" algn="l"/>
              </a:tabLst>
            </a:pPr>
            <a:r>
              <a:rPr lang="zh-CN" altLang="en-US" sz="20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苏州衡平会计师事务所有限公司</a:t>
            </a:r>
            <a:endParaRPr lang="zh-CN" altLang="en-US" sz="20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l" defTabSz="0" eaLnBrk="1" hangingPunct="1">
              <a:lnSpc>
                <a:spcPct val="90000"/>
              </a:lnSpc>
              <a:buClr>
                <a:srgbClr val="3641AD"/>
              </a:buClr>
              <a:buSzPct val="65000"/>
              <a:tabLst>
                <a:tab pos="1314450" algn="l"/>
              </a:tabLst>
            </a:pPr>
            <a:endParaRPr lang="zh-CN" altLang="en-US" sz="20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l" defTabSz="0" eaLnBrk="1" hangingPunct="1">
              <a:lnSpc>
                <a:spcPct val="90000"/>
              </a:lnSpc>
              <a:buClr>
                <a:srgbClr val="3641AD"/>
              </a:buClr>
              <a:buSzPct val="65000"/>
              <a:tabLst>
                <a:tab pos="1314450" algn="l"/>
              </a:tabLst>
            </a:pPr>
            <a:r>
              <a:rPr lang="zh-CN" altLang="en-US" sz="20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苏州工业园区瑞华经济咨询有限公司</a:t>
            </a:r>
            <a:endParaRPr lang="zh-CN" altLang="en-US" sz="2000" dirty="0">
              <a:ln w="12700" cmpd="sng">
                <a:solidFill>
                  <a:schemeClr val="accent4"/>
                </a:solidFill>
                <a:prstDash val="solid"/>
              </a:ln>
              <a:solidFill>
                <a:schemeClr val="accent5">
                  <a:lumMod val="50000"/>
                </a:schemeClr>
              </a:solidFill>
              <a:effectLst/>
              <a:latin typeface="宋体" panose="02010600030101010101" pitchFamily="2" charset="-122"/>
              <a:ea typeface="宋体" panose="02010600030101010101" pitchFamily="2" charset="-122"/>
              <a:cs typeface="宋体" panose="02010600030101010101" pitchFamily="2" charset="-122"/>
              <a:sym typeface="+mn-ea"/>
            </a:endParaRPr>
          </a:p>
          <a:p>
            <a:pPr algn="l" defTabSz="0" eaLnBrk="1" hangingPunct="1">
              <a:lnSpc>
                <a:spcPct val="90000"/>
              </a:lnSpc>
              <a:buClr>
                <a:srgbClr val="3641AD"/>
              </a:buClr>
              <a:buSzPct val="65000"/>
              <a:tabLst>
                <a:tab pos="1314450" algn="l"/>
              </a:tabLst>
            </a:pPr>
            <a:endParaRPr lang="zh-CN"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endParaRPr>
          </a:p>
          <a:p>
            <a:pPr algn="l" eaLnBrk="1" hangingPunct="1"/>
            <a:endParaRPr lang="zh-CN"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endParaRPr>
          </a:p>
        </p:txBody>
      </p:sp>
      <p:sp>
        <p:nvSpPr>
          <p:cNvPr id="2" name="文本框 1"/>
          <p:cNvSpPr txBox="1"/>
          <p:nvPr/>
        </p:nvSpPr>
        <p:spPr>
          <a:xfrm>
            <a:off x="1189990" y="208280"/>
            <a:ext cx="1198245" cy="6748780"/>
          </a:xfrm>
          <a:prstGeom prst="rect">
            <a:avLst/>
          </a:prstGeom>
          <a:noFill/>
        </p:spPr>
        <p:txBody>
          <a:bodyPr vert="eaVert" wrap="square" rtlCol="0">
            <a:spAutoFit/>
          </a:bodyPr>
          <a:lstStyle/>
          <a:p>
            <a:r>
              <a:rPr lang="zh-CN" altLang="en-US" sz="24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高企申报过程中三项研发费用的对比和差异说明      以及风险防范</a:t>
            </a:r>
            <a:endParaRPr lang="zh-CN" altLang="en-US" sz="24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a:p>
            <a:endParaRPr lang="zh-CN" altLang="en-US" b="1" dirty="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企业年度财务报表</a:t>
            </a:r>
            <a:br>
              <a:rPr lang="zh-CN" altLang="en-US" spc="150">
                <a:solidFill>
                  <a:sysClr val="window" lastClr="FFFFFF">
                    <a:lumMod val="65000"/>
                  </a:sysClr>
                </a:solidFill>
                <a:latin typeface="宋体" panose="02010600030101010101" pitchFamily="2" charset="-122"/>
                <a:ea typeface="微软雅黑" panose="020B0503020204020204" charset="-122"/>
                <a:cs typeface="宋体" panose="02010600030101010101" pitchFamily="2" charset="-122"/>
                <a:sym typeface="+mn-ea"/>
              </a:rPr>
            </a:br>
            <a:endParaRPr lang="zh-CN" altLang="en-US"/>
          </a:p>
        </p:txBody>
      </p:sp>
      <p:graphicFrame>
        <p:nvGraphicFramePr>
          <p:cNvPr id="6" name="内容占位符 5">
            <a:hlinkClick r:id="" action="ppaction://ole?verb="/>
          </p:cNvPr>
          <p:cNvGraphicFramePr>
            <a:graphicFrameLocks noChangeAspect="1"/>
          </p:cNvGraphicFramePr>
          <p:nvPr>
            <p:ph idx="1"/>
          </p:nvPr>
        </p:nvGraphicFramePr>
        <p:xfrm>
          <a:off x="3928110" y="3427095"/>
          <a:ext cx="971550" cy="666750"/>
        </p:xfrm>
        <a:graphic>
          <a:graphicData uri="http://schemas.openxmlformats.org/presentationml/2006/ole">
            <mc:AlternateContent xmlns:mc="http://schemas.openxmlformats.org/markup-compatibility/2006">
              <mc:Choice xmlns:v="urn:schemas-microsoft-com:vml" Requires="v">
                <p:oleObj spid="_x0000_s2049" name="" showAsIcon="1" r:id="rId1" imgW="971550" imgH="666750" progId="Package">
                  <p:embed/>
                </p:oleObj>
              </mc:Choice>
              <mc:Fallback>
                <p:oleObj name="" showAsIcon="1" r:id="rId1" imgW="971550" imgH="666750" progId="Package">
                  <p:embed/>
                  <p:pic>
                    <p:nvPicPr>
                      <p:cNvPr id="0" name="图片 2048"/>
                      <p:cNvPicPr/>
                      <p:nvPr/>
                    </p:nvPicPr>
                    <p:blipFill>
                      <a:blip r:embed="rId2"/>
                      <a:stretch>
                        <a:fillRect/>
                      </a:stretch>
                    </p:blipFill>
                    <p:spPr>
                      <a:xfrm>
                        <a:off x="3928110" y="3427095"/>
                        <a:ext cx="971550" cy="666750"/>
                      </a:xfrm>
                      <a:prstGeom prst="rect">
                        <a:avLst/>
                      </a:prstGeom>
                    </p:spPr>
                  </p:pic>
                </p:oleObj>
              </mc:Fallback>
            </mc:AlternateContent>
          </a:graphicData>
        </a:graphic>
      </p:graphicFrame>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研发投入专项审计报告</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内容占位符 3"/>
          <p:cNvPicPr>
            <a:picLocks noChangeAspect="1"/>
          </p:cNvPicPr>
          <p:nvPr>
            <p:ph idx="1"/>
          </p:nvPr>
        </p:nvPicPr>
        <p:blipFill>
          <a:blip r:embed="rId1"/>
          <a:stretch>
            <a:fillRect/>
          </a:stretch>
        </p:blipFill>
        <p:spPr>
          <a:xfrm>
            <a:off x="671830" y="1424305"/>
            <a:ext cx="7922895" cy="4535170"/>
          </a:xfrm>
          <a:prstGeom prst="rect">
            <a:avLst/>
          </a:prstGeom>
        </p:spPr>
      </p:pic>
      <p:graphicFrame>
        <p:nvGraphicFramePr>
          <p:cNvPr id="5" name="对象 4">
            <a:hlinkClick r:id="" action="ppaction://ole?verb="/>
          </p:cNvPr>
          <p:cNvGraphicFramePr>
            <a:graphicFrameLocks noChangeAspect="1"/>
          </p:cNvGraphicFramePr>
          <p:nvPr/>
        </p:nvGraphicFramePr>
        <p:xfrm>
          <a:off x="6548120" y="853440"/>
          <a:ext cx="971550" cy="666750"/>
        </p:xfrm>
        <a:graphic>
          <a:graphicData uri="http://schemas.openxmlformats.org/presentationml/2006/ole">
            <mc:AlternateContent xmlns:mc="http://schemas.openxmlformats.org/markup-compatibility/2006">
              <mc:Choice xmlns:v="urn:schemas-microsoft-com:vml" Requires="v">
                <p:oleObj spid="_x0000_s4097" name="" showAsIcon="1" r:id="rId2" imgW="971550" imgH="666750" progId="Package">
                  <p:embed/>
                </p:oleObj>
              </mc:Choice>
              <mc:Fallback>
                <p:oleObj name="" showAsIcon="1" r:id="rId2" imgW="971550" imgH="666750" progId="Package">
                  <p:embed/>
                  <p:pic>
                    <p:nvPicPr>
                      <p:cNvPr id="0" name="图片 4096"/>
                      <p:cNvPicPr/>
                      <p:nvPr/>
                    </p:nvPicPr>
                    <p:blipFill>
                      <a:blip r:embed="rId3"/>
                      <a:stretch>
                        <a:fillRect/>
                      </a:stretch>
                    </p:blipFill>
                    <p:spPr>
                      <a:xfrm>
                        <a:off x="6548120" y="853440"/>
                        <a:ext cx="971550" cy="666750"/>
                      </a:xfrm>
                      <a:prstGeom prst="rect">
                        <a:avLst/>
                      </a:prstGeom>
                    </p:spPr>
                  </p:pic>
                </p:oleObj>
              </mc:Fallback>
            </mc:AlternateContent>
          </a:graphicData>
        </a:graphic>
      </p:graphicFrame>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b="1">
                <a:solidFill>
                  <a:schemeClr val="tx1"/>
                </a:solidFill>
                <a:latin typeface="宋体" panose="02010600030101010101" pitchFamily="2" charset="-122"/>
                <a:ea typeface="宋体" panose="02010600030101010101" pitchFamily="2" charset="-122"/>
              </a:rPr>
              <a:t>“三表不一致”出现的原因：</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392430" y="1058545"/>
            <a:ext cx="8043545" cy="4900930"/>
          </a:xfrm>
        </p:spPr>
        <p:txBody>
          <a:bodyPr/>
          <a:p>
            <a:pPr marL="0" indent="0" latinLnBrk="0">
              <a:lnSpc>
                <a:spcPct val="150000"/>
              </a:lnSpc>
              <a:spcBef>
                <a:spcPts val="0"/>
              </a:spcBef>
              <a:spcAft>
                <a:spcPts val="0"/>
              </a:spcAft>
              <a:buNone/>
              <a:tabLst>
                <a:tab pos="1314450" algn="l"/>
                <a:tab pos="1314450" algn="l"/>
              </a:tabLst>
            </a:pPr>
            <a:r>
              <a:rPr lang="en-US" altLang="zh-CN">
                <a:latin typeface="宋体" panose="02010600030101010101" pitchFamily="2" charset="-122"/>
                <a:ea typeface="宋体" panose="02010600030101010101" pitchFamily="2" charset="-122"/>
                <a:cs typeface="宋体" panose="02010600030101010101" pitchFamily="2" charset="-122"/>
              </a:rPr>
              <a:t> 1、归集口径不一致 </a:t>
            </a:r>
            <a:endParaRPr lang="en-US" altLang="zh-CN">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rPr>
              <a:t>   由于高新技术企业认定对研发费用的归集口径与加计扣除对研发费用的归集口径不一致，后者严于前者。企业的通常做法，对研发费用日常账目核算归集，采用高新归集口径，申报加计扣除时，由于加计统计口径更为严格，则导致可加计的费用额＜账目上显示的研发费用总额。税务师事务所在进行审计时，则可能按照趋严的标准，对企业的研发费用进行调整。</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22533" name="Picture 7" descr="PE03537_"/>
          <p:cNvPicPr>
            <a:picLocks noChangeAspect="1"/>
          </p:cNvPicPr>
          <p:nvPr/>
        </p:nvPicPr>
        <p:blipFill>
          <a:blip r:embed="rId1"/>
          <a:stretch>
            <a:fillRect/>
          </a:stretch>
        </p:blipFill>
        <p:spPr>
          <a:xfrm>
            <a:off x="6345555" y="455930"/>
            <a:ext cx="1804035" cy="1718945"/>
          </a:xfrm>
          <a:prstGeom prst="rect">
            <a:avLst/>
          </a:prstGeom>
          <a:noFill/>
          <a:ln w="9525">
            <a:noFill/>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br>
              <a:rPr lang="zh-CN" altLang="en-US" sz="20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br>
            <a:br>
              <a:rPr lang="zh-CN" altLang="en-US" sz="20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b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问：实际情况这三张表的口径要求本来就不一致，通常都有一定差异，现在是否执行了这一“近乎很难做到的硬条件？</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br>
              <a:rPr lang="zh-CN" altLang="en-US" dirty="0">
                <a:latin typeface="微软雅黑" panose="020B0503020204020204" charset="-122"/>
                <a:ea typeface="微软雅黑" panose="020B0503020204020204" charset="-122"/>
              </a:rPr>
            </a:br>
            <a:endParaRPr lang="zh-CN" altLang="en-US"/>
          </a:p>
        </p:txBody>
      </p:sp>
      <p:sp>
        <p:nvSpPr>
          <p:cNvPr id="3" name="内容占位符 2"/>
          <p:cNvSpPr>
            <a:spLocks noGrp="1"/>
          </p:cNvSpPr>
          <p:nvPr>
            <p:ph idx="1"/>
          </p:nvPr>
        </p:nvSpPr>
        <p:spPr>
          <a:xfrm>
            <a:off x="392430" y="1307465"/>
            <a:ext cx="8043545" cy="4652010"/>
          </a:xfrm>
        </p:spPr>
        <p:txBody>
          <a:bodyPr/>
          <a:p>
            <a:pPr marL="0" indent="0" latinLnBrk="0">
              <a:lnSpc>
                <a:spcPct val="150000"/>
              </a:lnSpc>
              <a:spcBef>
                <a:spcPts val="0"/>
              </a:spcBef>
              <a:spcAft>
                <a:spcPts val="0"/>
              </a:spcAft>
              <a:buNone/>
              <a:tabLst>
                <a:tab pos="1314450" algn="l"/>
                <a:tab pos="1314450" algn="l"/>
              </a:tabLst>
            </a:pPr>
            <a:endParaRPr lang="en-US" altLang="zh-CN" sz="1800" b="1" dirty="0">
              <a:latin typeface="宋体" panose="02010600030101010101" pitchFamily="2" charset="-122"/>
              <a:ea typeface="宋体" panose="02010600030101010101" pitchFamily="2" charset="-122"/>
              <a:cs typeface="宋体" panose="02010600030101010101" pitchFamily="2" charset="-122"/>
              <a:sym typeface="+mn-ea"/>
            </a:endParaRPr>
          </a:p>
          <a:p>
            <a:pPr marL="0" indent="0" latinLnBrk="0">
              <a:lnSpc>
                <a:spcPct val="150000"/>
              </a:lnSpc>
              <a:spcBef>
                <a:spcPts val="0"/>
              </a:spcBef>
              <a:spcAft>
                <a:spcPts val="0"/>
              </a:spcAft>
              <a:buNone/>
              <a:tabLst>
                <a:tab pos="1314450" algn="l"/>
                <a:tab pos="1314450" algn="l"/>
              </a:tabLst>
            </a:pPr>
            <a:endParaRPr lang="en-US" altLang="zh-CN" sz="1800" b="1" dirty="0">
              <a:latin typeface="宋体" panose="02010600030101010101" pitchFamily="2" charset="-122"/>
              <a:ea typeface="宋体" panose="02010600030101010101" pitchFamily="2" charset="-122"/>
              <a:cs typeface="宋体" panose="02010600030101010101" pitchFamily="2" charset="-122"/>
              <a:sym typeface="+mn-ea"/>
            </a:endParaRPr>
          </a:p>
          <a:p>
            <a:pPr marL="0" indent="0" latinLnBrk="0">
              <a:lnSpc>
                <a:spcPct val="150000"/>
              </a:lnSpc>
              <a:spcBef>
                <a:spcPts val="0"/>
              </a:spcBef>
              <a:spcAft>
                <a:spcPts val="0"/>
              </a:spcAft>
              <a:buNone/>
              <a:tabLst>
                <a:tab pos="1314450" algn="l"/>
                <a:tab pos="1314450" algn="l"/>
              </a:tabLst>
            </a:pPr>
            <a:r>
              <a:rPr lang="en-US" altLang="zh-CN" sz="18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b="1" dirty="0">
                <a:latin typeface="宋体" panose="02010600030101010101" pitchFamily="2" charset="-122"/>
                <a:ea typeface="宋体" panose="02010600030101010101" pitchFamily="2" charset="-122"/>
                <a:cs typeface="宋体" panose="02010600030101010101" pitchFamily="2" charset="-122"/>
                <a:sym typeface="+mn-ea"/>
              </a:rPr>
              <a:t>答：</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企业所得税汇算清缴年度纳税申报表对企业发生的研发费用在</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期间费用明细表</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研发费用加计扣除优惠明细表</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和 </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高新技术企业优惠情况及明细表</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都有填报数据体现，分别对应会计核算口径，加计扣除税收规定口径和高新技术企业认定口径，由于核算要求的口径差异，三表数据的确存在不一致性。其中：会计核算口径，主要依据</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财政部关于企业加强研发费用财务管理的若干意见</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（财企</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en-US" sz="1800" dirty="0">
                <a:latin typeface="宋体" panose="02010600030101010101" pitchFamily="2" charset="-122"/>
                <a:ea typeface="宋体" panose="02010600030101010101" pitchFamily="2" charset="-122"/>
                <a:cs typeface="宋体" panose="02010600030101010101" pitchFamily="2" charset="-122"/>
                <a:sym typeface="+mn-ea"/>
              </a:rPr>
              <a:t>2007</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en-US" sz="1800" dirty="0">
                <a:latin typeface="宋体" panose="02010600030101010101" pitchFamily="2" charset="-122"/>
                <a:ea typeface="宋体" panose="02010600030101010101" pitchFamily="2" charset="-122"/>
                <a:cs typeface="宋体" panose="02010600030101010101" pitchFamily="2" charset="-122"/>
                <a:sym typeface="+mn-ea"/>
              </a:rPr>
              <a:t>194</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号）归集的；加计扣除税收规定口径，主要依据财税</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en-US" sz="1800" dirty="0">
                <a:latin typeface="宋体" panose="02010600030101010101" pitchFamily="2" charset="-122"/>
                <a:ea typeface="宋体" panose="02010600030101010101" pitchFamily="2" charset="-122"/>
                <a:cs typeface="宋体" panose="02010600030101010101" pitchFamily="2" charset="-122"/>
                <a:sym typeface="+mn-ea"/>
              </a:rPr>
              <a:t>2015</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en-US" sz="1800" dirty="0">
                <a:latin typeface="宋体" panose="02010600030101010101" pitchFamily="2" charset="-122"/>
                <a:ea typeface="宋体" panose="02010600030101010101" pitchFamily="2" charset="-122"/>
                <a:cs typeface="宋体" panose="02010600030101010101" pitchFamily="2" charset="-122"/>
                <a:sym typeface="+mn-ea"/>
              </a:rPr>
              <a:t>119</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号文件和国家税务总局</a:t>
            </a:r>
            <a:r>
              <a:rPr lang="en-US" sz="1800" dirty="0">
                <a:latin typeface="宋体" panose="02010600030101010101" pitchFamily="2" charset="-122"/>
                <a:ea typeface="宋体" panose="02010600030101010101" pitchFamily="2" charset="-122"/>
                <a:cs typeface="宋体" panose="02010600030101010101" pitchFamily="2" charset="-122"/>
                <a:sym typeface="+mn-ea"/>
              </a:rPr>
              <a:t>2015</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年</a:t>
            </a:r>
            <a:r>
              <a:rPr lang="en-US" sz="1800" dirty="0">
                <a:latin typeface="宋体" panose="02010600030101010101" pitchFamily="2" charset="-122"/>
                <a:ea typeface="宋体" panose="02010600030101010101" pitchFamily="2" charset="-122"/>
                <a:cs typeface="宋体" panose="02010600030101010101" pitchFamily="2" charset="-122"/>
                <a:sym typeface="+mn-ea"/>
              </a:rPr>
              <a:t>97</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号公告及</a:t>
            </a:r>
            <a:r>
              <a:rPr lang="en-US" sz="1800" dirty="0">
                <a:latin typeface="宋体" panose="02010600030101010101" pitchFamily="2" charset="-122"/>
                <a:ea typeface="宋体" panose="02010600030101010101" pitchFamily="2" charset="-122"/>
                <a:cs typeface="宋体" panose="02010600030101010101" pitchFamily="2" charset="-122"/>
                <a:sym typeface="+mn-ea"/>
              </a:rPr>
              <a:t>2017</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年第</a:t>
            </a:r>
            <a:r>
              <a:rPr lang="en-US" sz="1800" dirty="0">
                <a:latin typeface="宋体" panose="02010600030101010101" pitchFamily="2" charset="-122"/>
                <a:ea typeface="宋体" panose="02010600030101010101" pitchFamily="2" charset="-122"/>
                <a:cs typeface="宋体" panose="02010600030101010101" pitchFamily="2" charset="-122"/>
                <a:sym typeface="+mn-ea"/>
              </a:rPr>
              <a:t>40</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号公告归集的；高新技术企业认定口径，主要依据</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科技部 财政部 国家税务总局关于修订印发</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高新技术企业认定管理工作指引</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的通知</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（国科发火</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en-US" sz="1800" dirty="0">
                <a:latin typeface="宋体" panose="02010600030101010101" pitchFamily="2" charset="-122"/>
                <a:ea typeface="宋体" panose="02010600030101010101" pitchFamily="2" charset="-122"/>
                <a:cs typeface="宋体" panose="02010600030101010101" pitchFamily="2" charset="-122"/>
                <a:sym typeface="+mn-ea"/>
              </a:rPr>
              <a:t>2016</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a:t>
            </a:r>
            <a:r>
              <a:rPr lang="en-US" sz="1800" dirty="0">
                <a:latin typeface="宋体" panose="02010600030101010101" pitchFamily="2" charset="-122"/>
                <a:ea typeface="宋体" panose="02010600030101010101" pitchFamily="2" charset="-122"/>
                <a:cs typeface="宋体" panose="02010600030101010101" pitchFamily="2" charset="-122"/>
                <a:sym typeface="+mn-ea"/>
              </a:rPr>
              <a:t>195</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号）归集的。</a:t>
            </a:r>
            <a:endParaRPr lang="zh-CN" altLang="en-US" sz="1800" dirty="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82588" y="455930"/>
            <a:ext cx="8043862" cy="4397375"/>
          </a:xfrm>
        </p:spPr>
        <p:txBody>
          <a:bodyPr/>
          <a:p>
            <a:pPr marL="0" indent="0" latinLnBrk="0">
              <a:lnSpc>
                <a:spcPct val="150000"/>
              </a:lnSpc>
              <a:spcBef>
                <a:spcPts val="0"/>
              </a:spcBef>
              <a:spcAft>
                <a:spcPts val="0"/>
              </a:spcAft>
              <a:buNone/>
              <a:tabLst>
                <a:tab pos="1314450" algn="l"/>
                <a:tab pos="1314450" algn="l"/>
              </a:tabLst>
            </a:pP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会计口径的研发费用，其主要目的是为了准确核算研发活动支出，而企业研发活动是企业根据自身生产经营情况自行判断的，除该项活动应属于研发活动外，并无过多限制条件。高新技术企业认定口径的研发费用，其主要目的是为了判断企业研发投入强度、科技实力是否达到高新技术企业标准，因此对人员费用、其他费用等方面有一定的限制；研发费用加计扣除政策口径的研发费用，其主要目的是为了细化哪些研发费用可以享受加计扣除政策，引导企业加大核心研发投入，因此政策口径最小。可加计范围针对企业核心研发投入，主要包括研发直接投入和相关性较高的费用，对其他费用有一定的比例限制。应关注的是，允许扣除的研发费用范围采取的是正列举方式，即政策规定中没有列举的加计扣除项目，不可以享受加计扣除优惠。</a:t>
            </a:r>
            <a:endParaRPr lang="zh-CN" altLang="en-US" sz="1800" dirty="0">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    因此，对研发费归集口径政策没有统一的情况下，税务部门目前没有要求企业申报时要“三表数据一致”的政策规定。实际情况可能是，为促进企业研发投入并享受加计扣除税收优惠，对企业申报的研发费金额较大，但未享受研发费加计扣除优惠或享受优惠偏小的企业提醒享受政策优惠。</a:t>
            </a:r>
            <a:endParaRPr lang="zh-CN" altLang="en-US" sz="1800" dirty="0">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6400" y="419100"/>
            <a:ext cx="8029575" cy="5540375"/>
          </a:xfrm>
        </p:spPr>
        <p:txBody>
          <a:bodyPr/>
          <a:p>
            <a:pPr marL="0" indent="0">
              <a:buNone/>
            </a:pPr>
            <a:endParaRPr lang="zh-CN" altLang="en-US"/>
          </a:p>
        </p:txBody>
      </p:sp>
      <p:pic>
        <p:nvPicPr>
          <p:cNvPr id="7" name="图片 6" descr="98af74979565204bb6b932339209621"/>
          <p:cNvPicPr>
            <a:picLocks noChangeAspect="1"/>
          </p:cNvPicPr>
          <p:nvPr/>
        </p:nvPicPr>
        <p:blipFill>
          <a:blip r:embed="rId1"/>
          <a:stretch>
            <a:fillRect/>
          </a:stretch>
        </p:blipFill>
        <p:spPr>
          <a:xfrm>
            <a:off x="406400" y="528955"/>
            <a:ext cx="8167370" cy="4952365"/>
          </a:xfrm>
          <a:prstGeom prst="rect">
            <a:avLst/>
          </a:prstGeom>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b="1">
                <a:solidFill>
                  <a:schemeClr val="tx1"/>
                </a:solidFill>
                <a:latin typeface="宋体" panose="02010600030101010101" pitchFamily="2" charset="-122"/>
                <a:ea typeface="宋体" panose="02010600030101010101" pitchFamily="2" charset="-122"/>
                <a:sym typeface="+mn-ea"/>
              </a:rPr>
              <a:t>“三表不一致”出现的原因：</a:t>
            </a:r>
            <a:br>
              <a:rPr lang="zh-CN" altLang="en-US">
                <a:solidFill>
                  <a:schemeClr val="tx1"/>
                </a:solidFill>
                <a:latin typeface="宋体" panose="02010600030101010101" pitchFamily="2" charset="-122"/>
                <a:ea typeface="宋体" panose="02010600030101010101" pitchFamily="2" charset="-122"/>
              </a:rPr>
            </a:br>
            <a:endParaRPr lang="zh-CN" altLang="en-US"/>
          </a:p>
        </p:txBody>
      </p:sp>
      <p:sp>
        <p:nvSpPr>
          <p:cNvPr id="3" name="内容占位符 2"/>
          <p:cNvSpPr>
            <a:spLocks noGrp="1"/>
          </p:cNvSpPr>
          <p:nvPr>
            <p:ph idx="1"/>
          </p:nvPr>
        </p:nvSpPr>
        <p:spPr>
          <a:xfrm>
            <a:off x="382588" y="1107440"/>
            <a:ext cx="8043862" cy="4397375"/>
          </a:xfrm>
        </p:spPr>
        <p:txBody>
          <a:bodyPr/>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sym typeface="+mn-ea"/>
              </a:rPr>
              <a:t>2、研发人员任职时间不得低于183天的要求 </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sym typeface="+mn-ea"/>
              </a:rPr>
              <a:t>  《高新技术企业认定管理工作指引》规定，科技人员是指累计实际工作时间在183天以上的人员。由于部分行业企业流动性大，企业无法在立项之初，研发费用核算之初就预知科技人员是否能够最终满足183天的工作要求，仅能按照研发工作实际将研发人员费用归集入相应的研发项目。但税务师事务所进行研发费用专项审计时，包括企业进行研发费用加计扣除时会将不满足工作时间要求的人员剔除，由此导致报告数据与账目列示数据不一致。 </a:t>
            </a:r>
            <a:endParaRPr lang="zh-CN" altLang="en-US"/>
          </a:p>
        </p:txBody>
      </p:sp>
      <p:pic>
        <p:nvPicPr>
          <p:cNvPr id="22533" name="Picture 7" descr="PE03537_"/>
          <p:cNvPicPr>
            <a:picLocks noChangeAspect="1"/>
          </p:cNvPicPr>
          <p:nvPr/>
        </p:nvPicPr>
        <p:blipFill>
          <a:blip r:embed="rId1"/>
          <a:stretch>
            <a:fillRect/>
          </a:stretch>
        </p:blipFill>
        <p:spPr>
          <a:xfrm>
            <a:off x="6342380" y="455930"/>
            <a:ext cx="1782445" cy="1697990"/>
          </a:xfrm>
          <a:prstGeom prst="rect">
            <a:avLst/>
          </a:prstGeom>
          <a:noFill/>
          <a:ln w="9525">
            <a:noFill/>
          </a:ln>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b="1">
                <a:solidFill>
                  <a:schemeClr val="tx1"/>
                </a:solidFill>
                <a:latin typeface="宋体" panose="02010600030101010101" pitchFamily="2" charset="-122"/>
                <a:ea typeface="宋体" panose="02010600030101010101" pitchFamily="2" charset="-122"/>
              </a:rPr>
              <a:t>差异说明模板</a:t>
            </a:r>
            <a:endParaRPr lang="zh-CN" altLang="en-US" sz="2800" b="1">
              <a:solidFill>
                <a:schemeClr val="tx1"/>
              </a:solidFill>
              <a:latin typeface="宋体" panose="02010600030101010101" pitchFamily="2" charset="-122"/>
              <a:ea typeface="宋体" panose="02010600030101010101" pitchFamily="2" charset="-122"/>
            </a:endParaRPr>
          </a:p>
        </p:txBody>
      </p:sp>
      <p:graphicFrame>
        <p:nvGraphicFramePr>
          <p:cNvPr id="4" name="表格 3"/>
          <p:cNvGraphicFramePr/>
          <p:nvPr>
            <p:custDataLst>
              <p:tags r:id="rId1"/>
            </p:custDataLst>
          </p:nvPr>
        </p:nvGraphicFramePr>
        <p:xfrm>
          <a:off x="2078990" y="2218055"/>
          <a:ext cx="5247640" cy="3528060"/>
        </p:xfrm>
        <a:graphic>
          <a:graphicData uri="http://schemas.openxmlformats.org/drawingml/2006/table">
            <a:tbl>
              <a:tblPr firstRow="1" bandRow="1">
                <a:tableStyleId>{5940675A-B579-460E-94D1-54222C63F5DA}</a:tableStyleId>
              </a:tblPr>
              <a:tblGrid>
                <a:gridCol w="730885"/>
                <a:gridCol w="1005840"/>
                <a:gridCol w="1004570"/>
                <a:gridCol w="965200"/>
                <a:gridCol w="1541145"/>
              </a:tblGrid>
              <a:tr h="882015">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年份</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  期间费用-研发支出</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汇算</a:t>
                      </a:r>
                      <a:r>
                        <a:rPr lang="zh-CN"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清缴</a:t>
                      </a: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高企优惠备案研发费用填写</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高新技术企业申报专项审计报告审定数</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差异原因</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2015">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2016</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3,511.38</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3,511.38</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黑体" panose="02010609060101010101" pitchFamily="49" charset="-122"/>
                          <a:ea typeface="黑体" panose="02010609060101010101" pitchFamily="49" charset="-122"/>
                          <a:cs typeface="黑体" panose="02010609060101010101" pitchFamily="49" charset="-122"/>
                        </a:rPr>
                        <a:t> 3,278.12 </a:t>
                      </a:r>
                      <a:endParaRPr lang="en-US" altLang="en-US" sz="11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汇算清缴研发费用中有部分项目发生的研发费用不属于本次高企申报研发项目</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2015">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2017</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3,958.94</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3,958.94</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黑体" panose="02010609060101010101" pitchFamily="49" charset="-122"/>
                          <a:ea typeface="黑体" panose="02010609060101010101" pitchFamily="49" charset="-122"/>
                          <a:cs typeface="黑体" panose="02010609060101010101" pitchFamily="49" charset="-122"/>
                        </a:rPr>
                        <a:t> 3,303.36 </a:t>
                      </a:r>
                      <a:endParaRPr lang="en-US" altLang="en-US" sz="11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汇算清缴研发费用中有部分项目发生的研发费用不属于本次高企申报研发项目</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2015">
                <a:tc>
                  <a:txBody>
                    <a:bodyPr/>
                    <a:p>
                      <a:pPr indent="0" algn="ctr">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2018</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黑体" panose="02010609060101010101" pitchFamily="49" charset="-122"/>
                          <a:ea typeface="黑体" panose="02010609060101010101" pitchFamily="49" charset="-122"/>
                          <a:cs typeface="黑体" panose="02010609060101010101" pitchFamily="49" charset="-122"/>
                        </a:rPr>
                        <a:t> 3,375.80</a:t>
                      </a:r>
                      <a:endParaRPr lang="en-US" altLang="en-US" sz="11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黑体" panose="02010609060101010101" pitchFamily="49" charset="-122"/>
                          <a:ea typeface="黑体" panose="02010609060101010101" pitchFamily="49" charset="-122"/>
                          <a:cs typeface="黑体" panose="02010609060101010101" pitchFamily="49" charset="-122"/>
                        </a:rPr>
                        <a:t> 3,375.80</a:t>
                      </a:r>
                      <a:endParaRPr lang="en-US" altLang="en-US" sz="11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黑体" panose="02010609060101010101" pitchFamily="49" charset="-122"/>
                          <a:ea typeface="黑体" panose="02010609060101010101" pitchFamily="49" charset="-122"/>
                          <a:cs typeface="黑体" panose="02010609060101010101" pitchFamily="49" charset="-122"/>
                        </a:rPr>
                        <a:t> 3,375.80 </a:t>
                      </a:r>
                      <a:endParaRPr lang="en-US" altLang="en-US" sz="11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黑体" panose="02010609060101010101" pitchFamily="49" charset="-122"/>
                          <a:ea typeface="黑体" panose="02010609060101010101" pitchFamily="49" charset="-122"/>
                          <a:cs typeface="黑体" panose="02010609060101010101" pitchFamily="49" charset="-122"/>
                        </a:rPr>
                        <a:t>汇算清缴研发费用与高企申报研发费用审定数一致</a:t>
                      </a:r>
                      <a:endParaRPr lang="en-US" altLang="en-US" sz="12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9525" marB="95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2246630" y="922020"/>
            <a:ext cx="5080000" cy="1076325"/>
          </a:xfrm>
          <a:prstGeom prst="rect">
            <a:avLst/>
          </a:prstGeom>
          <a:noFill/>
          <a:ln w="9525">
            <a:noFill/>
          </a:ln>
        </p:spPr>
        <p:txBody>
          <a:bodyPr>
            <a:spAutoFit/>
          </a:bodyPr>
          <a:p>
            <a:pPr algn="ctr"/>
            <a:r>
              <a:rPr lang="zh-CN" sz="1400">
                <a:ea typeface="黑体" panose="02010609060101010101" pitchFamily="49" charset="-122"/>
              </a:rPr>
              <a:t>所得税纳税申报表中研究开发费用与专项审计中数据的差异说明</a:t>
            </a:r>
            <a:r>
              <a:rPr lang="zh-CN" sz="1200">
                <a:latin typeface="宋体" panose="02010600030101010101" pitchFamily="2" charset="-122"/>
                <a:ea typeface="黑体" panose="02010609060101010101" pitchFamily="49" charset="-122"/>
              </a:rPr>
              <a:t>单位名称：苏州</a:t>
            </a:r>
            <a:r>
              <a:rPr lang="en-US" sz="1200">
                <a:latin typeface="宋体" panose="02010600030101010101" pitchFamily="2" charset="-122"/>
              </a:rPr>
              <a:t>xxxxxx</a:t>
            </a:r>
            <a:r>
              <a:rPr lang="zh-CN" sz="1200">
                <a:latin typeface="宋体" panose="02010600030101010101" pitchFamily="2" charset="-122"/>
                <a:ea typeface="黑体" panose="02010609060101010101" pitchFamily="49" charset="-122"/>
              </a:rPr>
              <a:t>有限公司</a:t>
            </a:r>
            <a:endParaRPr lang="zh-CN" sz="1200">
              <a:latin typeface="宋体" panose="02010600030101010101" pitchFamily="2" charset="-122"/>
              <a:ea typeface="黑体" panose="02010609060101010101" pitchFamily="49" charset="-122"/>
            </a:endParaRPr>
          </a:p>
          <a:p>
            <a:pPr algn="ctr"/>
            <a:r>
              <a:rPr lang="en-US" sz="1200">
                <a:latin typeface="宋体" panose="02010600030101010101" pitchFamily="2" charset="-122"/>
              </a:rPr>
              <a:t> </a:t>
            </a:r>
            <a:r>
              <a:rPr lang="zh-CN" sz="1200">
                <a:latin typeface="宋体" panose="02010600030101010101" pitchFamily="2" charset="-122"/>
                <a:ea typeface="黑体" panose="02010609060101010101" pitchFamily="49" charset="-122"/>
              </a:rPr>
              <a:t>金额</a:t>
            </a:r>
            <a:r>
              <a:rPr lang="zh-CN" sz="1200">
                <a:ea typeface="黑体" panose="02010609060101010101" pitchFamily="49" charset="-122"/>
              </a:rPr>
              <a:t>：万元</a:t>
            </a:r>
            <a:endParaRPr lang="zh-CN" altLang="en-US"/>
          </a:p>
        </p:txBody>
      </p:sp>
      <p:sp>
        <p:nvSpPr>
          <p:cNvPr id="5" name="文本框 4"/>
          <p:cNvSpPr txBox="1"/>
          <p:nvPr/>
        </p:nvSpPr>
        <p:spPr>
          <a:xfrm>
            <a:off x="2246630" y="5160010"/>
            <a:ext cx="5080000" cy="1383665"/>
          </a:xfrm>
          <a:prstGeom prst="rect">
            <a:avLst/>
          </a:prstGeom>
          <a:noFill/>
          <a:ln w="9525">
            <a:noFill/>
          </a:ln>
        </p:spPr>
        <p:txBody>
          <a:bodyPr>
            <a:spAutoFit/>
          </a:bodyPr>
          <a:p>
            <a:pPr algn="r"/>
            <a:r>
              <a:rPr lang="en-US" sz="1200">
                <a:latin typeface="宋体" panose="02010600030101010101" pitchFamily="2" charset="-122"/>
              </a:rPr>
              <a:t>    </a:t>
            </a:r>
            <a:r>
              <a:rPr lang="zh-CN" sz="1200">
                <a:latin typeface="宋体" panose="02010600030101010101" pitchFamily="2" charset="-122"/>
                <a:ea typeface="黑体" panose="02010609060101010101" pitchFamily="49" charset="-122"/>
              </a:rPr>
              <a:t>苏州</a:t>
            </a:r>
            <a:r>
              <a:rPr lang="en-US" sz="1200">
                <a:latin typeface="宋体" panose="02010600030101010101" pitchFamily="2" charset="-122"/>
              </a:rPr>
              <a:t>xxxxxx</a:t>
            </a:r>
            <a:r>
              <a:rPr lang="zh-CN" sz="1200">
                <a:latin typeface="宋体" panose="02010600030101010101" pitchFamily="2" charset="-122"/>
                <a:ea typeface="黑体" panose="02010609060101010101" pitchFamily="49" charset="-122"/>
              </a:rPr>
              <a:t>有限公司</a:t>
            </a:r>
            <a:r>
              <a:rPr lang="en-US" sz="1200">
                <a:latin typeface="宋体" panose="02010600030101010101" pitchFamily="2" charset="-122"/>
              </a:rPr>
              <a:t>        2019</a:t>
            </a:r>
            <a:r>
              <a:rPr lang="zh-CN" sz="1200">
                <a:ea typeface="黑体" panose="02010609060101010101" pitchFamily="49" charset="-122"/>
              </a:rPr>
              <a:t>年</a:t>
            </a:r>
            <a:r>
              <a:rPr lang="en-US" sz="1200">
                <a:latin typeface="宋体" panose="02010600030101010101" pitchFamily="2" charset="-122"/>
              </a:rPr>
              <a:t>07</a:t>
            </a:r>
            <a:r>
              <a:rPr lang="zh-CN" sz="1200">
                <a:ea typeface="黑体" panose="02010609060101010101" pitchFamily="49" charset="-122"/>
              </a:rPr>
              <a:t>月</a:t>
            </a:r>
            <a:r>
              <a:rPr lang="en-US" sz="1200">
                <a:latin typeface="宋体" panose="02010600030101010101" pitchFamily="2" charset="-122"/>
              </a:rPr>
              <a:t>24</a:t>
            </a:r>
            <a:r>
              <a:rPr lang="zh-CN" sz="1200">
                <a:ea typeface="黑体" panose="02010609060101010101" pitchFamily="49" charset="-122"/>
              </a:rPr>
              <a:t>日</a:t>
            </a:r>
            <a:endParaRPr lang="zh-CN" altLang="en-US"/>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905" y="455930"/>
            <a:ext cx="8760460" cy="968375"/>
          </a:xfrm>
        </p:spPr>
        <p:txBody>
          <a:bodyPr/>
          <a:p>
            <a:r>
              <a:rPr lang="zh-CN" altLang="en-US">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三、研发费用归集的自查、合规要点及风险防范</a:t>
            </a:r>
            <a:endParaRPr lang="zh-CN" altLang="en-US"/>
          </a:p>
        </p:txBody>
      </p:sp>
      <p:sp>
        <p:nvSpPr>
          <p:cNvPr id="3" name="内容占位符 2"/>
          <p:cNvSpPr>
            <a:spLocks noGrp="1"/>
          </p:cNvSpPr>
          <p:nvPr>
            <p:ph idx="1"/>
          </p:nvPr>
        </p:nvSpPr>
        <p:spPr>
          <a:xfrm>
            <a:off x="392430" y="1236345"/>
            <a:ext cx="8180070" cy="4723130"/>
          </a:xfrm>
        </p:spPr>
        <p:txBody>
          <a:bodyPr/>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rPr>
              <a:t>（一）研发支出——人员人工费列支自查、合规要点</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图示 3"/>
          <p:cNvGraphicFramePr/>
          <p:nvPr/>
        </p:nvGraphicFramePr>
        <p:xfrm>
          <a:off x="391795" y="1941830"/>
          <a:ext cx="7910195" cy="40462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a:sym typeface="+mn-ea"/>
              </a:rPr>
              <a:t>（</a:t>
            </a:r>
            <a:r>
              <a:rPr lang="zh-CN" altLang="en-US">
                <a:latin typeface="宋体" panose="02010600030101010101" pitchFamily="2" charset="-122"/>
                <a:ea typeface="宋体" panose="02010600030101010101" pitchFamily="2" charset="-122"/>
                <a:cs typeface="宋体" panose="02010600030101010101" pitchFamily="2" charset="-122"/>
                <a:sym typeface="+mn-ea"/>
              </a:rPr>
              <a:t>二）研发支出——直接投入费用自查、合规要点</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marL="0" indent="0">
              <a:buNone/>
            </a:pPr>
            <a:endParaRPr lang="zh-CN" altLang="en-US"/>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rPr>
              <a:t>1、若非专用于研发，比如研发与生产共用等情况，则应作工时分配。</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rPr>
              <a:t>2、企业研发活动直接形成产品或作为组成部分形成的产品对外销售的，对应的材料费用不得加计扣除。</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l"/>
            <a:r>
              <a:rPr lang="en-US" altLang="zh-CN" b="1">
                <a:solidFill>
                  <a:schemeClr val="accent4"/>
                </a:solidFill>
                <a:sym typeface="+mn-ea"/>
              </a:rPr>
              <a:t>        </a:t>
            </a:r>
            <a:r>
              <a:rPr lang="en-US" altLang="zh-CN" sz="4400" b="1">
                <a:solidFill>
                  <a:schemeClr val="accent4"/>
                </a:solidFill>
                <a:effectLst/>
                <a:sym typeface="+mn-ea"/>
              </a:rPr>
              <a:t> </a:t>
            </a:r>
            <a:r>
              <a:rPr lang="zh-CN" altLang="en-US" sz="4400" b="1">
                <a:solidFill>
                  <a:schemeClr val="accent4"/>
                </a:solidFill>
                <a:effectLst/>
                <a:sym typeface="+mn-ea"/>
              </a:rPr>
              <a:t>目 录</a:t>
            </a:r>
            <a:endParaRPr lang="zh-CN" altLang="en-US" sz="4400" b="1">
              <a:solidFill>
                <a:schemeClr val="accent4"/>
              </a:solidFill>
              <a:effectLst/>
              <a:sym typeface="+mn-ea"/>
            </a:endParaRPr>
          </a:p>
        </p:txBody>
      </p:sp>
      <p:sp>
        <p:nvSpPr>
          <p:cNvPr id="3" name="内容占位符 2"/>
          <p:cNvSpPr>
            <a:spLocks noGrp="1"/>
          </p:cNvSpPr>
          <p:nvPr>
            <p:ph idx="4294967295"/>
          </p:nvPr>
        </p:nvSpPr>
        <p:spPr>
          <a:xfrm>
            <a:off x="1433830" y="1562100"/>
            <a:ext cx="7710170" cy="4718050"/>
          </a:xfrm>
        </p:spPr>
        <p:txBody>
          <a:bodyPr/>
          <a:lstStyle/>
          <a:p>
            <a:pPr marL="0" indent="0">
              <a:buNone/>
            </a:pPr>
            <a:endParaRPr lang="zh-CN" altLang="en-US"/>
          </a:p>
          <a:p>
            <a:pPr marL="0" indent="0">
              <a:buNone/>
            </a:pPr>
            <a:r>
              <a:rPr lang="zh-CN" altLang="en-US" sz="28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一、高新技术培育入库及认定条件</a:t>
            </a:r>
            <a:endParaRPr lang="zh-CN" altLang="en-US" sz="2800">
              <a:latin typeface="宋体" panose="02010600030101010101" pitchFamily="2" charset="-122"/>
              <a:ea typeface="宋体" panose="02010600030101010101" pitchFamily="2" charset="-122"/>
            </a:endParaRPr>
          </a:p>
          <a:p>
            <a:pPr marL="0" indent="0">
              <a:buNone/>
            </a:pPr>
            <a:endParaRPr lang="zh-CN" altLang="en-US" sz="2800">
              <a:latin typeface="宋体" panose="02010600030101010101" pitchFamily="2" charset="-122"/>
              <a:ea typeface="宋体" panose="02010600030101010101" pitchFamily="2" charset="-122"/>
            </a:endParaRPr>
          </a:p>
          <a:p>
            <a:pPr marL="0" indent="0">
              <a:buNone/>
            </a:pPr>
            <a:r>
              <a:rPr lang="zh-CN" altLang="en-US" sz="28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二、三项研发费用形成差异原因</a:t>
            </a:r>
            <a:endParaRPr lang="zh-CN" altLang="en-US" sz="28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buNone/>
            </a:pPr>
            <a:endParaRPr lang="zh-CN" altLang="en-US" sz="2800">
              <a:latin typeface="宋体" panose="02010600030101010101" pitchFamily="2" charset="-122"/>
              <a:ea typeface="宋体" panose="02010600030101010101" pitchFamily="2" charset="-122"/>
            </a:endParaRPr>
          </a:p>
          <a:p>
            <a:pPr marL="0" indent="0">
              <a:buNone/>
            </a:pPr>
            <a:r>
              <a:rPr lang="zh-CN" altLang="en-US" sz="28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三、</a:t>
            </a:r>
            <a:r>
              <a:rPr lang="zh-CN" altLang="en-US" sz="28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研发费用归集的自查、合规要点及风险防范</a:t>
            </a:r>
            <a:endParaRPr lang="zh-CN" altLang="en-US" sz="28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buNone/>
            </a:pPr>
            <a:endParaRPr lang="zh-CN" altLang="en-US" sz="28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buNone/>
            </a:pPr>
            <a:endParaRPr lang="zh-CN" altLang="en-US"/>
          </a:p>
          <a:p>
            <a:pPr marL="0" indent="0">
              <a:buNone/>
            </a:pPr>
            <a:endParaRPr lang="zh-CN" altLang="en-US"/>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风险防范：</a:t>
            </a:r>
            <a:br>
              <a:rPr lang="zh-CN" altLang="en-US">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br>
            <a:endParaRPr lang="zh-CN" altLang="en-US"/>
          </a:p>
        </p:txBody>
      </p:sp>
      <p:pic>
        <p:nvPicPr>
          <p:cNvPr id="22530" name="Picture 4" descr="PE02012_"/>
          <p:cNvPicPr>
            <a:picLocks noChangeAspect="1"/>
          </p:cNvPicPr>
          <p:nvPr>
            <p:custDataLst>
              <p:tags r:id="rId1"/>
            </p:custDataLst>
          </p:nvPr>
        </p:nvPicPr>
        <p:blipFill>
          <a:blip r:embed="rId2"/>
          <a:stretch>
            <a:fillRect/>
          </a:stretch>
        </p:blipFill>
        <p:spPr>
          <a:xfrm>
            <a:off x="7160895" y="4575175"/>
            <a:ext cx="1275080" cy="2187575"/>
          </a:xfrm>
          <a:prstGeom prst="rect">
            <a:avLst/>
          </a:prstGeom>
          <a:noFill/>
          <a:ln w="9525">
            <a:noFill/>
          </a:ln>
        </p:spPr>
      </p:pic>
      <p:sp>
        <p:nvSpPr>
          <p:cNvPr id="3" name="内容占位符 2"/>
          <p:cNvSpPr>
            <a:spLocks noGrp="1"/>
          </p:cNvSpPr>
          <p:nvPr>
            <p:ph idx="1"/>
          </p:nvPr>
        </p:nvSpPr>
        <p:spPr/>
        <p:txBody>
          <a:bodyPr/>
          <a:p>
            <a:pPr marL="0" indent="0" latinLnBrk="0">
              <a:lnSpc>
                <a:spcPct val="150000"/>
              </a:lnSpc>
              <a:spcBef>
                <a:spcPts val="0"/>
              </a:spcBef>
              <a:spcAft>
                <a:spcPts val="0"/>
              </a:spcAft>
              <a:buNone/>
              <a:tabLst>
                <a:tab pos="1314450" algn="l"/>
                <a:tab pos="1314450" algn="l"/>
              </a:tabLst>
            </a:pPr>
            <a:r>
              <a:rPr lang="en-US" altLang="zh-CN" b="1">
                <a:latin typeface="宋体" panose="02010600030101010101" pitchFamily="2" charset="-122"/>
                <a:ea typeface="宋体" panose="02010600030101010101" pitchFamily="2" charset="-122"/>
                <a:cs typeface="宋体" panose="02010600030101010101" pitchFamily="2" charset="-122"/>
              </a:rPr>
              <a:t>1</a:t>
            </a:r>
            <a:r>
              <a:rPr lang="zh-CN" altLang="en-US" b="1">
                <a:latin typeface="宋体" panose="02010600030101010101" pitchFamily="2" charset="-122"/>
                <a:ea typeface="宋体" panose="02010600030101010101" pitchFamily="2" charset="-122"/>
                <a:cs typeface="宋体" panose="02010600030101010101" pitchFamily="2" charset="-122"/>
              </a:rPr>
              <a:t>、根据每年研发项目，做好研发费用辅助账归集。</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rPr>
              <a:t>注意事项：</a:t>
            </a:r>
            <a:endPar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rPr>
              <a:t>若2019年销售收入低于5000万元，研发费用不低于销售收入5%，销售收入在5000万元与2亿元间，研发费用不低于销售收入4%，销售收入高于2亿元，研发费用不低于销售收入3%。项目研发费用支出类目中，其他费用支出不得高于该项目支出总额的20%，若是项目是委托外部研发，研发费用以实际发生金额的80%计入研发费用辅助账。</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latinLnBrk="0">
              <a:lnSpc>
                <a:spcPct val="150000"/>
              </a:lnSpc>
              <a:spcBef>
                <a:spcPts val="0"/>
              </a:spcBef>
              <a:spcAft>
                <a:spcPts val="0"/>
              </a:spcAft>
              <a:buNone/>
              <a:tabLst>
                <a:tab pos="1314450" algn="l"/>
                <a:tab pos="1314450" algn="l"/>
              </a:tabLst>
            </a:pPr>
            <a:r>
              <a:rPr lang="en-US" altLang="zh-CN" b="1">
                <a:latin typeface="宋体" panose="02010600030101010101" pitchFamily="2" charset="-122"/>
                <a:ea typeface="宋体" panose="02010600030101010101" pitchFamily="2" charset="-122"/>
                <a:cs typeface="宋体" panose="02010600030101010101" pitchFamily="2" charset="-122"/>
              </a:rPr>
              <a:t>2</a:t>
            </a:r>
            <a:r>
              <a:rPr lang="zh-CN" altLang="en-US" b="1">
                <a:latin typeface="宋体" panose="02010600030101010101" pitchFamily="2" charset="-122"/>
                <a:ea typeface="宋体" panose="02010600030101010101" pitchFamily="2" charset="-122"/>
                <a:cs typeface="宋体" panose="02010600030101010101" pitchFamily="2" charset="-122"/>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准确</a:t>
            </a:r>
            <a:r>
              <a:rPr lang="zh-CN" altLang="en-US" b="1">
                <a:latin typeface="宋体" panose="02010600030101010101" pitchFamily="2" charset="-122"/>
                <a:ea typeface="宋体" panose="02010600030101010101" pitchFamily="2" charset="-122"/>
                <a:cs typeface="宋体" panose="02010600030101010101" pitchFamily="2" charset="-122"/>
              </a:rPr>
              <a:t>填报财务报表中研发费用</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注意事项：</a:t>
            </a:r>
            <a:endPar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sym typeface="+mn-ea"/>
              </a:rPr>
              <a:t>利润表中若有研发费用一栏，则研发费用需与年度研发费用辅助账中年度研发费用总额一致；</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sym typeface="+mn-ea"/>
              </a:rPr>
              <a:t>利润表中若没有研发费用一栏，则管理费用应高于年度研发费用辅助账中年度研发费用总额。</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22530" name="Picture 4" descr="PE02012_"/>
          <p:cNvPicPr>
            <a:picLocks noChangeAspect="1"/>
          </p:cNvPicPr>
          <p:nvPr>
            <p:custDataLst>
              <p:tags r:id="rId1"/>
            </p:custDataLst>
          </p:nvPr>
        </p:nvPicPr>
        <p:blipFill>
          <a:blip r:embed="rId2"/>
          <a:stretch>
            <a:fillRect/>
          </a:stretch>
        </p:blipFill>
        <p:spPr>
          <a:xfrm>
            <a:off x="7160895" y="4575175"/>
            <a:ext cx="1275080" cy="2187575"/>
          </a:xfrm>
          <a:prstGeom prst="rect">
            <a:avLst/>
          </a:prstGeom>
          <a:noFill/>
          <a:ln w="9525">
            <a:noFill/>
          </a:ln>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latinLnBrk="0">
              <a:lnSpc>
                <a:spcPct val="150000"/>
              </a:lnSpc>
              <a:spcBef>
                <a:spcPts val="0"/>
              </a:spcBef>
              <a:spcAft>
                <a:spcPts val="0"/>
              </a:spcAft>
              <a:buNone/>
              <a:tabLst>
                <a:tab pos="1314450" algn="l"/>
                <a:tab pos="1314450" algn="l"/>
              </a:tabLst>
            </a:pPr>
            <a:r>
              <a:rPr lang="en-US" altLang="zh-CN" b="1">
                <a:latin typeface="宋体" panose="02010600030101010101" pitchFamily="2" charset="-122"/>
                <a:ea typeface="宋体" panose="02010600030101010101" pitchFamily="2" charset="-122"/>
                <a:cs typeface="宋体" panose="02010600030101010101" pitchFamily="2" charset="-122"/>
                <a:sym typeface="+mn-ea"/>
              </a:rPr>
              <a:t>3</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研发费用支出专项审计报告与研发费用辅助账一致</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注意事项：</a:t>
            </a:r>
            <a:endPar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rPr>
              <a:t>根据研发费用辅助账，做好研发费用支出专项审计报告，研发费用支出专项审计报告的研发项目名称、支出明细、支出总应与辅助账一致。</a:t>
            </a:r>
            <a:endParaRPr lang="zh-CN" altLang="en-US">
              <a:latin typeface="宋体" panose="02010600030101010101" pitchFamily="2" charset="-122"/>
              <a:ea typeface="宋体" panose="02010600030101010101" pitchFamily="2" charset="-122"/>
            </a:endParaRPr>
          </a:p>
        </p:txBody>
      </p:sp>
      <p:pic>
        <p:nvPicPr>
          <p:cNvPr id="22530" name="Picture 4" descr="PE02012_"/>
          <p:cNvPicPr>
            <a:picLocks noChangeAspect="1"/>
          </p:cNvPicPr>
          <p:nvPr>
            <p:custDataLst>
              <p:tags r:id="rId1"/>
            </p:custDataLst>
          </p:nvPr>
        </p:nvPicPr>
        <p:blipFill>
          <a:blip r:embed="rId2"/>
          <a:stretch>
            <a:fillRect/>
          </a:stretch>
        </p:blipFill>
        <p:spPr>
          <a:xfrm>
            <a:off x="7160895" y="4575175"/>
            <a:ext cx="1275080" cy="2187575"/>
          </a:xfrm>
          <a:prstGeom prst="rect">
            <a:avLst/>
          </a:prstGeom>
          <a:noFill/>
          <a:ln w="9525">
            <a:noFill/>
          </a:ln>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22530" name="Picture 4" descr="PE02012_"/>
          <p:cNvPicPr>
            <a:picLocks noChangeAspect="1"/>
          </p:cNvPicPr>
          <p:nvPr>
            <p:custDataLst>
              <p:tags r:id="rId1"/>
            </p:custDataLst>
          </p:nvPr>
        </p:nvPicPr>
        <p:blipFill>
          <a:blip r:embed="rId2"/>
          <a:stretch>
            <a:fillRect/>
          </a:stretch>
        </p:blipFill>
        <p:spPr>
          <a:xfrm>
            <a:off x="7160895" y="4575175"/>
            <a:ext cx="1275080" cy="2187575"/>
          </a:xfrm>
          <a:prstGeom prst="rect">
            <a:avLst/>
          </a:prstGeom>
          <a:noFill/>
          <a:ln w="9525">
            <a:noFill/>
          </a:ln>
        </p:spPr>
      </p:pic>
      <p:sp>
        <p:nvSpPr>
          <p:cNvPr id="3" name="内容占位符 2"/>
          <p:cNvSpPr>
            <a:spLocks noGrp="1"/>
          </p:cNvSpPr>
          <p:nvPr>
            <p:ph idx="1"/>
          </p:nvPr>
        </p:nvSpPr>
        <p:spPr>
          <a:xfrm>
            <a:off x="392430" y="1249680"/>
            <a:ext cx="8043545" cy="4709795"/>
          </a:xfrm>
        </p:spPr>
        <p:txBody>
          <a:bodyPr/>
          <a:p>
            <a:pPr marL="0" indent="0" latinLnBrk="0">
              <a:lnSpc>
                <a:spcPct val="150000"/>
              </a:lnSpc>
              <a:spcBef>
                <a:spcPts val="0"/>
              </a:spcBef>
              <a:spcAft>
                <a:spcPts val="0"/>
              </a:spcAft>
              <a:buNone/>
              <a:tabLst>
                <a:tab pos="1314450" algn="l"/>
                <a:tab pos="1314450" algn="l"/>
              </a:tabLst>
            </a:pPr>
            <a:r>
              <a:rPr lang="en-US" altLang="zh-CN" b="1">
                <a:latin typeface="宋体" panose="02010600030101010101" pitchFamily="2" charset="-122"/>
                <a:ea typeface="宋体" panose="02010600030101010101" pitchFamily="2" charset="-122"/>
                <a:cs typeface="宋体" panose="02010600030101010101" pitchFamily="2" charset="-122"/>
                <a:sym typeface="+mn-ea"/>
              </a:rPr>
              <a:t>4</a:t>
            </a:r>
            <a:r>
              <a:rPr lang="zh-CN" altLang="en-US" b="1">
                <a:latin typeface="宋体" panose="02010600030101010101" pitchFamily="2" charset="-122"/>
                <a:ea typeface="宋体" panose="02010600030101010101" pitchFamily="2" charset="-122"/>
                <a:cs typeface="宋体" panose="02010600030101010101" pitchFamily="2" charset="-122"/>
                <a:sym typeface="+mn-ea"/>
              </a:rPr>
              <a:t>、根据</a:t>
            </a:r>
            <a:r>
              <a:rPr lang="zh-CN" altLang="en-US" b="1">
                <a:latin typeface="宋体" panose="02010600030101010101" pitchFamily="2" charset="-122"/>
                <a:ea typeface="宋体" panose="02010600030101010101" pitchFamily="2" charset="-122"/>
                <a:cs typeface="宋体" panose="02010600030101010101" pitchFamily="2" charset="-122"/>
                <a:sym typeface="+mn-ea"/>
              </a:rPr>
              <a:t>研发费用辅助账或研发费用支出专项审计报告准确填报企业年度所得税纳税申报表</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注意事项：</a:t>
            </a:r>
            <a:endParaRPr lang="zh-CN" altLang="en-US" b="1">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rPr>
              <a:t>根据研发费用辅助账或研发费用支出专项审计报告准确填报2017年-2019年企业年度所得税纳税申报表中的“期间费用明细表十九研发费用”。</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None/>
              <a:tabLst>
                <a:tab pos="1314450" algn="l"/>
                <a:tab pos="1314450" algn="l"/>
              </a:tabLst>
            </a:pPr>
            <a:r>
              <a:rPr lang="zh-CN" altLang="en-US">
                <a:latin typeface="宋体" panose="02010600030101010101" pitchFamily="2" charset="-122"/>
                <a:ea typeface="宋体" panose="02010600030101010101" pitchFamily="2" charset="-122"/>
                <a:cs typeface="宋体" panose="02010600030101010101" pitchFamily="2" charset="-122"/>
              </a:rPr>
              <a:t>若公司享受或填报了研发费用加计扣除支出表，研发费用加计扣除表中的项目名称、支出明细与费用总额需与专项审计报告、研发费用辅助账保持一致。</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内容占位符 2"/>
          <p:cNvSpPr txBox="1"/>
          <p:nvPr/>
        </p:nvSpPr>
        <p:spPr>
          <a:xfrm>
            <a:off x="77470" y="905510"/>
            <a:ext cx="5818505" cy="3878580"/>
          </a:xfrm>
          <a:prstGeom prst="rect">
            <a:avLst/>
          </a:prstGeom>
          <a:noFill/>
          <a:ln w="9525">
            <a:noFill/>
          </a:ln>
        </p:spPr>
        <p:txBody>
          <a:bodyPr anchor="t"/>
          <a:lstStyle/>
          <a:p>
            <a:pPr marL="228600" indent="-228600" algn="ctr" eaLnBrk="0" hangingPunct="0">
              <a:lnSpc>
                <a:spcPct val="90000"/>
              </a:lnSpc>
              <a:spcBef>
                <a:spcPct val="35000"/>
              </a:spcBef>
              <a:spcAft>
                <a:spcPct val="15000"/>
              </a:spcAft>
              <a:buClr>
                <a:srgbClr val="3641AD"/>
              </a:buClr>
              <a:buSzPct val="65000"/>
              <a:buFont typeface="Times" pitchFamily="18" charset="0"/>
              <a:buChar char="•"/>
            </a:pPr>
            <a:r>
              <a:rPr lang="zh-CN" altLang="en-US" sz="2000" b="1" dirty="0">
                <a:solidFill>
                  <a:srgbClr val="000000"/>
                </a:solidFill>
                <a:latin typeface="宋体" panose="02010600030101010101" pitchFamily="2" charset="-122"/>
                <a:ea typeface="宋体" panose="02010600030101010101" pitchFamily="2" charset="-122"/>
              </a:rPr>
              <a:t>联系人：钟琛</a:t>
            </a:r>
            <a:endParaRPr lang="en-US" altLang="zh-CN" sz="2000" b="1" dirty="0">
              <a:solidFill>
                <a:srgbClr val="000000"/>
              </a:solidFill>
              <a:latin typeface="宋体" panose="02010600030101010101" pitchFamily="2" charset="-122"/>
              <a:ea typeface="宋体" panose="02010600030101010101" pitchFamily="2" charset="-122"/>
            </a:endParaRPr>
          </a:p>
          <a:p>
            <a:pPr marL="228600" indent="-228600" algn="ctr" eaLnBrk="0" hangingPunct="0">
              <a:lnSpc>
                <a:spcPct val="90000"/>
              </a:lnSpc>
              <a:spcBef>
                <a:spcPct val="35000"/>
              </a:spcBef>
              <a:spcAft>
                <a:spcPct val="15000"/>
              </a:spcAft>
              <a:buClr>
                <a:srgbClr val="3641AD"/>
              </a:buClr>
              <a:buSzPct val="65000"/>
              <a:buFont typeface="Times" pitchFamily="18" charset="0"/>
              <a:buChar char="•"/>
            </a:pPr>
            <a:r>
              <a:rPr lang="zh-CN" altLang="en-US" sz="2000" b="1" dirty="0">
                <a:solidFill>
                  <a:srgbClr val="000000"/>
                </a:solidFill>
                <a:latin typeface="宋体" panose="02010600030101010101" pitchFamily="2" charset="-122"/>
                <a:ea typeface="宋体" panose="02010600030101010101" pitchFamily="2" charset="-122"/>
              </a:rPr>
              <a:t>电话：</a:t>
            </a:r>
            <a:r>
              <a:rPr lang="en-US" altLang="zh-CN" sz="2000" b="1" dirty="0">
                <a:solidFill>
                  <a:srgbClr val="000000"/>
                </a:solidFill>
                <a:latin typeface="宋体" panose="02010600030101010101" pitchFamily="2" charset="-122"/>
                <a:ea typeface="宋体" panose="02010600030101010101" pitchFamily="2" charset="-122"/>
              </a:rPr>
              <a:t>13862004331</a:t>
            </a:r>
            <a:endParaRPr lang="en-US" altLang="zh-CN" sz="2000" b="1" dirty="0">
              <a:solidFill>
                <a:srgbClr val="000000"/>
              </a:solidFill>
              <a:latin typeface="宋体" panose="02010600030101010101" pitchFamily="2" charset="-122"/>
              <a:ea typeface="宋体" panose="02010600030101010101" pitchFamily="2" charset="-122"/>
            </a:endParaRPr>
          </a:p>
          <a:p>
            <a:pPr marL="228600" indent="-228600" algn="ctr" eaLnBrk="0" hangingPunct="0">
              <a:lnSpc>
                <a:spcPct val="90000"/>
              </a:lnSpc>
              <a:spcBef>
                <a:spcPct val="35000"/>
              </a:spcBef>
              <a:spcAft>
                <a:spcPct val="15000"/>
              </a:spcAft>
              <a:buClr>
                <a:srgbClr val="3641AD"/>
              </a:buClr>
              <a:buSzPct val="65000"/>
              <a:buFont typeface="Times" pitchFamily="18" charset="0"/>
              <a:buChar char="•"/>
            </a:pPr>
            <a:r>
              <a:rPr lang="en-US" altLang="zh-CN" sz="2000" b="1" dirty="0">
                <a:solidFill>
                  <a:srgbClr val="000000"/>
                </a:solidFill>
                <a:latin typeface="宋体" panose="02010600030101010101" pitchFamily="2" charset="-122"/>
                <a:ea typeface="宋体" panose="02010600030101010101" pitchFamily="2" charset="-122"/>
              </a:rPr>
              <a:t>18936086109</a:t>
            </a:r>
            <a:endParaRPr lang="en-US" altLang="zh-CN" sz="2000" b="1" dirty="0">
              <a:solidFill>
                <a:srgbClr val="000000"/>
              </a:solidFill>
              <a:latin typeface="宋体" panose="02010600030101010101" pitchFamily="2" charset="-122"/>
              <a:ea typeface="宋体" panose="02010600030101010101" pitchFamily="2" charset="-122"/>
            </a:endParaRPr>
          </a:p>
          <a:p>
            <a:pPr marL="228600" indent="-228600" algn="ctr" eaLnBrk="0" hangingPunct="0">
              <a:lnSpc>
                <a:spcPct val="90000"/>
              </a:lnSpc>
              <a:spcBef>
                <a:spcPct val="35000"/>
              </a:spcBef>
              <a:spcAft>
                <a:spcPct val="15000"/>
              </a:spcAft>
              <a:buClr>
                <a:srgbClr val="3641AD"/>
              </a:buClr>
              <a:buSzPct val="65000"/>
              <a:buFont typeface="Times" pitchFamily="18" charset="0"/>
              <a:buChar char="•"/>
            </a:pPr>
            <a:r>
              <a:rPr lang="en-US" altLang="zh-CN" sz="2000" b="1" dirty="0">
                <a:solidFill>
                  <a:srgbClr val="000000"/>
                </a:solidFill>
                <a:latin typeface="宋体" panose="02010600030101010101" pitchFamily="2" charset="-122"/>
                <a:ea typeface="宋体" panose="02010600030101010101" pitchFamily="2" charset="-122"/>
              </a:rPr>
              <a:t>QQ:744363162</a:t>
            </a:r>
            <a:endParaRPr lang="en-US" altLang="zh-CN" sz="2000" b="1" dirty="0">
              <a:solidFill>
                <a:srgbClr val="000000"/>
              </a:solidFill>
              <a:latin typeface="宋体" panose="02010600030101010101" pitchFamily="2" charset="-122"/>
              <a:ea typeface="宋体" panose="02010600030101010101" pitchFamily="2" charset="-122"/>
            </a:endParaRPr>
          </a:p>
          <a:p>
            <a:pPr marL="228600" indent="-228600" algn="ctr" eaLnBrk="0" hangingPunct="0">
              <a:lnSpc>
                <a:spcPct val="90000"/>
              </a:lnSpc>
              <a:spcBef>
                <a:spcPct val="35000"/>
              </a:spcBef>
              <a:spcAft>
                <a:spcPct val="15000"/>
              </a:spcAft>
              <a:buClr>
                <a:srgbClr val="3641AD"/>
              </a:buClr>
              <a:buSzPct val="65000"/>
              <a:buFont typeface="Times" pitchFamily="18" charset="0"/>
              <a:buChar char="•"/>
            </a:pPr>
            <a:endParaRPr lang="en-US" altLang="zh-CN" sz="3200" b="1" dirty="0">
              <a:solidFill>
                <a:srgbClr val="000000"/>
              </a:solidFill>
              <a:latin typeface="宋体" panose="02010600030101010101" pitchFamily="2" charset="-122"/>
              <a:ea typeface="宋体" panose="02010600030101010101" pitchFamily="2" charset="-122"/>
            </a:endParaRPr>
          </a:p>
          <a:p>
            <a:pPr marL="228600" indent="-228600" algn="ctr" eaLnBrk="0" hangingPunct="0">
              <a:lnSpc>
                <a:spcPct val="90000"/>
              </a:lnSpc>
              <a:spcBef>
                <a:spcPct val="35000"/>
              </a:spcBef>
              <a:spcAft>
                <a:spcPct val="15000"/>
              </a:spcAft>
              <a:buClr>
                <a:srgbClr val="3641AD"/>
              </a:buClr>
              <a:buSzPct val="65000"/>
              <a:buFont typeface="Times" pitchFamily="18" charset="0"/>
              <a:buChar char="•"/>
            </a:pPr>
            <a:r>
              <a:rPr lang="zh-CN" altLang="en-US" sz="3200" b="1" dirty="0">
                <a:solidFill>
                  <a:srgbClr val="000000"/>
                </a:solidFill>
                <a:latin typeface="宋体" panose="02010600030101010101" pitchFamily="2" charset="-122"/>
                <a:ea typeface="宋体" panose="02010600030101010101" pitchFamily="2" charset="-122"/>
              </a:rPr>
              <a:t>谢 谢</a:t>
            </a:r>
            <a:r>
              <a:rPr lang="en-US" altLang="zh-CN" sz="3200" b="1" dirty="0">
                <a:solidFill>
                  <a:srgbClr val="000000"/>
                </a:solidFill>
                <a:latin typeface="宋体" panose="02010600030101010101" pitchFamily="2" charset="-122"/>
                <a:ea typeface="宋体" panose="02010600030101010101" pitchFamily="2" charset="-122"/>
              </a:rPr>
              <a:t>!</a:t>
            </a:r>
            <a:endParaRPr lang="en-US" altLang="zh-CN" sz="3200" b="1" dirty="0">
              <a:solidFill>
                <a:srgbClr val="000000"/>
              </a:solidFill>
              <a:latin typeface="宋体" panose="02010600030101010101" pitchFamily="2" charset="-122"/>
              <a:ea typeface="宋体" panose="02010600030101010101" pitchFamily="2" charset="-122"/>
            </a:endParaRPr>
          </a:p>
          <a:p>
            <a:pPr marL="228600" indent="-228600" algn="ctr" eaLnBrk="0" hangingPunct="0">
              <a:lnSpc>
                <a:spcPct val="90000"/>
              </a:lnSpc>
              <a:spcBef>
                <a:spcPct val="35000"/>
              </a:spcBef>
              <a:spcAft>
                <a:spcPct val="15000"/>
              </a:spcAft>
              <a:buClr>
                <a:srgbClr val="3641AD"/>
              </a:buClr>
              <a:buSzPct val="65000"/>
              <a:buFont typeface="Times" pitchFamily="18" charset="0"/>
              <a:buChar char="•"/>
            </a:pPr>
            <a:endParaRPr lang="en-US" altLang="zh-CN" sz="3200" b="1" dirty="0">
              <a:solidFill>
                <a:srgbClr val="000000"/>
              </a:solidFill>
              <a:latin typeface="宋体" panose="02010600030101010101" pitchFamily="2" charset="-122"/>
              <a:ea typeface="宋体" panose="02010600030101010101" pitchFamily="2" charset="-122"/>
            </a:endParaRPr>
          </a:p>
          <a:p>
            <a:pPr marL="228600" indent="-228600" algn="ctr" eaLnBrk="0" hangingPunct="0">
              <a:lnSpc>
                <a:spcPct val="90000"/>
              </a:lnSpc>
              <a:spcBef>
                <a:spcPct val="35000"/>
              </a:spcBef>
              <a:spcAft>
                <a:spcPct val="15000"/>
              </a:spcAft>
              <a:buClr>
                <a:srgbClr val="3641AD"/>
              </a:buClr>
              <a:buSzPct val="65000"/>
              <a:buFont typeface="Times" pitchFamily="18" charset="0"/>
              <a:buChar char="•"/>
            </a:pPr>
            <a:r>
              <a:rPr lang="zh-CN" altLang="en-US" sz="3200" b="1" dirty="0">
                <a:solidFill>
                  <a:srgbClr val="000000"/>
                </a:solidFill>
                <a:latin typeface="宋体" panose="02010600030101010101" pitchFamily="2" charset="-122"/>
                <a:ea typeface="宋体" panose="02010600030101010101" pitchFamily="2" charset="-122"/>
              </a:rPr>
              <a:t>欢迎交流讨论！</a:t>
            </a:r>
            <a:endParaRPr lang="zh-CN" altLang="en-US" sz="3200" b="1" dirty="0">
              <a:solidFill>
                <a:srgbClr val="00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7756525" y="6231255"/>
            <a:ext cx="613410" cy="613410"/>
          </a:xfrm>
          <a:prstGeom prst="rect">
            <a:avLst/>
          </a:prstGeom>
        </p:spPr>
      </p:pic>
      <p:pic>
        <p:nvPicPr>
          <p:cNvPr id="3" name="图片 2" descr="微信图片_20200511155142"/>
          <p:cNvPicPr>
            <a:picLocks noChangeAspect="1"/>
          </p:cNvPicPr>
          <p:nvPr/>
        </p:nvPicPr>
        <p:blipFill>
          <a:blip r:embed="rId2"/>
          <a:stretch>
            <a:fillRect/>
          </a:stretch>
        </p:blipFill>
        <p:spPr>
          <a:xfrm>
            <a:off x="5614670" y="2792095"/>
            <a:ext cx="2457450" cy="245745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nvGraphicFramePr>
        <p:xfrm>
          <a:off x="302895" y="139065"/>
          <a:ext cx="8193405" cy="6593205"/>
        </p:xfrm>
        <a:graphic>
          <a:graphicData uri="http://schemas.openxmlformats.org/drawingml/2006/table">
            <a:tbl>
              <a:tblPr firstRow="1" bandRow="1">
                <a:tableStyleId>{5C22544A-7EE6-4342-B048-85BDC9FD1C3A}</a:tableStyleId>
              </a:tblPr>
              <a:tblGrid>
                <a:gridCol w="4104640"/>
                <a:gridCol w="4088765"/>
              </a:tblGrid>
              <a:tr h="565150">
                <a:tc>
                  <a:txBody>
                    <a:bodyPr/>
                    <a:p>
                      <a:pPr indent="0" algn="ctr">
                        <a:buNone/>
                      </a:pPr>
                      <a:r>
                        <a:rPr lang="zh-CN" sz="1600" b="1">
                          <a:solidFill>
                            <a:srgbClr val="000000"/>
                          </a:solidFill>
                          <a:latin typeface="Arial" panose="020B0604020202020204" pitchFamily="34" charset="0"/>
                          <a:ea typeface="宋体" panose="02010600030101010101" pitchFamily="2" charset="-122"/>
                        </a:rPr>
                        <a:t>培育入库条件</a:t>
                      </a:r>
                      <a:endParaRPr lang="en-US" altLang="zh-CN" sz="16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高企认定条件</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5150">
                <a:tc>
                  <a:txBody>
                    <a:bodyPr/>
                    <a:p>
                      <a:pPr indent="0" algn="ctr">
                        <a:buNone/>
                      </a:pPr>
                      <a:r>
                        <a:rPr lang="zh-CN" sz="1400" b="0">
                          <a:solidFill>
                            <a:srgbClr val="000000"/>
                          </a:solidFill>
                          <a:latin typeface="Arial" panose="020B0604020202020204" pitchFamily="34" charset="0"/>
                          <a:ea typeface="宋体" panose="02010600030101010101" pitchFamily="2" charset="-122"/>
                        </a:rPr>
                        <a:t>注册成立一年（365个日历天数）以上的居民企业，且2008年至今未被认定为高新技术企业</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宋体" panose="02010600030101010101" pitchFamily="2" charset="-122"/>
                        </a:rPr>
                        <a:t>注册成立一年（365个日历天数）以上的居民企业</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5785">
                <a:tc gridSpan="2">
                  <a:txBody>
                    <a:bodyPr/>
                    <a:p>
                      <a:pPr indent="0" algn="ctr">
                        <a:buNone/>
                      </a:pPr>
                      <a:r>
                        <a:rPr lang="zh-CN" sz="1400" b="0">
                          <a:solidFill>
                            <a:srgbClr val="000000"/>
                          </a:solidFill>
                          <a:latin typeface="Arial" panose="020B0604020202020204" pitchFamily="34" charset="0"/>
                          <a:ea typeface="宋体" panose="02010600030101010101" pitchFamily="2" charset="-122"/>
                        </a:rPr>
                        <a:t>企业通过自主研发、受让、受赠、并购等方式，获得对其主要产品（服务）在技术上发挥核心支持作用的知识产权的所有权</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66420">
                <a:tc gridSpan="2">
                  <a:txBody>
                    <a:bodyPr/>
                    <a:p>
                      <a:pPr indent="0" algn="ctr">
                        <a:buNone/>
                      </a:pPr>
                      <a:r>
                        <a:rPr lang="zh-CN" sz="1400" b="0">
                          <a:solidFill>
                            <a:srgbClr val="000000"/>
                          </a:solidFill>
                          <a:latin typeface="Arial" panose="020B0604020202020204" pitchFamily="34" charset="0"/>
                          <a:ea typeface="宋体" panose="02010600030101010101" pitchFamily="2" charset="-122"/>
                        </a:rPr>
                        <a:t>对企业主要产品（服务）发挥核心支持作用的技术属于《国家重点支持的高新技术领域》规定的范围</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65150">
                <a:tc>
                  <a:txBody>
                    <a:bodyPr/>
                    <a:p>
                      <a:pPr indent="0" algn="ctr">
                        <a:buNone/>
                      </a:pPr>
                      <a:r>
                        <a:rPr lang="zh-CN" sz="1400" b="0">
                          <a:solidFill>
                            <a:srgbClr val="000000"/>
                          </a:solidFill>
                          <a:latin typeface="Arial" panose="020B0604020202020204" pitchFamily="34" charset="0"/>
                          <a:ea typeface="宋体" panose="02010600030101010101" pitchFamily="2" charset="-122"/>
                        </a:rPr>
                        <a:t>企业从事研发和相关技术创新活动的科技人员占企业当年职工总数的比例不低于</a:t>
                      </a:r>
                      <a:r>
                        <a:rPr lang="en-US" sz="1400" b="0">
                          <a:solidFill>
                            <a:srgbClr val="FF0000"/>
                          </a:solidFill>
                          <a:latin typeface="宋体" panose="02010600030101010101" pitchFamily="2" charset="-122"/>
                        </a:rPr>
                        <a:t>5%</a:t>
                      </a:r>
                      <a:endParaRPr lang="en-US" altLang="en-US" sz="1400" b="0">
                        <a:solidFill>
                          <a:srgbClr val="FF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333333"/>
                          </a:solidFill>
                          <a:latin typeface="Arial" panose="020B0604020202020204" pitchFamily="34" charset="0"/>
                          <a:ea typeface="宋体" panose="02010600030101010101" pitchFamily="2" charset="-122"/>
                        </a:rPr>
                        <a:t>企业从事研发和相关技术创新活动的科技人员占企业当年职工总数的比例不低于</a:t>
                      </a:r>
                      <a:r>
                        <a:rPr lang="en-US" sz="1400" b="0">
                          <a:solidFill>
                            <a:srgbClr val="FF0000"/>
                          </a:solidFill>
                          <a:latin typeface="宋体" panose="02010600030101010101" pitchFamily="2" charset="-122"/>
                        </a:rPr>
                        <a:t>10%</a:t>
                      </a:r>
                      <a:endParaRPr lang="en-US" altLang="en-US" sz="1400" b="0">
                        <a:solidFill>
                          <a:srgbClr val="FF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055495">
                <a:tc>
                  <a:txBody>
                    <a:bodyPr/>
                    <a:p>
                      <a:pPr indent="0">
                        <a:buNone/>
                      </a:pPr>
                      <a:r>
                        <a:rPr lang="zh-CN" sz="1400" b="0">
                          <a:solidFill>
                            <a:srgbClr val="000000"/>
                          </a:solidFill>
                          <a:latin typeface="Arial" panose="020B0604020202020204" pitchFamily="34" charset="0"/>
                          <a:ea typeface="宋体" panose="02010600030101010101" pitchFamily="2" charset="-122"/>
                        </a:rPr>
                        <a:t>企业近两个会计年度（实际年限不足两年的按实际经营时间计算，下同）的研究开发费用总额占同期销售收入总额的比例不低于</a:t>
                      </a:r>
                      <a:r>
                        <a:rPr lang="zh-CN" sz="1400" b="0">
                          <a:solidFill>
                            <a:srgbClr val="FF0000"/>
                          </a:solidFill>
                          <a:latin typeface="Arial" panose="020B0604020202020204" pitchFamily="34" charset="0"/>
                          <a:ea typeface="宋体" panose="02010600030101010101" pitchFamily="2" charset="-122"/>
                        </a:rPr>
                        <a:t>3%</a:t>
                      </a:r>
                      <a:r>
                        <a:rPr lang="zh-CN" sz="1400" b="0">
                          <a:solidFill>
                            <a:srgbClr val="000000"/>
                          </a:solidFill>
                          <a:latin typeface="Arial" panose="020B0604020202020204" pitchFamily="34" charset="0"/>
                          <a:ea typeface="宋体" panose="02010600030101010101" pitchFamily="2" charset="-122"/>
                        </a:rPr>
                        <a:t>，其中：企业在中国境内发生的研究开发费用总额占全部研究开发费用总额的比例不低于60%；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宋体" panose="02010600030101010101" pitchFamily="2" charset="-122"/>
                        </a:rPr>
                        <a:t>企业近三个会计年度（实际经营期不满三年的按实际经营时间计算，下同）的研究开发费用总额占同期销售收入总额的比例符合如下要求：1、最近一年销售收入</a:t>
                      </a:r>
                      <a:r>
                        <a:rPr lang="zh-CN" sz="1400" b="0">
                          <a:solidFill>
                            <a:srgbClr val="FF0000"/>
                          </a:solidFill>
                          <a:latin typeface="Arial" panose="020B0604020202020204" pitchFamily="34" charset="0"/>
                          <a:ea typeface="宋体" panose="02010600030101010101" pitchFamily="2" charset="-122"/>
                        </a:rPr>
                        <a:t>小于5,000万元（含）</a:t>
                      </a:r>
                      <a:r>
                        <a:rPr lang="zh-CN" sz="1400" b="0">
                          <a:solidFill>
                            <a:srgbClr val="000000"/>
                          </a:solidFill>
                          <a:latin typeface="Arial" panose="020B0604020202020204" pitchFamily="34" charset="0"/>
                          <a:ea typeface="宋体" panose="02010600030101010101" pitchFamily="2" charset="-122"/>
                        </a:rPr>
                        <a:t>的企业，比例不低于</a:t>
                      </a:r>
                      <a:r>
                        <a:rPr lang="zh-CN" sz="1400" b="0">
                          <a:solidFill>
                            <a:srgbClr val="FF0000"/>
                          </a:solidFill>
                          <a:latin typeface="Arial" panose="020B0604020202020204" pitchFamily="34" charset="0"/>
                          <a:ea typeface="宋体" panose="02010600030101010101" pitchFamily="2" charset="-122"/>
                        </a:rPr>
                        <a:t>5%</a:t>
                      </a:r>
                      <a:r>
                        <a:rPr lang="zh-CN" sz="1400" b="0">
                          <a:solidFill>
                            <a:srgbClr val="000000"/>
                          </a:solidFill>
                          <a:latin typeface="Arial" panose="020B0604020202020204" pitchFamily="34" charset="0"/>
                          <a:ea typeface="宋体" panose="02010600030101010101" pitchFamily="2" charset="-122"/>
                        </a:rPr>
                        <a:t>；2、最近一年销售收入在</a:t>
                      </a:r>
                      <a:r>
                        <a:rPr lang="zh-CN" sz="1400" b="0">
                          <a:solidFill>
                            <a:srgbClr val="FF0000"/>
                          </a:solidFill>
                          <a:latin typeface="Arial" panose="020B0604020202020204" pitchFamily="34" charset="0"/>
                          <a:ea typeface="宋体" panose="02010600030101010101" pitchFamily="2" charset="-122"/>
                        </a:rPr>
                        <a:t>5,000万元至2亿元（含）</a:t>
                      </a:r>
                      <a:r>
                        <a:rPr lang="zh-CN" sz="1400" b="0">
                          <a:solidFill>
                            <a:srgbClr val="000000"/>
                          </a:solidFill>
                          <a:latin typeface="Arial" panose="020B0604020202020204" pitchFamily="34" charset="0"/>
                          <a:ea typeface="宋体" panose="02010600030101010101" pitchFamily="2" charset="-122"/>
                        </a:rPr>
                        <a:t>的企业，比例不低于</a:t>
                      </a:r>
                      <a:r>
                        <a:rPr lang="zh-CN" sz="1400" b="0">
                          <a:solidFill>
                            <a:srgbClr val="FF0000"/>
                          </a:solidFill>
                          <a:latin typeface="Arial" panose="020B0604020202020204" pitchFamily="34" charset="0"/>
                          <a:ea typeface="宋体" panose="02010600030101010101" pitchFamily="2" charset="-122"/>
                        </a:rPr>
                        <a:t>4%</a:t>
                      </a:r>
                      <a:r>
                        <a:rPr lang="zh-CN" sz="1400" b="0">
                          <a:solidFill>
                            <a:srgbClr val="000000"/>
                          </a:solidFill>
                          <a:latin typeface="Arial" panose="020B0604020202020204" pitchFamily="34" charset="0"/>
                          <a:ea typeface="宋体" panose="02010600030101010101" pitchFamily="2" charset="-122"/>
                        </a:rPr>
                        <a:t>；3、最近一年销售收入在</a:t>
                      </a:r>
                      <a:r>
                        <a:rPr lang="zh-CN" sz="1400" b="0">
                          <a:solidFill>
                            <a:srgbClr val="FF0000"/>
                          </a:solidFill>
                          <a:latin typeface="Arial" panose="020B0604020202020204" pitchFamily="34" charset="0"/>
                          <a:ea typeface="宋体" panose="02010600030101010101" pitchFamily="2" charset="-122"/>
                        </a:rPr>
                        <a:t>2亿元以上</a:t>
                      </a:r>
                      <a:r>
                        <a:rPr lang="zh-CN" sz="1400" b="0">
                          <a:solidFill>
                            <a:srgbClr val="000000"/>
                          </a:solidFill>
                          <a:latin typeface="Arial" panose="020B0604020202020204" pitchFamily="34" charset="0"/>
                          <a:ea typeface="宋体" panose="02010600030101010101" pitchFamily="2" charset="-122"/>
                        </a:rPr>
                        <a:t>的企业，比例不低于</a:t>
                      </a:r>
                      <a:r>
                        <a:rPr lang="zh-CN" sz="1400" b="0">
                          <a:solidFill>
                            <a:srgbClr val="FF0000"/>
                          </a:solidFill>
                          <a:latin typeface="Arial" panose="020B0604020202020204" pitchFamily="34" charset="0"/>
                          <a:ea typeface="宋体" panose="02010600030101010101" pitchFamily="2" charset="-122"/>
                        </a:rPr>
                        <a:t>3%</a:t>
                      </a:r>
                      <a:r>
                        <a:rPr lang="zh-CN" sz="1400" b="0">
                          <a:solidFill>
                            <a:srgbClr val="000000"/>
                          </a:solidFill>
                          <a:latin typeface="Arial" panose="020B0604020202020204" pitchFamily="34" charset="0"/>
                          <a:ea typeface="宋体" panose="02010600030101010101" pitchFamily="2" charset="-122"/>
                        </a:rPr>
                        <a:t>。其中，企业在中国境内发生的研究开发费用总额占全部研究开发费用总额的比例不低于60%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9755">
                <a:tc>
                  <a:txBody>
                    <a:bodyPr/>
                    <a:p>
                      <a:pPr indent="0" algn="ctr">
                        <a:buNone/>
                      </a:pPr>
                      <a:r>
                        <a:rPr lang="zh-CN" sz="1400" b="0">
                          <a:solidFill>
                            <a:srgbClr val="000000"/>
                          </a:solidFill>
                          <a:latin typeface="Arial" panose="020B0604020202020204" pitchFamily="34" charset="0"/>
                          <a:ea typeface="宋体" panose="02010600030101010101" pitchFamily="2" charset="-122"/>
                        </a:rPr>
                        <a:t>近一年高新技术产品（服务）收入占企业同期总收入的比例不低于</a:t>
                      </a:r>
                      <a:r>
                        <a:rPr lang="en-US" sz="1400" b="0">
                          <a:solidFill>
                            <a:srgbClr val="FF0000"/>
                          </a:solidFill>
                          <a:latin typeface="宋体" panose="02010600030101010101" pitchFamily="2" charset="-122"/>
                        </a:rPr>
                        <a:t>50%</a:t>
                      </a:r>
                      <a:endParaRPr lang="en-US" altLang="en-US" sz="1400" b="0">
                        <a:solidFill>
                          <a:srgbClr val="FF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宋体" panose="02010600030101010101" pitchFamily="2" charset="-122"/>
                        </a:rPr>
                        <a:t>近一年高新技术产品（服务）收入占企业同期总收入的比例不低于</a:t>
                      </a:r>
                      <a:r>
                        <a:rPr lang="en-US" sz="1400" b="0">
                          <a:solidFill>
                            <a:srgbClr val="FF0000"/>
                          </a:solidFill>
                          <a:latin typeface="宋体" panose="02010600030101010101" pitchFamily="2" charset="-122"/>
                        </a:rPr>
                        <a:t>60%</a:t>
                      </a:r>
                      <a:endParaRPr lang="en-US" altLang="en-US" sz="1400" b="0">
                        <a:solidFill>
                          <a:srgbClr val="FF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5150">
                <a:tc>
                  <a:txBody>
                    <a:bodyPr/>
                    <a:p>
                      <a:pPr indent="0" algn="ctr">
                        <a:buNone/>
                      </a:pPr>
                      <a:r>
                        <a:rPr lang="zh-CN" sz="1400" b="0">
                          <a:solidFill>
                            <a:srgbClr val="000000"/>
                          </a:solidFill>
                          <a:latin typeface="Arial" panose="020B0604020202020204" pitchFamily="34" charset="0"/>
                          <a:ea typeface="宋体" panose="02010600030101010101" pitchFamily="2" charset="-122"/>
                        </a:rPr>
                        <a:t>企业创新能力评价应达到相应要求，打分</a:t>
                      </a:r>
                      <a:r>
                        <a:rPr lang="en-US" sz="1400" b="0">
                          <a:solidFill>
                            <a:srgbClr val="FF0000"/>
                          </a:solidFill>
                          <a:latin typeface="宋体" panose="02010600030101010101" pitchFamily="2" charset="-122"/>
                        </a:rPr>
                        <a:t>60分</a:t>
                      </a:r>
                      <a:r>
                        <a:rPr lang="en-US" sz="1400" b="0">
                          <a:solidFill>
                            <a:srgbClr val="000000"/>
                          </a:solidFill>
                          <a:latin typeface="宋体" panose="02010600030101010101" pitchFamily="2" charset="-122"/>
                        </a:rPr>
                        <a:t>以上</a:t>
                      </a:r>
                      <a:endParaRPr lang="en-US" altLang="en-US" sz="14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宋体" panose="02010600030101010101" pitchFamily="2" charset="-122"/>
                        </a:rPr>
                        <a:t>企业创新能力评价应达到相应要求，打分</a:t>
                      </a:r>
                      <a:r>
                        <a:rPr lang="en-US" sz="1400" b="0">
                          <a:solidFill>
                            <a:srgbClr val="FF0000"/>
                          </a:solidFill>
                          <a:latin typeface="宋体" panose="02010600030101010101" pitchFamily="2" charset="-122"/>
                        </a:rPr>
                        <a:t>70分</a:t>
                      </a:r>
                      <a:r>
                        <a:rPr lang="en-US" sz="1400" b="0">
                          <a:solidFill>
                            <a:srgbClr val="000000"/>
                          </a:solidFill>
                          <a:latin typeface="宋体" panose="02010600030101010101" pitchFamily="2" charset="-122"/>
                        </a:rPr>
                        <a:t>以上</a:t>
                      </a:r>
                      <a:endParaRPr lang="en-US" altLang="en-US" sz="14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5150">
                <a:tc gridSpan="2">
                  <a:txBody>
                    <a:bodyPr/>
                    <a:p>
                      <a:pPr indent="0" algn="ctr">
                        <a:buNone/>
                      </a:pPr>
                      <a:r>
                        <a:rPr lang="zh-CN" sz="1400" b="0">
                          <a:solidFill>
                            <a:srgbClr val="000000"/>
                          </a:solidFill>
                          <a:latin typeface="Arial" panose="020B0604020202020204" pitchFamily="34" charset="0"/>
                          <a:ea typeface="宋体" panose="02010600030101010101" pitchFamily="2" charset="-122"/>
                        </a:rPr>
                        <a:t>企业申请认定前一年内未发生重大安全、重大质量事故或严重环境违法行为。</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1"/>
                </a:solidFill>
                <a:effectLst>
                  <a:outerShdw blurRad="38100" dist="19050" dir="2700000" algn="tl" rotWithShape="0">
                    <a:schemeClr val="dk1">
                      <a:alpha val="40000"/>
                    </a:schemeClr>
                  </a:outerShdw>
                </a:effectLst>
                <a:ea typeface="宋体" panose="02010600030101010101" pitchFamily="2" charset="-122"/>
                <a:sym typeface="+mn-ea"/>
              </a:rPr>
              <a:t>一、申报高新技术企业条件</a:t>
            </a:r>
            <a:endParaRPr lang="zh-CN" altLang="en-US">
              <a:solidFill>
                <a:schemeClr val="tx1"/>
              </a:solidFill>
              <a:effectLst>
                <a:outerShdw blurRad="38100" dist="19050" dir="2700000" algn="tl" rotWithShape="0">
                  <a:schemeClr val="dk1">
                    <a:alpha val="40000"/>
                  </a:schemeClr>
                </a:outerShdw>
              </a:effectLst>
              <a:ea typeface="宋体" panose="02010600030101010101" pitchFamily="2" charset="-122"/>
              <a:sym typeface="+mn-ea"/>
            </a:endParaRPr>
          </a:p>
        </p:txBody>
      </p:sp>
      <p:sp>
        <p:nvSpPr>
          <p:cNvPr id="3" name="内容占位符 2"/>
          <p:cNvSpPr>
            <a:spLocks noGrp="1"/>
          </p:cNvSpPr>
          <p:nvPr>
            <p:ph idx="1"/>
          </p:nvPr>
        </p:nvSpPr>
        <p:spPr>
          <a:xfrm>
            <a:off x="382588" y="1230630"/>
            <a:ext cx="8043862" cy="4397375"/>
          </a:xfrm>
        </p:spPr>
        <p:txBody>
          <a:bodyPr/>
          <a:lstStyle/>
          <a:p>
            <a:pPr marL="0" indent="0">
              <a:buNone/>
            </a:pPr>
            <a:r>
              <a:rPr lang="zh-CN" altLang="en-US" b="1" dirty="0">
                <a:ea typeface="宋体" panose="02010600030101010101" pitchFamily="2" charset="-122"/>
                <a:sym typeface="+mn-ea"/>
              </a:rPr>
              <a:t>高企认定标准与条件</a:t>
            </a:r>
            <a:endParaRPr lang="en-US" altLang="zh-CN" dirty="0">
              <a:ea typeface="宋体" panose="02010600030101010101" pitchFamily="2" charset="-122"/>
            </a:endParaRPr>
          </a:p>
          <a:p>
            <a:pPr marL="0" indent="0">
              <a:buNone/>
            </a:pPr>
            <a:endParaRPr lang="zh-CN" altLang="en-US"/>
          </a:p>
        </p:txBody>
      </p:sp>
      <p:sp>
        <p:nvSpPr>
          <p:cNvPr id="8" name="AutoShape 6"/>
          <p:cNvSpPr>
            <a:spLocks noChangeArrowheads="1"/>
          </p:cNvSpPr>
          <p:nvPr/>
        </p:nvSpPr>
        <p:spPr bwMode="blackWhite">
          <a:xfrm>
            <a:off x="860425" y="1757045"/>
            <a:ext cx="4038600" cy="533400"/>
          </a:xfrm>
          <a:prstGeom prst="roundRect">
            <a:avLst>
              <a:gd name="adj" fmla="val 9106"/>
            </a:avLst>
          </a:prstGeom>
          <a:gradFill rotWithShape="1">
            <a:gsLst>
              <a:gs pos="0">
                <a:schemeClr val="tx2">
                  <a:lumMod val="40000"/>
                  <a:lumOff val="60000"/>
                </a:schemeClr>
              </a:gs>
              <a:gs pos="100000">
                <a:schemeClr val="accent2">
                  <a:gamma/>
                  <a:shade val="46275"/>
                  <a:invGamma/>
                </a:schemeClr>
              </a:gs>
            </a:gsLst>
            <a:lin ang="5400000" scaled="1"/>
          </a:gradFill>
          <a:ln w="25400">
            <a:solidFill>
              <a:schemeClr val="tx1"/>
            </a:solidFill>
            <a:round/>
          </a:ln>
          <a:effectLst/>
        </p:spPr>
        <p:txBody>
          <a:bodyPr wrap="none" anchor="ctr"/>
          <a:lstStyle/>
          <a:p>
            <a:pPr marL="0" marR="0" lvl="0" indent="0" algn="l" defTabSz="914400" rtl="0" eaLnBrk="1" fontAlgn="base" latinLnBrk="0" hangingPunct="1">
              <a:lnSpc>
                <a:spcPct val="90000"/>
              </a:lnSpc>
              <a:spcBef>
                <a:spcPct val="35000"/>
              </a:spcBef>
              <a:spcAft>
                <a:spcPct val="15000"/>
              </a:spcAft>
              <a:buClrTx/>
              <a:buSzPct val="65000"/>
              <a:buFontTx/>
              <a:buChar char="•"/>
              <a:defRPr/>
            </a:pPr>
            <a:endParaRPr kumimoji="0" lang="zh-CN" altLang="en-US" sz="105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endParaRPr>
          </a:p>
          <a:p>
            <a:pPr marL="0" marR="0" lvl="0" indent="0" algn="ctr" defTabSz="914400" rtl="0" eaLnBrk="0" fontAlgn="base" latinLnBrk="0" hangingPunct="0">
              <a:lnSpc>
                <a:spcPct val="90000"/>
              </a:lnSpc>
              <a:spcBef>
                <a:spcPts val="0"/>
              </a:spcBef>
              <a:spcAft>
                <a:spcPts val="0"/>
              </a:spcAft>
              <a:buClrTx/>
              <a:buSzPct val="65000"/>
              <a:buFontTx/>
              <a:buChar char="•"/>
              <a:defRPr/>
            </a:pPr>
            <a:r>
              <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1</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、自主知识产权</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 </a:t>
            </a:r>
            <a:endPar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48132" name="AutoShape 4"/>
          <p:cNvSpPr>
            <a:spLocks noChangeArrowheads="1"/>
          </p:cNvSpPr>
          <p:nvPr/>
        </p:nvSpPr>
        <p:spPr bwMode="blackWhite">
          <a:xfrm>
            <a:off x="860425" y="2432685"/>
            <a:ext cx="4038600" cy="54800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ln>
          <a:effectLst/>
        </p:spPr>
        <p:txBody>
          <a:bodyPr wrap="none" anchor="ctr"/>
          <a:lstStyle/>
          <a:p>
            <a:pPr marL="0" marR="0" lvl="0" indent="0" algn="ctr" defTabSz="914400" rtl="0" eaLnBrk="0" fontAlgn="base" latinLnBrk="0" hangingPunct="0">
              <a:lnSpc>
                <a:spcPct val="90000"/>
              </a:lnSpc>
              <a:spcBef>
                <a:spcPct val="35000"/>
              </a:spcBef>
              <a:spcAft>
                <a:spcPct val="15000"/>
              </a:spcAft>
              <a:buClrTx/>
              <a:buSzPct val="65000"/>
              <a:buFontTx/>
              <a:buChar char="•"/>
              <a:defRPr/>
            </a:pPr>
            <a:r>
              <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2</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、技术领域范围</a:t>
            </a:r>
            <a:endPar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48133" name="AutoShape 5"/>
          <p:cNvSpPr>
            <a:spLocks noChangeArrowheads="1"/>
          </p:cNvSpPr>
          <p:nvPr/>
        </p:nvSpPr>
        <p:spPr bwMode="blackWhite">
          <a:xfrm>
            <a:off x="860425" y="3166745"/>
            <a:ext cx="4038600" cy="525145"/>
          </a:xfrm>
          <a:prstGeom prst="roundRect">
            <a:avLst>
              <a:gd name="adj" fmla="val 9106"/>
            </a:avLst>
          </a:prstGeom>
          <a:gradFill rotWithShape="1">
            <a:gsLst>
              <a:gs pos="0">
                <a:srgbClr val="699D5F"/>
              </a:gs>
              <a:gs pos="100000">
                <a:srgbClr val="699D5F">
                  <a:gamma/>
                  <a:shade val="46275"/>
                  <a:invGamma/>
                </a:srgbClr>
              </a:gs>
            </a:gsLst>
            <a:lin ang="5400000" scaled="1"/>
          </a:gradFill>
          <a:ln w="25400">
            <a:solidFill>
              <a:schemeClr val="tx1"/>
            </a:solidFill>
            <a:round/>
          </a:ln>
          <a:effectLst/>
        </p:spPr>
        <p:txBody>
          <a:bodyPr wrap="none" anchor="ctr"/>
          <a:lstStyle/>
          <a:p>
            <a:pPr marL="0" marR="0" lvl="0" indent="0" algn="l" defTabSz="914400" rtl="0" eaLnBrk="1" fontAlgn="base" latinLnBrk="0" hangingPunct="1">
              <a:lnSpc>
                <a:spcPct val="90000"/>
              </a:lnSpc>
              <a:spcBef>
                <a:spcPct val="35000"/>
              </a:spcBef>
              <a:spcAft>
                <a:spcPct val="15000"/>
              </a:spcAft>
              <a:buClrTx/>
              <a:buSzPct val="65000"/>
              <a:buFontTx/>
              <a:buChar char="•"/>
              <a:defRPr/>
            </a:pPr>
            <a:endParaRPr kumimoji="0" lang="zh-CN" altLang="en-US" sz="105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endParaRPr>
          </a:p>
          <a:p>
            <a:pPr marL="0" marR="0" lvl="0" indent="0" algn="ctr" defTabSz="914400" rtl="0" eaLnBrk="1" fontAlgn="base" latinLnBrk="0" hangingPunct="1">
              <a:lnSpc>
                <a:spcPct val="90000"/>
              </a:lnSpc>
              <a:spcBef>
                <a:spcPts val="0"/>
              </a:spcBef>
              <a:spcAft>
                <a:spcPts val="0"/>
              </a:spcAft>
              <a:buClrTx/>
              <a:buSzPct val="65000"/>
              <a:buFontTx/>
              <a:buChar char="•"/>
              <a:defRPr/>
            </a:pPr>
            <a:r>
              <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3</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、科技人员比例</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 </a:t>
            </a:r>
            <a:endPar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48134" name="AutoShape 6"/>
          <p:cNvSpPr>
            <a:spLocks noChangeArrowheads="1"/>
          </p:cNvSpPr>
          <p:nvPr/>
        </p:nvSpPr>
        <p:spPr bwMode="blackWhite">
          <a:xfrm>
            <a:off x="860425" y="3940175"/>
            <a:ext cx="4038600" cy="471805"/>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ln>
          <a:effectLst/>
        </p:spPr>
        <p:txBody>
          <a:bodyPr wrap="none" anchor="ctr"/>
          <a:lstStyle/>
          <a:p>
            <a:pPr marL="0" marR="0" lvl="0" indent="0" algn="l" defTabSz="914400" rtl="0" eaLnBrk="1" fontAlgn="base" latinLnBrk="0" hangingPunct="1">
              <a:lnSpc>
                <a:spcPct val="90000"/>
              </a:lnSpc>
              <a:spcBef>
                <a:spcPct val="35000"/>
              </a:spcBef>
              <a:spcAft>
                <a:spcPct val="15000"/>
              </a:spcAft>
              <a:buClrTx/>
              <a:buSzPct val="65000"/>
              <a:buFontTx/>
              <a:buChar char="•"/>
              <a:defRPr/>
            </a:pPr>
            <a:endParaRPr kumimoji="0" lang="zh-CN" altLang="en-US" sz="1050" b="0" i="0" u="none" strike="noStrike" kern="1200" cap="none" spc="0" normalizeH="0" baseline="0" noProof="0" dirty="0">
              <a:ln>
                <a:noFill/>
              </a:ln>
              <a:solidFill>
                <a:srgbClr val="000000"/>
              </a:solidFill>
              <a:effectLst/>
              <a:uLnTx/>
              <a:uFillTx/>
              <a:latin typeface="Gulim" panose="020B0600000101010101" pitchFamily="34" charset="-127"/>
              <a:ea typeface="Gulim" panose="020B0600000101010101" pitchFamily="34" charset="-127"/>
              <a:cs typeface="+mn-cs"/>
              <a:sym typeface="+mn-ea"/>
            </a:endParaRPr>
          </a:p>
          <a:p>
            <a:pPr marL="0" marR="0" lvl="0" indent="0" algn="ctr" defTabSz="914400" rtl="0" eaLnBrk="1" fontAlgn="base" latinLnBrk="0" hangingPunct="1">
              <a:lnSpc>
                <a:spcPct val="90000"/>
              </a:lnSpc>
              <a:spcBef>
                <a:spcPts val="0"/>
              </a:spcBef>
              <a:spcAft>
                <a:spcPts val="0"/>
              </a:spcAft>
              <a:buClrTx/>
              <a:buSzPct val="65000"/>
              <a:buFontTx/>
              <a:buChar char="•"/>
              <a:defRPr/>
            </a:pPr>
            <a:r>
              <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4</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、研发费用比例 </a:t>
            </a:r>
            <a:endPar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10" name="AutoShape 6"/>
          <p:cNvSpPr>
            <a:spLocks noChangeArrowheads="1"/>
          </p:cNvSpPr>
          <p:nvPr/>
        </p:nvSpPr>
        <p:spPr bwMode="blackWhite">
          <a:xfrm>
            <a:off x="860425" y="4631690"/>
            <a:ext cx="4038600" cy="589915"/>
          </a:xfrm>
          <a:prstGeom prst="roundRect">
            <a:avLst>
              <a:gd name="adj" fmla="val 9106"/>
            </a:avLst>
          </a:prstGeom>
          <a:gradFill rotWithShape="1">
            <a:gsLst>
              <a:gs pos="0">
                <a:srgbClr val="D5BD2B"/>
              </a:gs>
              <a:gs pos="100000">
                <a:schemeClr val="accent2">
                  <a:gamma/>
                  <a:shade val="46275"/>
                  <a:invGamma/>
                </a:schemeClr>
              </a:gs>
            </a:gsLst>
            <a:lin ang="5400000" scaled="1"/>
          </a:gradFill>
          <a:ln w="25400">
            <a:solidFill>
              <a:schemeClr val="tx1"/>
            </a:solidFill>
            <a:round/>
          </a:ln>
          <a:effectLst/>
        </p:spPr>
        <p:txBody>
          <a:bodyPr wrap="none" anchor="ctr"/>
          <a:lstStyle/>
          <a:p>
            <a:pPr marL="0" marR="0" lvl="0" indent="0" algn="l" defTabSz="914400" rtl="0" eaLnBrk="1" fontAlgn="base" latinLnBrk="0" hangingPunct="1">
              <a:lnSpc>
                <a:spcPct val="90000"/>
              </a:lnSpc>
              <a:spcBef>
                <a:spcPct val="35000"/>
              </a:spcBef>
              <a:spcAft>
                <a:spcPct val="15000"/>
              </a:spcAft>
              <a:buClrTx/>
              <a:buSzPct val="65000"/>
              <a:buFontTx/>
              <a:buChar char="•"/>
              <a:defRPr/>
            </a:pPr>
            <a:endParaRPr kumimoji="0" lang="zh-CN" altLang="en-US" sz="105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endParaRPr>
          </a:p>
          <a:p>
            <a:pPr marL="0" marR="0" lvl="0" indent="0" algn="ctr" defTabSz="914400" rtl="0" eaLnBrk="1" fontAlgn="base" latinLnBrk="0" hangingPunct="1">
              <a:lnSpc>
                <a:spcPct val="90000"/>
              </a:lnSpc>
              <a:spcBef>
                <a:spcPts val="0"/>
              </a:spcBef>
              <a:spcAft>
                <a:spcPts val="0"/>
              </a:spcAft>
              <a:buClrTx/>
              <a:buSzPct val="65000"/>
              <a:buFontTx/>
              <a:buChar char="•"/>
              <a:defRPr/>
            </a:pPr>
            <a:r>
              <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5</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、高品收入比例</a:t>
            </a:r>
            <a:endPar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9" name="AutoShape 4"/>
          <p:cNvSpPr>
            <a:spLocks noChangeArrowheads="1"/>
          </p:cNvSpPr>
          <p:nvPr/>
        </p:nvSpPr>
        <p:spPr bwMode="blackWhite">
          <a:xfrm>
            <a:off x="860425" y="5433695"/>
            <a:ext cx="4038600" cy="560705"/>
          </a:xfrm>
          <a:prstGeom prst="roundRect">
            <a:avLst>
              <a:gd name="adj" fmla="val 9106"/>
            </a:avLst>
          </a:prstGeom>
          <a:gradFill rotWithShape="1">
            <a:gsLst>
              <a:gs pos="0">
                <a:schemeClr val="accent1">
                  <a:lumMod val="40000"/>
                  <a:lumOff val="60000"/>
                </a:schemeClr>
              </a:gs>
              <a:gs pos="100000">
                <a:schemeClr val="accent1">
                  <a:gamma/>
                  <a:shade val="46275"/>
                  <a:invGamma/>
                </a:schemeClr>
              </a:gs>
            </a:gsLst>
            <a:lin ang="5400000" scaled="1"/>
          </a:gradFill>
          <a:ln w="25400">
            <a:solidFill>
              <a:schemeClr val="tx1"/>
            </a:solidFill>
            <a:round/>
          </a:ln>
          <a:effectLst/>
        </p:spPr>
        <p:txBody>
          <a:bodyPr wrap="none" anchor="ctr"/>
          <a:lstStyle/>
          <a:p>
            <a:pPr marL="0" marR="0" lvl="0" indent="0" algn="ctr" defTabSz="914400" rtl="0" eaLnBrk="0" fontAlgn="base" latinLnBrk="0" hangingPunct="0">
              <a:lnSpc>
                <a:spcPct val="90000"/>
              </a:lnSpc>
              <a:spcBef>
                <a:spcPct val="35000"/>
              </a:spcBef>
              <a:spcAft>
                <a:spcPct val="15000"/>
              </a:spcAft>
              <a:buClrTx/>
              <a:buSzPct val="65000"/>
              <a:buFontTx/>
              <a:buChar char="•"/>
              <a:defRPr/>
            </a:pPr>
            <a:r>
              <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6</a:t>
            </a:r>
            <a:r>
              <a:rPr kumimoji="0" lang="zh-CN" altLang="en-US"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hlinkClick r:id="rId1" action="ppaction://hlinksldjump"/>
              </a:rPr>
              <a:t>、创新评价达标</a:t>
            </a:r>
            <a:endParaRPr kumimoji="0" lang="en-US" altLang="zh-CN" sz="2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22" name="AutoShape 3"/>
          <p:cNvSpPr>
            <a:spLocks noChangeArrowheads="1"/>
          </p:cNvSpPr>
          <p:nvPr/>
        </p:nvSpPr>
        <p:spPr bwMode="auto">
          <a:xfrm>
            <a:off x="6926263" y="1228408"/>
            <a:ext cx="1582738" cy="1476375"/>
          </a:xfrm>
          <a:prstGeom prst="roundRect">
            <a:avLst>
              <a:gd name="adj" fmla="val 16667"/>
            </a:avLst>
          </a:prstGeom>
          <a:gradFill>
            <a:gsLst>
              <a:gs pos="0">
                <a:schemeClr val="accent6">
                  <a:lumMod val="60000"/>
                  <a:lumOff val="40000"/>
                </a:schemeClr>
              </a:gs>
              <a:gs pos="64999">
                <a:srgbClr val="F0EBD5"/>
              </a:gs>
              <a:gs pos="100000">
                <a:srgbClr val="D1C39F"/>
              </a:gs>
            </a:gsLst>
            <a:lin ang="5400000" scaled="0"/>
          </a:gradFill>
          <a:ln w="38100">
            <a:solidFill>
              <a:schemeClr val="accent6"/>
            </a:solidFill>
            <a:round/>
          </a:ln>
          <a:effectLst/>
        </p:spPr>
        <p:txBody>
          <a:bodyPr wrap="none" anchor="ctr"/>
          <a:lstStyle/>
          <a:p>
            <a:pPr marL="0" marR="0" lvl="0" indent="0" algn="ctr" defTabSz="914400" rtl="0" eaLnBrk="0" fontAlgn="base" latinLnBrk="0" hangingPunct="0">
              <a:lnSpc>
                <a:spcPct val="90000"/>
              </a:lnSpc>
              <a:spcBef>
                <a:spcPct val="35000"/>
              </a:spcBef>
              <a:spcAft>
                <a:spcPct val="15000"/>
              </a:spcAft>
              <a:buClrTx/>
              <a:buSzPct val="65000"/>
              <a:buFontTx/>
              <a:buChar char="•"/>
              <a:defRPr/>
            </a:pPr>
            <a:endParaRPr kumimoji="0" lang="zh-CN" altLang="zh-CN" sz="1800" b="0" i="0" u="none" strike="noStrike" kern="1200" cap="none" spc="0" normalizeH="0" baseline="0" noProof="0" dirty="0">
              <a:ln>
                <a:noFill/>
              </a:ln>
              <a:solidFill>
                <a:srgbClr val="D38FD4"/>
              </a:solidFill>
              <a:effectLst/>
              <a:uLnTx/>
              <a:uFillTx/>
              <a:latin typeface="Verdana" panose="020B0604030504040204" pitchFamily="34" charset="0"/>
              <a:ea typeface="+mn-ea"/>
              <a:cs typeface="+mn-cs"/>
            </a:endParaRPr>
          </a:p>
        </p:txBody>
      </p:sp>
      <p:sp>
        <p:nvSpPr>
          <p:cNvPr id="25616" name="Text Box 20"/>
          <p:cNvSpPr txBox="1"/>
          <p:nvPr/>
        </p:nvSpPr>
        <p:spPr>
          <a:xfrm>
            <a:off x="6900545" y="1423988"/>
            <a:ext cx="1635125" cy="1198880"/>
          </a:xfrm>
          <a:prstGeom prst="rect">
            <a:avLst/>
          </a:prstGeom>
          <a:noFill/>
          <a:ln w="9525">
            <a:noFill/>
          </a:ln>
        </p:spPr>
        <p:txBody>
          <a:bodyPr anchor="t">
            <a:spAutoFit/>
          </a:bodyPr>
          <a:lstStyle/>
          <a:p>
            <a:pPr algn="ctr" defTabSz="0" eaLnBrk="0" hangingPunct="0">
              <a:lnSpc>
                <a:spcPct val="150000"/>
              </a:lnSpc>
              <a:spcBef>
                <a:spcPct val="35000"/>
              </a:spcBef>
              <a:spcAft>
                <a:spcPct val="15000"/>
              </a:spcAft>
              <a:buSzPct val="65000"/>
              <a:buFont typeface="Times" pitchFamily="18" charset="0"/>
              <a:buNone/>
              <a:tabLst>
                <a:tab pos="0" algn="l"/>
              </a:tabLst>
            </a:pPr>
            <a:r>
              <a:rPr lang="zh-CN" altLang="en-US" sz="1600" b="1" dirty="0">
                <a:solidFill>
                  <a:srgbClr val="000000"/>
                </a:solidFill>
                <a:latin typeface="Arial" panose="020B0604020202020204" pitchFamily="34" charset="0"/>
                <a:ea typeface="宋体" panose="02010600030101010101" pitchFamily="2" charset="-122"/>
              </a:rPr>
              <a:t>企业须注册成立</a:t>
            </a:r>
            <a:r>
              <a:rPr lang="en-US" altLang="zh-CN" sz="1600" b="1" dirty="0">
                <a:solidFill>
                  <a:srgbClr val="000000"/>
                </a:solidFill>
                <a:latin typeface="Arial" panose="020B0604020202020204" pitchFamily="34" charset="0"/>
                <a:ea typeface="宋体" panose="02010600030101010101" pitchFamily="2" charset="-122"/>
              </a:rPr>
              <a:t>365</a:t>
            </a:r>
            <a:r>
              <a:rPr lang="zh-CN" altLang="en-US" sz="1600" b="1" dirty="0">
                <a:solidFill>
                  <a:srgbClr val="000000"/>
                </a:solidFill>
                <a:latin typeface="Arial" panose="020B0604020202020204" pitchFamily="34" charset="0"/>
                <a:ea typeface="宋体" panose="02010600030101010101" pitchFamily="2" charset="-122"/>
              </a:rPr>
              <a:t>个日历天数以上</a:t>
            </a:r>
            <a:endParaRPr lang="en-US" altLang="zh-CN" sz="1600" b="1" dirty="0">
              <a:solidFill>
                <a:srgbClr val="000000"/>
              </a:solidFill>
              <a:latin typeface="Arial" panose="020B0604020202020204" pitchFamily="34" charset="0"/>
              <a:ea typeface="宋体" panose="02010600030101010101" pitchFamily="2" charset="-122"/>
            </a:endParaRPr>
          </a:p>
        </p:txBody>
      </p:sp>
      <p:sp>
        <p:nvSpPr>
          <p:cNvPr id="24" name="Freeform 10"/>
          <p:cNvSpPr/>
          <p:nvPr/>
        </p:nvSpPr>
        <p:spPr bwMode="gray">
          <a:xfrm rot="19662219" flipH="1" flipV="1">
            <a:off x="6364923" y="2546668"/>
            <a:ext cx="646113" cy="762000"/>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ln>
        </p:spPr>
        <p:txBody>
          <a:bodyPr/>
          <a:lstStyle/>
          <a:p>
            <a:pPr marL="0" marR="0" lvl="0" indent="0" algn="ctr" defTabSz="914400" rtl="0" eaLnBrk="1" fontAlgn="base" latinLnBrk="0" hangingPunct="1">
              <a:lnSpc>
                <a:spcPct val="90000"/>
              </a:lnSpc>
              <a:spcBef>
                <a:spcPct val="35000"/>
              </a:spcBef>
              <a:spcAft>
                <a:spcPct val="15000"/>
              </a:spcAft>
              <a:buClrTx/>
              <a:buSzPct val="65000"/>
              <a:buFontTx/>
              <a:buChar char="•"/>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8135" name="AutoShape 7"/>
          <p:cNvSpPr>
            <a:spLocks noChangeArrowheads="1"/>
          </p:cNvSpPr>
          <p:nvPr/>
        </p:nvSpPr>
        <p:spPr bwMode="auto">
          <a:xfrm>
            <a:off x="6212205" y="3166745"/>
            <a:ext cx="2875280" cy="1329055"/>
          </a:xfrm>
          <a:prstGeom prst="roundRect">
            <a:avLst>
              <a:gd name="adj" fmla="val 9106"/>
            </a:avLst>
          </a:prstGeom>
          <a:noFill/>
          <a:ln w="25400">
            <a:noFill/>
            <a:round/>
          </a:ln>
          <a:effectLst/>
        </p:spPr>
        <p:txBody>
          <a:bodyPr anchor="ctr"/>
          <a:lstStyle/>
          <a:p>
            <a:pPr marL="0" marR="0" lvl="0" indent="0" algn="ctr" defTabSz="914400" rtl="0" eaLnBrk="1" fontAlgn="base" latinLnBrk="0" hangingPunct="1">
              <a:lnSpc>
                <a:spcPct val="90000"/>
              </a:lnSpc>
              <a:spcBef>
                <a:spcPct val="35000"/>
              </a:spcBef>
              <a:spcAft>
                <a:spcPct val="15000"/>
              </a:spcAft>
              <a:buClrTx/>
              <a:buSzPct val="65000"/>
              <a:buFontTx/>
              <a:buChar char="•"/>
              <a:defRPr/>
            </a:pPr>
            <a:endPar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a:p>
            <a:pPr marL="0" marR="0" lvl="0" indent="0" algn="ctr" defTabSz="914400" rtl="0" eaLnBrk="1" fontAlgn="base" latinLnBrk="0" hangingPunct="1">
              <a:lnSpc>
                <a:spcPct val="90000"/>
              </a:lnSpc>
              <a:spcBef>
                <a:spcPct val="35000"/>
              </a:spcBef>
              <a:spcAft>
                <a:spcPct val="15000"/>
              </a:spcAft>
              <a:buClrTx/>
              <a:buSzPct val="65000"/>
              <a:buFontTx/>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六大条件</a:t>
            </a:r>
            <a:r>
              <a:rPr kumimoji="0" lang="en-US" altLang="zh-CN"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注册满一年 </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a:p>
            <a:pPr marL="0" marR="0" lvl="0" indent="0" algn="ctr" defTabSz="914400" rtl="0" eaLnBrk="1" fontAlgn="base" latinLnBrk="0" hangingPunct="1">
              <a:lnSpc>
                <a:spcPct val="90000"/>
              </a:lnSpc>
              <a:spcBef>
                <a:spcPct val="35000"/>
              </a:spcBef>
              <a:spcAft>
                <a:spcPct val="15000"/>
              </a:spcAft>
              <a:buClrTx/>
              <a:buSzPct val="65000"/>
              <a:buFontTx/>
              <a:buChar char="•"/>
              <a:defRPr/>
            </a:pPr>
            <a:r>
              <a:rPr kumimoji="0" lang="en-US" altLang="zh-CN"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无违法违规 须</a:t>
            </a:r>
            <a:r>
              <a:rPr kumimoji="0"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mn-ea"/>
              </a:rPr>
              <a:t>同时满足 </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p:txBody>
      </p:sp>
      <p:sp>
        <p:nvSpPr>
          <p:cNvPr id="25610" name="AutoShape 5"/>
          <p:cNvSpPr/>
          <p:nvPr/>
        </p:nvSpPr>
        <p:spPr>
          <a:xfrm>
            <a:off x="5968683" y="4917758"/>
            <a:ext cx="1733550" cy="1784350"/>
          </a:xfrm>
          <a:prstGeom prst="roundRect">
            <a:avLst>
              <a:gd name="adj" fmla="val 16667"/>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0"/>
            <a:tileRect/>
          </a:gradFill>
          <a:ln w="38100" cap="flat" cmpd="sng">
            <a:solidFill>
              <a:schemeClr val="tx1"/>
            </a:solidFill>
            <a:prstDash val="solid"/>
            <a:round/>
            <a:headEnd type="none" w="med" len="med"/>
            <a:tailEnd type="none" w="med" len="med"/>
          </a:ln>
        </p:spPr>
        <p:txBody>
          <a:bodyPr wrap="none" anchor="ctr"/>
          <a:lstStyle/>
          <a:p>
            <a:pPr algn="ctr" defTabSz="0" eaLnBrk="0" hangingPunct="0">
              <a:lnSpc>
                <a:spcPct val="90000"/>
              </a:lnSpc>
              <a:spcBef>
                <a:spcPct val="35000"/>
              </a:spcBef>
              <a:spcAft>
                <a:spcPct val="15000"/>
              </a:spcAft>
              <a:buSzPct val="65000"/>
              <a:buFont typeface="Times" pitchFamily="18" charset="0"/>
              <a:buChar char="•"/>
              <a:tabLst>
                <a:tab pos="0" algn="l"/>
              </a:tabLst>
            </a:pPr>
            <a:endParaRPr lang="zh-CN" altLang="zh-CN" dirty="0">
              <a:solidFill>
                <a:srgbClr val="00B0F0"/>
              </a:solidFill>
              <a:latin typeface="Verdana" panose="020B0604030504040204" pitchFamily="34" charset="0"/>
            </a:endParaRPr>
          </a:p>
        </p:txBody>
      </p:sp>
      <p:sp>
        <p:nvSpPr>
          <p:cNvPr id="25611" name="Text Box 6"/>
          <p:cNvSpPr txBox="1"/>
          <p:nvPr/>
        </p:nvSpPr>
        <p:spPr>
          <a:xfrm>
            <a:off x="5968683" y="5221288"/>
            <a:ext cx="1733550" cy="1373505"/>
          </a:xfrm>
          <a:prstGeom prst="rect">
            <a:avLst/>
          </a:prstGeom>
          <a:noFill/>
          <a:ln w="9525">
            <a:noFill/>
          </a:ln>
        </p:spPr>
        <p:txBody>
          <a:bodyPr anchor="t">
            <a:spAutoFit/>
          </a:bodyPr>
          <a:lstStyle/>
          <a:p>
            <a:pPr algn="ctr" defTabSz="0" eaLnBrk="0" hangingPunct="0">
              <a:lnSpc>
                <a:spcPts val="2000"/>
              </a:lnSpc>
              <a:spcBef>
                <a:spcPct val="35000"/>
              </a:spcBef>
              <a:spcAft>
                <a:spcPct val="15000"/>
              </a:spcAft>
              <a:buSzPct val="65000"/>
              <a:buFont typeface="Times" pitchFamily="18" charset="0"/>
              <a:buNone/>
              <a:tabLst>
                <a:tab pos="0" algn="l"/>
              </a:tabLst>
            </a:pPr>
            <a:r>
              <a:rPr lang="zh-CN" altLang="en-US" sz="1600" b="1" dirty="0">
                <a:solidFill>
                  <a:srgbClr val="000000"/>
                </a:solidFill>
                <a:latin typeface="Arial" panose="020B0604020202020204" pitchFamily="34" charset="0"/>
                <a:ea typeface="宋体" panose="02010600030101010101" pitchFamily="2" charset="-122"/>
              </a:rPr>
              <a:t>企业申请认定前一年内未发生重大安全、质量事故或严重环境违法行为</a:t>
            </a:r>
            <a:endParaRPr lang="en-US" altLang="zh-CN" sz="1600" b="1" dirty="0">
              <a:solidFill>
                <a:srgbClr val="000000"/>
              </a:solidFill>
              <a:latin typeface="Arial" panose="020B0604020202020204" pitchFamily="34" charset="0"/>
              <a:ea typeface="宋体" panose="02010600030101010101" pitchFamily="2" charset="-122"/>
            </a:endParaRPr>
          </a:p>
        </p:txBody>
      </p:sp>
      <p:sp>
        <p:nvSpPr>
          <p:cNvPr id="17" name="Freeform 8"/>
          <p:cNvSpPr/>
          <p:nvPr/>
        </p:nvSpPr>
        <p:spPr bwMode="gray">
          <a:xfrm>
            <a:off x="7868285" y="4917758"/>
            <a:ext cx="641350" cy="946150"/>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ln>
        </p:spPr>
        <p:txBody>
          <a:bodyPr/>
          <a:lstStyle/>
          <a:p>
            <a:pPr marL="0" marR="0" lvl="0" indent="0" algn="ctr" defTabSz="914400" rtl="0" eaLnBrk="1" fontAlgn="base" latinLnBrk="0" hangingPunct="1">
              <a:lnSpc>
                <a:spcPct val="90000"/>
              </a:lnSpc>
              <a:spcBef>
                <a:spcPct val="35000"/>
              </a:spcBef>
              <a:spcAft>
                <a:spcPct val="15000"/>
              </a:spcAft>
              <a:buClrTx/>
              <a:buSzPct val="65000"/>
              <a:buFontTx/>
              <a:buChar char="•"/>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10"/>
                                        </p:tgtEl>
                                        <p:attrNameLst>
                                          <p:attrName>style.visibility</p:attrName>
                                        </p:attrNameLst>
                                      </p:cBhvr>
                                      <p:to>
                                        <p:strVal val="visible"/>
                                      </p:to>
                                    </p:set>
                                    <p:animEffect transition="in" filter="blinds(horizontal)">
                                      <p:cBhvr>
                                        <p:cTn id="1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6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720850" y="1031875"/>
            <a:ext cx="6560820" cy="2306955"/>
          </a:xfrm>
          <a:prstGeom prst="rect">
            <a:avLst/>
          </a:prstGeom>
          <a:noFill/>
        </p:spPr>
        <p:txBody>
          <a:bodyPr wrap="square" rtlCol="0">
            <a:spAutoFit/>
          </a:bodyPr>
          <a:p>
            <a:endParaRPr lang="zh-CN" altLang="en-US" b="1" dirty="0">
              <a:latin typeface="微软雅黑" panose="020B0503020204020204" charset="-122"/>
              <a:ea typeface="微软雅黑" panose="020B0503020204020204" charset="-122"/>
              <a:sym typeface="+mn-ea"/>
            </a:endParaRPr>
          </a:p>
          <a:p>
            <a:endParaRPr lang="zh-CN" altLang="en-US" b="1" dirty="0">
              <a:latin typeface="微软雅黑" panose="020B0503020204020204" charset="-122"/>
              <a:ea typeface="微软雅黑" panose="020B0503020204020204" charset="-122"/>
              <a:sym typeface="+mn-ea"/>
            </a:endParaRPr>
          </a:p>
          <a:p>
            <a:endParaRPr lang="zh-CN" altLang="en-US" b="1" dirty="0">
              <a:latin typeface="微软雅黑" panose="020B0503020204020204" charset="-122"/>
              <a:ea typeface="微软雅黑" panose="020B0503020204020204" charset="-122"/>
              <a:sym typeface="+mn-ea"/>
            </a:endParaRPr>
          </a:p>
          <a:p>
            <a:endParaRPr lang="zh-CN" altLang="en-US" b="1" dirty="0">
              <a:latin typeface="微软雅黑" panose="020B0503020204020204" charset="-122"/>
              <a:ea typeface="微软雅黑" panose="020B0503020204020204" charset="-122"/>
              <a:sym typeface="+mn-ea"/>
            </a:endParaRPr>
          </a:p>
          <a:p>
            <a:endParaRPr lang="zh-CN" altLang="en-US" b="1" dirty="0">
              <a:latin typeface="微软雅黑" panose="020B0503020204020204" charset="-122"/>
              <a:ea typeface="微软雅黑" panose="020B0503020204020204" charset="-122"/>
              <a:sym typeface="+mn-ea"/>
            </a:endParaRPr>
          </a:p>
          <a:p>
            <a:endParaRPr lang="zh-CN" altLang="en-US" b="1" dirty="0">
              <a:latin typeface="微软雅黑" panose="020B0503020204020204" charset="-122"/>
              <a:ea typeface="微软雅黑" panose="020B0503020204020204" charset="-122"/>
              <a:sym typeface="+mn-ea"/>
            </a:endParaRPr>
          </a:p>
          <a:p>
            <a:endParaRPr lang="zh-CN" altLang="en-US" b="1" dirty="0">
              <a:latin typeface="微软雅黑" panose="020B0503020204020204" charset="-122"/>
              <a:ea typeface="微软雅黑" panose="020B0503020204020204" charset="-122"/>
              <a:sym typeface="+mn-ea"/>
            </a:endParaRPr>
          </a:p>
          <a:p>
            <a:r>
              <a:rPr lang="zh-CN" altLang="en-US" b="1" dirty="0">
                <a:latin typeface="微软雅黑" panose="020B0503020204020204" charset="-122"/>
                <a:ea typeface="微软雅黑" panose="020B0503020204020204" charset="-122"/>
                <a:sym typeface="+mn-ea"/>
              </a:rPr>
              <a:t> </a:t>
            </a:r>
            <a:endParaRPr lang="en-US" altLang="zh-CN" b="1" dirty="0">
              <a:latin typeface="微软雅黑" panose="020B0503020204020204" charset="-122"/>
              <a:ea typeface="微软雅黑" panose="020B0503020204020204" charset="-122"/>
              <a:sym typeface="+mn-ea"/>
            </a:endParaRPr>
          </a:p>
        </p:txBody>
      </p:sp>
      <p:pic>
        <p:nvPicPr>
          <p:cNvPr id="20490" name="Picture 12" descr="PE02486_"/>
          <p:cNvPicPr>
            <a:picLocks noChangeAspect="1"/>
          </p:cNvPicPr>
          <p:nvPr/>
        </p:nvPicPr>
        <p:blipFill>
          <a:blip r:embed="rId1"/>
          <a:stretch>
            <a:fillRect/>
          </a:stretch>
        </p:blipFill>
        <p:spPr>
          <a:xfrm>
            <a:off x="6212840" y="3867468"/>
            <a:ext cx="2376488" cy="1770062"/>
          </a:xfrm>
          <a:prstGeom prst="rect">
            <a:avLst/>
          </a:prstGeom>
          <a:noFill/>
          <a:ln w="9525">
            <a:noFill/>
          </a:ln>
        </p:spPr>
      </p:pic>
      <p:sp>
        <p:nvSpPr>
          <p:cNvPr id="31" name="任意多边形 30"/>
          <p:cNvSpPr/>
          <p:nvPr>
            <p:custDataLst>
              <p:tags r:id="rId2"/>
            </p:custDataLst>
          </p:nvPr>
        </p:nvSpPr>
        <p:spPr>
          <a:xfrm>
            <a:off x="211610" y="2087799"/>
            <a:ext cx="3789930" cy="3073225"/>
          </a:xfrm>
          <a:custGeom>
            <a:avLst/>
            <a:gdLst>
              <a:gd name="connsiteX0" fmla="*/ 2197509 w 3598606"/>
              <a:gd name="connsiteY0" fmla="*/ 0 h 2772696"/>
              <a:gd name="connsiteX1" fmla="*/ 3598606 w 3598606"/>
              <a:gd name="connsiteY1" fmla="*/ 1386348 h 2772696"/>
              <a:gd name="connsiteX2" fmla="*/ 2197509 w 3598606"/>
              <a:gd name="connsiteY2" fmla="*/ 2772696 h 2772696"/>
              <a:gd name="connsiteX3" fmla="*/ 1206784 w 3598606"/>
              <a:gd name="connsiteY3" fmla="*/ 2366644 h 2772696"/>
              <a:gd name="connsiteX4" fmla="*/ 1182168 w 3598606"/>
              <a:gd name="connsiteY4" fmla="*/ 2339845 h 2772696"/>
              <a:gd name="connsiteX5" fmla="*/ 1179866 w 3598606"/>
              <a:gd name="connsiteY5" fmla="*/ 2340077 h 2772696"/>
              <a:gd name="connsiteX6" fmla="*/ 235979 w 3598606"/>
              <a:gd name="connsiteY6" fmla="*/ 2340077 h 2772696"/>
              <a:gd name="connsiteX7" fmla="*/ 0 w 3598606"/>
              <a:gd name="connsiteY7" fmla="*/ 2104098 h 2772696"/>
              <a:gd name="connsiteX8" fmla="*/ 0 w 3598606"/>
              <a:gd name="connsiteY8" fmla="*/ 934069 h 2772696"/>
              <a:gd name="connsiteX9" fmla="*/ 235979 w 3598606"/>
              <a:gd name="connsiteY9" fmla="*/ 698090 h 2772696"/>
              <a:gd name="connsiteX10" fmla="*/ 982366 w 3598606"/>
              <a:gd name="connsiteY10" fmla="*/ 698090 h 2772696"/>
              <a:gd name="connsiteX11" fmla="*/ 1035697 w 3598606"/>
              <a:gd name="connsiteY11" fmla="*/ 611228 h 2772696"/>
              <a:gd name="connsiteX12" fmla="*/ 2197509 w 3598606"/>
              <a:gd name="connsiteY12" fmla="*/ 0 h 277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606" h="2772696">
                <a:moveTo>
                  <a:pt x="2197509" y="0"/>
                </a:moveTo>
                <a:cubicBezTo>
                  <a:pt x="2971314" y="0"/>
                  <a:pt x="3598606" y="620689"/>
                  <a:pt x="3598606" y="1386348"/>
                </a:cubicBezTo>
                <a:cubicBezTo>
                  <a:pt x="3598606" y="2152007"/>
                  <a:pt x="2971314" y="2772696"/>
                  <a:pt x="2197509" y="2772696"/>
                </a:cubicBezTo>
                <a:cubicBezTo>
                  <a:pt x="1810607" y="2772696"/>
                  <a:pt x="1460332" y="2617524"/>
                  <a:pt x="1206784" y="2366644"/>
                </a:cubicBezTo>
                <a:lnTo>
                  <a:pt x="1182168" y="2339845"/>
                </a:lnTo>
                <a:lnTo>
                  <a:pt x="1179866" y="2340077"/>
                </a:lnTo>
                <a:lnTo>
                  <a:pt x="235979" y="2340077"/>
                </a:lnTo>
                <a:cubicBezTo>
                  <a:pt x="105651" y="2340077"/>
                  <a:pt x="0" y="2234426"/>
                  <a:pt x="0" y="2104098"/>
                </a:cubicBezTo>
                <a:lnTo>
                  <a:pt x="0" y="934069"/>
                </a:lnTo>
                <a:cubicBezTo>
                  <a:pt x="0" y="803741"/>
                  <a:pt x="105651" y="698090"/>
                  <a:pt x="235979" y="698090"/>
                </a:cubicBezTo>
                <a:lnTo>
                  <a:pt x="982366" y="698090"/>
                </a:lnTo>
                <a:lnTo>
                  <a:pt x="1035697" y="611228"/>
                </a:lnTo>
                <a:cubicBezTo>
                  <a:pt x="1287485" y="242457"/>
                  <a:pt x="1713881" y="0"/>
                  <a:pt x="2197509" y="0"/>
                </a:cubicBezTo>
                <a:close/>
              </a:path>
            </a:pathLst>
          </a:custGeom>
          <a:blipFill>
            <a:blip r:embed="rId3">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txBody>
          <a:bodyPr wrap="square" rtlCol="0" anchor="ctr">
            <a:noAutofit/>
          </a:bodyPr>
          <a:p>
            <a:pPr algn="ctr"/>
            <a:endParaRPr lang="zh-CN" altLang="en-US" sz="1350" dirty="0">
              <a:latin typeface="Arial" panose="020B0604020202020204" pitchFamily="34" charset="0"/>
              <a:ea typeface="微软雅黑" panose="020B0503020204020204" charset="-122"/>
              <a:sym typeface="Arial" panose="020B0604020202020204" pitchFamily="34" charset="0"/>
            </a:endParaRPr>
          </a:p>
        </p:txBody>
      </p:sp>
      <p:sp>
        <p:nvSpPr>
          <p:cNvPr id="14" name="任意多边形 30"/>
          <p:cNvSpPr/>
          <p:nvPr>
            <p:custDataLst>
              <p:tags r:id="rId4"/>
            </p:custDataLst>
          </p:nvPr>
        </p:nvSpPr>
        <p:spPr>
          <a:xfrm>
            <a:off x="435337" y="2269218"/>
            <a:ext cx="3342477" cy="2710388"/>
          </a:xfrm>
          <a:custGeom>
            <a:avLst/>
            <a:gdLst>
              <a:gd name="connsiteX0" fmla="*/ 2197509 w 3598606"/>
              <a:gd name="connsiteY0" fmla="*/ 0 h 2772696"/>
              <a:gd name="connsiteX1" fmla="*/ 3598606 w 3598606"/>
              <a:gd name="connsiteY1" fmla="*/ 1386348 h 2772696"/>
              <a:gd name="connsiteX2" fmla="*/ 2197509 w 3598606"/>
              <a:gd name="connsiteY2" fmla="*/ 2772696 h 2772696"/>
              <a:gd name="connsiteX3" fmla="*/ 1206784 w 3598606"/>
              <a:gd name="connsiteY3" fmla="*/ 2366644 h 2772696"/>
              <a:gd name="connsiteX4" fmla="*/ 1182168 w 3598606"/>
              <a:gd name="connsiteY4" fmla="*/ 2339845 h 2772696"/>
              <a:gd name="connsiteX5" fmla="*/ 1179866 w 3598606"/>
              <a:gd name="connsiteY5" fmla="*/ 2340077 h 2772696"/>
              <a:gd name="connsiteX6" fmla="*/ 235979 w 3598606"/>
              <a:gd name="connsiteY6" fmla="*/ 2340077 h 2772696"/>
              <a:gd name="connsiteX7" fmla="*/ 0 w 3598606"/>
              <a:gd name="connsiteY7" fmla="*/ 2104098 h 2772696"/>
              <a:gd name="connsiteX8" fmla="*/ 0 w 3598606"/>
              <a:gd name="connsiteY8" fmla="*/ 934069 h 2772696"/>
              <a:gd name="connsiteX9" fmla="*/ 235979 w 3598606"/>
              <a:gd name="connsiteY9" fmla="*/ 698090 h 2772696"/>
              <a:gd name="connsiteX10" fmla="*/ 982366 w 3598606"/>
              <a:gd name="connsiteY10" fmla="*/ 698090 h 2772696"/>
              <a:gd name="connsiteX11" fmla="*/ 1035697 w 3598606"/>
              <a:gd name="connsiteY11" fmla="*/ 611228 h 2772696"/>
              <a:gd name="connsiteX12" fmla="*/ 2197509 w 3598606"/>
              <a:gd name="connsiteY12" fmla="*/ 0 h 277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606" h="2772696">
                <a:moveTo>
                  <a:pt x="2197509" y="0"/>
                </a:moveTo>
                <a:cubicBezTo>
                  <a:pt x="2971314" y="0"/>
                  <a:pt x="3598606" y="620689"/>
                  <a:pt x="3598606" y="1386348"/>
                </a:cubicBezTo>
                <a:cubicBezTo>
                  <a:pt x="3598606" y="2152007"/>
                  <a:pt x="2971314" y="2772696"/>
                  <a:pt x="2197509" y="2772696"/>
                </a:cubicBezTo>
                <a:cubicBezTo>
                  <a:pt x="1810607" y="2772696"/>
                  <a:pt x="1460332" y="2617524"/>
                  <a:pt x="1206784" y="2366644"/>
                </a:cubicBezTo>
                <a:lnTo>
                  <a:pt x="1182168" y="2339845"/>
                </a:lnTo>
                <a:lnTo>
                  <a:pt x="1179866" y="2340077"/>
                </a:lnTo>
                <a:lnTo>
                  <a:pt x="235979" y="2340077"/>
                </a:lnTo>
                <a:cubicBezTo>
                  <a:pt x="105651" y="2340077"/>
                  <a:pt x="0" y="2234426"/>
                  <a:pt x="0" y="2104098"/>
                </a:cubicBezTo>
                <a:lnTo>
                  <a:pt x="0" y="934069"/>
                </a:lnTo>
                <a:cubicBezTo>
                  <a:pt x="0" y="803741"/>
                  <a:pt x="105651" y="698090"/>
                  <a:pt x="235979" y="698090"/>
                </a:cubicBezTo>
                <a:lnTo>
                  <a:pt x="982366" y="698090"/>
                </a:lnTo>
                <a:lnTo>
                  <a:pt x="1035697" y="611228"/>
                </a:lnTo>
                <a:cubicBezTo>
                  <a:pt x="1287485" y="242457"/>
                  <a:pt x="1713881" y="0"/>
                  <a:pt x="2197509" y="0"/>
                </a:cubicBezTo>
                <a:close/>
              </a:path>
            </a:pathLst>
          </a:custGeom>
          <a:solidFill>
            <a:srgbClr val="FFFFFF">
              <a:alpha val="90000"/>
            </a:srgbClr>
          </a:solidFill>
          <a:ln w="12700" cap="flat" cmpd="sng" algn="ctr">
            <a:noFill/>
            <a:prstDash val="solid"/>
            <a:miter lim="800000"/>
          </a:ln>
          <a:effectLst/>
        </p:spPr>
        <p:txBody>
          <a:bodyPr wrap="square" rtlCol="0" anchor="ctr">
            <a:noAutofit/>
          </a:bodyPr>
          <a:p>
            <a:pPr algn="ctr"/>
            <a:endParaRPr lang="zh-CN" altLang="en-US" sz="1350" dirty="0">
              <a:latin typeface="Arial" panose="020B0604020202020204" pitchFamily="34" charset="0"/>
              <a:ea typeface="微软雅黑" panose="020B0503020204020204" charset="-122"/>
              <a:sym typeface="Arial" panose="020B0604020202020204" pitchFamily="34" charset="0"/>
            </a:endParaRPr>
          </a:p>
        </p:txBody>
      </p:sp>
      <p:sp>
        <p:nvSpPr>
          <p:cNvPr id="9" name="矩形: 圆角 4"/>
          <p:cNvSpPr/>
          <p:nvPr>
            <p:custDataLst>
              <p:tags r:id="rId5"/>
            </p:custDataLst>
          </p:nvPr>
        </p:nvSpPr>
        <p:spPr>
          <a:xfrm rot="20700000">
            <a:off x="2572662" y="906523"/>
            <a:ext cx="1815280" cy="855137"/>
          </a:xfrm>
          <a:prstGeom prst="roundRect">
            <a:avLst>
              <a:gd name="adj" fmla="val 50000"/>
            </a:avLst>
          </a:prstGeom>
          <a:solidFill>
            <a:srgbClr val="00A5CC"/>
          </a:solidFill>
          <a:ln w="12700" cap="flat" cmpd="sng" algn="ctr">
            <a:noFill/>
            <a:prstDash val="solid"/>
            <a:miter lim="800000"/>
          </a:ln>
          <a:effectLst/>
        </p:spPr>
        <p:txBody>
          <a:bodyPr lIns="68580" tIns="34290" rIns="68580" bIns="34290" rtlCol="0" anchor="ctr"/>
          <a:p>
            <a:pPr algn="ctr"/>
            <a:endParaRPr lang="zh-CN" altLang="en-US" sz="1350"/>
          </a:p>
        </p:txBody>
      </p:sp>
      <p:sp>
        <p:nvSpPr>
          <p:cNvPr id="28" name="矩形: 圆角 27"/>
          <p:cNvSpPr/>
          <p:nvPr>
            <p:custDataLst>
              <p:tags r:id="rId6"/>
            </p:custDataLst>
          </p:nvPr>
        </p:nvSpPr>
        <p:spPr>
          <a:xfrm rot="20817892">
            <a:off x="3806965" y="2111118"/>
            <a:ext cx="2228448" cy="606326"/>
          </a:xfrm>
          <a:prstGeom prst="roundRect">
            <a:avLst>
              <a:gd name="adj" fmla="val 50000"/>
            </a:avLst>
          </a:prstGeom>
          <a:solidFill>
            <a:srgbClr val="1E74AD"/>
          </a:solidFill>
          <a:ln w="12700" cap="flat" cmpd="sng" algn="ctr">
            <a:noFill/>
            <a:prstDash val="solid"/>
            <a:miter lim="800000"/>
          </a:ln>
          <a:effectLst/>
        </p:spPr>
        <p:txBody>
          <a:bodyPr lIns="68580" tIns="34290" rIns="68580" bIns="34290" rtlCol="0" anchor="ctr"/>
          <a:p>
            <a:pPr algn="ctr"/>
            <a:endParaRPr lang="zh-CN" altLang="en-US" sz="1350">
              <a:solidFill>
                <a:srgbClr val="FFFFFF"/>
              </a:solidFill>
            </a:endParaRPr>
          </a:p>
        </p:txBody>
      </p:sp>
      <p:sp>
        <p:nvSpPr>
          <p:cNvPr id="29" name="矩形: 圆角 28"/>
          <p:cNvSpPr/>
          <p:nvPr>
            <p:custDataLst>
              <p:tags r:id="rId7"/>
            </p:custDataLst>
          </p:nvPr>
        </p:nvSpPr>
        <p:spPr>
          <a:xfrm>
            <a:off x="4056384" y="3261657"/>
            <a:ext cx="2515691" cy="606326"/>
          </a:xfrm>
          <a:prstGeom prst="roundRect">
            <a:avLst>
              <a:gd name="adj" fmla="val 50000"/>
            </a:avLst>
          </a:prstGeom>
          <a:solidFill>
            <a:srgbClr val="0DBBAF"/>
          </a:solidFill>
          <a:ln w="12700" cap="flat" cmpd="sng" algn="ctr">
            <a:noFill/>
            <a:prstDash val="solid"/>
            <a:miter lim="800000"/>
          </a:ln>
          <a:effectLst/>
        </p:spPr>
        <p:txBody>
          <a:bodyPr lIns="68580" tIns="34290" rIns="68580" bIns="34290" rtlCol="0" anchor="ctr"/>
          <a:p>
            <a:pPr algn="ctr"/>
            <a:endParaRPr lang="zh-CN" altLang="en-US" sz="1350"/>
          </a:p>
        </p:txBody>
      </p:sp>
      <p:sp>
        <p:nvSpPr>
          <p:cNvPr id="10" name="文本框 9"/>
          <p:cNvSpPr txBox="1"/>
          <p:nvPr>
            <p:custDataLst>
              <p:tags r:id="rId8"/>
            </p:custDataLst>
          </p:nvPr>
        </p:nvSpPr>
        <p:spPr>
          <a:xfrm>
            <a:off x="1212351" y="2889658"/>
            <a:ext cx="2304126" cy="1497840"/>
          </a:xfrm>
          <a:prstGeom prst="rect">
            <a:avLst/>
          </a:prstGeom>
          <a:noFill/>
        </p:spPr>
        <p:txBody>
          <a:bodyPr wrap="square" rtlCol="0">
            <a:normAutofit fontScale="60000"/>
          </a:bodyPr>
          <a:p>
            <a:r>
              <a:rPr lang="zh-CN" altLang="en-US" sz="3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高新技术企业申报时要尽量 “ 三表数据一致”，由此带来几种疑问。</a:t>
            </a:r>
            <a:endParaRPr lang="zh-CN" altLang="en-US" sz="3000" b="1" spc="300" dirty="0">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custDataLst>
              <p:tags r:id="rId9"/>
            </p:custDataLst>
          </p:nvPr>
        </p:nvSpPr>
        <p:spPr>
          <a:xfrm rot="20690508">
            <a:off x="2585255" y="1057501"/>
            <a:ext cx="1790093" cy="553181"/>
          </a:xfrm>
          <a:prstGeom prst="rect">
            <a:avLst/>
          </a:prstGeom>
          <a:noFill/>
        </p:spPr>
        <p:txBody>
          <a:bodyPr wrap="square" rtlCol="0">
            <a:normAutofit/>
          </a:bodyPr>
          <a:p>
            <a:pPr>
              <a:lnSpc>
                <a:spcPct val="120000"/>
              </a:lnSpc>
            </a:pPr>
            <a:r>
              <a:rPr lang="zh-CN" altLang="en-US" b="1" spc="300">
                <a:solidFill>
                  <a:srgbClr val="FFFFFF"/>
                </a:solidFill>
                <a:latin typeface="Arial" panose="020B0604020202020204" pitchFamily="34" charset="0"/>
                <a:ea typeface="微软雅黑" panose="020B0503020204020204" charset="-122"/>
              </a:rPr>
              <a:t>哪三表</a:t>
            </a:r>
            <a:endParaRPr lang="zh-CN" altLang="en-US" b="1" spc="300">
              <a:solidFill>
                <a:srgbClr val="FFFFFF"/>
              </a:solidFill>
              <a:latin typeface="Arial" panose="020B0604020202020204" pitchFamily="34" charset="0"/>
              <a:ea typeface="微软雅黑" panose="020B0503020204020204" charset="-122"/>
            </a:endParaRPr>
          </a:p>
        </p:txBody>
      </p:sp>
      <p:sp>
        <p:nvSpPr>
          <p:cNvPr id="22" name="文本框 21"/>
          <p:cNvSpPr txBox="1"/>
          <p:nvPr>
            <p:custDataLst>
              <p:tags r:id="rId10"/>
            </p:custDataLst>
          </p:nvPr>
        </p:nvSpPr>
        <p:spPr>
          <a:xfrm rot="20799727">
            <a:off x="4022602" y="2137691"/>
            <a:ext cx="1797176" cy="553181"/>
          </a:xfrm>
          <a:prstGeom prst="rect">
            <a:avLst/>
          </a:prstGeom>
          <a:noFill/>
        </p:spPr>
        <p:txBody>
          <a:bodyPr wrap="square" rtlCol="0">
            <a:normAutofit/>
          </a:bodyPr>
          <a:p>
            <a:pPr>
              <a:lnSpc>
                <a:spcPct val="120000"/>
              </a:lnSpc>
            </a:pPr>
            <a:r>
              <a:rPr lang="zh-CN" altLang="en-US" b="1" spc="300">
                <a:solidFill>
                  <a:srgbClr val="FFFFFF"/>
                </a:solidFill>
                <a:latin typeface="Arial" panose="020B0604020202020204" pitchFamily="34" charset="0"/>
                <a:ea typeface="微软雅黑" panose="020B0503020204020204" charset="-122"/>
              </a:rPr>
              <a:t>形成差异原因</a:t>
            </a:r>
            <a:endParaRPr lang="zh-CN" altLang="en-US" b="1" spc="300">
              <a:solidFill>
                <a:srgbClr val="FFFFFF"/>
              </a:solidFill>
              <a:latin typeface="Arial" panose="020B0604020202020204" pitchFamily="34" charset="0"/>
              <a:ea typeface="微软雅黑" panose="020B0503020204020204" charset="-122"/>
            </a:endParaRPr>
          </a:p>
        </p:txBody>
      </p:sp>
      <p:sp>
        <p:nvSpPr>
          <p:cNvPr id="34" name="文本框 33"/>
          <p:cNvSpPr txBox="1"/>
          <p:nvPr>
            <p:custDataLst>
              <p:tags r:id="rId11"/>
            </p:custDataLst>
          </p:nvPr>
        </p:nvSpPr>
        <p:spPr>
          <a:xfrm>
            <a:off x="4415642" y="3288230"/>
            <a:ext cx="1797176" cy="553181"/>
          </a:xfrm>
          <a:prstGeom prst="rect">
            <a:avLst/>
          </a:prstGeom>
          <a:noFill/>
        </p:spPr>
        <p:txBody>
          <a:bodyPr wrap="square" rtlCol="0">
            <a:normAutofit/>
          </a:bodyPr>
          <a:p>
            <a:pPr>
              <a:lnSpc>
                <a:spcPct val="120000"/>
              </a:lnSpc>
            </a:pPr>
            <a:r>
              <a:rPr lang="zh-CN" altLang="en-US" b="1" spc="300">
                <a:solidFill>
                  <a:srgbClr val="FFFFFF"/>
                </a:solidFill>
                <a:latin typeface="Arial" panose="020B0604020202020204" pitchFamily="34" charset="0"/>
                <a:ea typeface="微软雅黑" panose="020B0503020204020204" charset="-122"/>
              </a:rPr>
              <a:t>如何保持一致</a:t>
            </a:r>
            <a:endParaRPr lang="zh-CN" altLang="en-US" b="1" spc="300">
              <a:solidFill>
                <a:srgbClr val="FFFFFF"/>
              </a:solidFill>
              <a:latin typeface="Arial" panose="020B0604020202020204" pitchFamily="34" charset="0"/>
              <a:ea typeface="微软雅黑" panose="020B0503020204020204"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69253" y="470218"/>
            <a:ext cx="7742237" cy="968375"/>
          </a:xfrm>
        </p:spPr>
        <p:txBody>
          <a:bodyPr/>
          <a:p>
            <a:r>
              <a:rPr lang="zh-CN" altLang="en-US">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二、三项研发费用形成差异原因</a:t>
            </a:r>
            <a:br>
              <a:rPr lang="zh-CN" altLang="en-US">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br>
            <a:endParaRPr lang="zh-CN" altLang="en-US"/>
          </a:p>
        </p:txBody>
      </p:sp>
      <p:sp>
        <p:nvSpPr>
          <p:cNvPr id="3" name="内容占位符 2"/>
          <p:cNvSpPr>
            <a:spLocks noGrp="1"/>
          </p:cNvSpPr>
          <p:nvPr>
            <p:ph idx="1"/>
          </p:nvPr>
        </p:nvSpPr>
        <p:spPr>
          <a:xfrm>
            <a:off x="392430" y="1562100"/>
            <a:ext cx="8302625" cy="5116830"/>
          </a:xfrm>
        </p:spPr>
        <p:txBody>
          <a:bodyPr/>
          <a:p>
            <a:pPr marL="0" indent="0">
              <a:buNone/>
            </a:pPr>
            <a:r>
              <a:rPr lang="zh-CN" altLang="en-US">
                <a:solidFill>
                  <a:schemeClr val="tx1"/>
                </a:solidFill>
                <a:latin typeface="宋体" panose="02010600030101010101" pitchFamily="2" charset="-122"/>
                <a:ea typeface="宋体" panose="02010600030101010101" pitchFamily="2" charset="-122"/>
                <a:cs typeface="宋体" panose="02010600030101010101" pitchFamily="2" charset="-122"/>
              </a:rPr>
              <a:t>高新技术企业认定材料中，体现研究开发费用支出的报表有三：</a:t>
            </a:r>
            <a:endParaRPr lang="zh-CN" altLang="en-US">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1"/>
            </p:custDataLst>
          </p:nvPr>
        </p:nvSpPr>
        <p:spPr>
          <a:xfrm>
            <a:off x="1348420" y="1969565"/>
            <a:ext cx="39874" cy="1151950"/>
          </a:xfrm>
          <a:prstGeom prst="rect">
            <a:avLst/>
          </a:prstGeom>
          <a:solidFill>
            <a:sysClr val="window" lastClr="FFFFFF">
              <a:lumMod val="75000"/>
            </a:sysClr>
          </a:solidFill>
          <a:ln w="12700" cap="flat" cmpd="sng" algn="ctr">
            <a:noFill/>
            <a:prstDash val="solid"/>
            <a:miter lim="800000"/>
          </a:ln>
          <a:effectLst/>
        </p:spPr>
        <p:txBody>
          <a:bodyPr rtlCol="0" anchor="ctr">
            <a:normAutofit/>
          </a:bodyPr>
          <a:lstStyle/>
          <a:p>
            <a:pPr algn="ctr"/>
            <a:endParaRPr lang="zh-CN" altLang="en-US">
              <a:solidFill>
                <a:srgbClr val="FFFFFF"/>
              </a:solidFill>
              <a:latin typeface="微软雅黑" panose="020B0503020204020204" charset="-122"/>
              <a:ea typeface="微软雅黑" panose="020B0503020204020204" charset="-122"/>
              <a:sym typeface="Arial" panose="020B0604020202020204" pitchFamily="34" charset="0"/>
            </a:endParaRPr>
          </a:p>
        </p:txBody>
      </p:sp>
      <p:cxnSp>
        <p:nvCxnSpPr>
          <p:cNvPr id="9" name="直接连接符 8"/>
          <p:cNvCxnSpPr/>
          <p:nvPr>
            <p:custDataLst>
              <p:tags r:id="rId2"/>
            </p:custDataLst>
          </p:nvPr>
        </p:nvCxnSpPr>
        <p:spPr>
          <a:xfrm>
            <a:off x="1480087" y="2479583"/>
            <a:ext cx="2480424" cy="0"/>
          </a:xfrm>
          <a:prstGeom prst="line">
            <a:avLst/>
          </a:prstGeom>
          <a:noFill/>
          <a:ln w="19050" cap="flat" cmpd="sng" algn="ctr">
            <a:solidFill>
              <a:sysClr val="window" lastClr="FFFFFF">
                <a:lumMod val="75000"/>
              </a:sysClr>
            </a:solidFill>
            <a:prstDash val="sysDash"/>
            <a:miter lim="800000"/>
          </a:ln>
          <a:effectLst/>
        </p:spPr>
      </p:cxnSp>
      <p:sp>
        <p:nvSpPr>
          <p:cNvPr id="10" name="文本框 9"/>
          <p:cNvSpPr txBox="1"/>
          <p:nvPr>
            <p:custDataLst>
              <p:tags r:id="rId3"/>
            </p:custDataLst>
          </p:nvPr>
        </p:nvSpPr>
        <p:spPr>
          <a:xfrm>
            <a:off x="704722" y="1985730"/>
            <a:ext cx="644234" cy="1135785"/>
          </a:xfrm>
          <a:prstGeom prst="rect">
            <a:avLst/>
          </a:prstGeom>
          <a:noFill/>
        </p:spPr>
        <p:txBody>
          <a:bodyPr vert="eaVert" wrap="square" lIns="0" tIns="0" rIns="0" bIns="0" rtlCol="0">
            <a:normAutofit fontScale="80000"/>
          </a:bodyPr>
          <a:lstStyle/>
          <a:p>
            <a:pPr algn="ctr"/>
            <a:r>
              <a:rPr lang="en-US" altLang="zh-CN" sz="4800" b="1" dirty="0">
                <a:solidFill>
                  <a:srgbClr val="1F74AD"/>
                </a:solidFill>
                <a:latin typeface="微软雅黑" panose="020B0503020204020204" charset="-122"/>
                <a:ea typeface="微软雅黑" panose="020B0503020204020204" charset="-122"/>
                <a:sym typeface="Arial" panose="020B0604020202020204" pitchFamily="34" charset="0"/>
              </a:rPr>
              <a:t>01</a:t>
            </a:r>
            <a:endParaRPr lang="zh-CN" altLang="en-US" sz="4800" b="1" dirty="0">
              <a:solidFill>
                <a:srgbClr val="1F74AD"/>
              </a:solidFill>
              <a:latin typeface="微软雅黑" panose="020B0503020204020204" charset="-122"/>
              <a:ea typeface="微软雅黑" panose="020B0503020204020204" charset="-122"/>
              <a:sym typeface="Arial" panose="020B0604020202020204" pitchFamily="34" charset="0"/>
            </a:endParaRPr>
          </a:p>
        </p:txBody>
      </p:sp>
      <p:sp>
        <p:nvSpPr>
          <p:cNvPr id="43" name="Rectangle 17"/>
          <p:cNvSpPr>
            <a:spLocks noChangeArrowheads="1"/>
          </p:cNvSpPr>
          <p:nvPr>
            <p:custDataLst>
              <p:tags r:id="rId4"/>
            </p:custDataLst>
          </p:nvPr>
        </p:nvSpPr>
        <p:spPr bwMode="gray">
          <a:xfrm>
            <a:off x="1480185" y="2179320"/>
            <a:ext cx="3914775" cy="94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chor="t" anchorCtr="0"/>
          <a:lstStyle>
            <a:defPPr>
              <a:defRPr lang="en-US"/>
            </a:defPPr>
            <a:lvl1pPr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1pPr>
            <a:lvl2pPr marL="4572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2pPr>
            <a:lvl3pPr marL="9144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3pPr>
            <a:lvl4pPr marL="13716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4pPr>
            <a:lvl5pPr marL="18288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5pPr>
            <a:lvl6pPr marL="22860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6pPr>
            <a:lvl7pPr marL="27432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7pPr>
            <a:lvl8pPr marL="32004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8pPr>
            <a:lvl9pPr marL="36576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9pPr>
          </a:lstStyle>
          <a:p>
            <a:pPr>
              <a:lnSpc>
                <a:spcPct val="120000"/>
              </a:lnSpc>
            </a:pPr>
            <a:r>
              <a:rPr lang="zh-CN" altLang="en-US" sz="1600">
                <a:latin typeface="宋体" panose="02010600030101010101" pitchFamily="2" charset="-122"/>
                <a:cs typeface="宋体" panose="02010600030101010101" pitchFamily="2" charset="-122"/>
                <a:sym typeface="+mn-ea"/>
              </a:rPr>
              <a:t>企业年度所得税纳税申报表</a:t>
            </a:r>
            <a:endParaRPr lang="zh-CN" altLang="en-US" sz="1600">
              <a:latin typeface="宋体" panose="02010600030101010101" pitchFamily="2" charset="-122"/>
              <a:cs typeface="宋体" panose="02010600030101010101" pitchFamily="2" charset="-122"/>
              <a:sym typeface="+mn-ea"/>
            </a:endParaRPr>
          </a:p>
          <a:p>
            <a:pPr>
              <a:lnSpc>
                <a:spcPct val="120000"/>
              </a:lnSpc>
            </a:pPr>
            <a:r>
              <a:rPr lang="zh-CN" altLang="en-US" sz="1200" b="1" dirty="0">
                <a:latin typeface="宋体" panose="02010600030101010101" pitchFamily="2" charset="-122"/>
                <a:cs typeface="宋体" panose="02010600030101010101" pitchFamily="2" charset="-122"/>
                <a:sym typeface="+mn-ea"/>
              </a:rPr>
              <a:t>所得税汇算清缴附表里面的“管理费用</a:t>
            </a:r>
            <a:r>
              <a:rPr lang="en-US" sz="1200" b="1" dirty="0">
                <a:latin typeface="宋体" panose="02010600030101010101" pitchFamily="2" charset="-122"/>
                <a:cs typeface="宋体" panose="02010600030101010101" pitchFamily="2" charset="-122"/>
                <a:sym typeface="+mn-ea"/>
              </a:rPr>
              <a:t>-</a:t>
            </a:r>
            <a:r>
              <a:rPr lang="zh-CN" altLang="en-US" sz="1200" b="1" dirty="0">
                <a:latin typeface="宋体" panose="02010600030101010101" pitchFamily="2" charset="-122"/>
                <a:cs typeface="宋体" panose="02010600030101010101" pitchFamily="2" charset="-122"/>
                <a:sym typeface="+mn-ea"/>
              </a:rPr>
              <a:t>研究开发费</a:t>
            </a:r>
            <a:r>
              <a:rPr lang="en-US" altLang="zh-CN" sz="1200">
                <a:latin typeface="宋体" panose="02010600030101010101" pitchFamily="2" charset="-122"/>
                <a:cs typeface="宋体" panose="02010600030101010101" pitchFamily="2" charset="-122"/>
                <a:sym typeface="+mn-ea"/>
              </a:rPr>
              <a:t>”</a:t>
            </a:r>
            <a:r>
              <a:rPr lang="zh-CN" altLang="en-US" sz="1400">
                <a:latin typeface="宋体" panose="02010600030101010101" pitchFamily="2" charset="-122"/>
                <a:cs typeface="宋体" panose="02010600030101010101" pitchFamily="2" charset="-122"/>
                <a:sym typeface="+mn-ea"/>
              </a:rPr>
              <a:t>  </a:t>
            </a:r>
            <a:r>
              <a:rPr lang="zh-CN" altLang="en-US" sz="1600">
                <a:latin typeface="宋体" panose="02010600030101010101" pitchFamily="2" charset="-122"/>
                <a:cs typeface="宋体" panose="02010600030101010101" pitchFamily="2" charset="-122"/>
                <a:sym typeface="+mn-ea"/>
              </a:rPr>
              <a:t>                         </a:t>
            </a:r>
            <a:endParaRPr lang="zh-CN" altLang="en-US" sz="1600" spc="150">
              <a:solidFill>
                <a:sysClr val="window" lastClr="FFFFFF">
                  <a:lumMod val="65000"/>
                </a:sysClr>
              </a:solidFill>
              <a:latin typeface="宋体" panose="02010600030101010101" pitchFamily="2" charset="-122"/>
              <a:ea typeface="微软雅黑" panose="020B0503020204020204" charset="-122"/>
              <a:cs typeface="宋体" panose="02010600030101010101" pitchFamily="2" charset="-122"/>
              <a:sym typeface="+mn-ea"/>
            </a:endParaRPr>
          </a:p>
        </p:txBody>
      </p:sp>
      <p:sp>
        <p:nvSpPr>
          <p:cNvPr id="20" name="矩形 19"/>
          <p:cNvSpPr/>
          <p:nvPr>
            <p:custDataLst>
              <p:tags r:id="rId5"/>
            </p:custDataLst>
          </p:nvPr>
        </p:nvSpPr>
        <p:spPr>
          <a:xfrm>
            <a:off x="1994913" y="3295969"/>
            <a:ext cx="39874" cy="1151950"/>
          </a:xfrm>
          <a:prstGeom prst="rect">
            <a:avLst/>
          </a:prstGeom>
          <a:solidFill>
            <a:sysClr val="window" lastClr="FFFFFF">
              <a:lumMod val="75000"/>
            </a:sysClr>
          </a:solidFill>
          <a:ln w="12700" cap="flat" cmpd="sng" algn="ctr">
            <a:noFill/>
            <a:prstDash val="solid"/>
            <a:miter lim="800000"/>
          </a:ln>
          <a:effectLst/>
        </p:spPr>
        <p:txBody>
          <a:bodyPr rtlCol="0" anchor="ctr">
            <a:normAutofit/>
          </a:bodyPr>
          <a:lstStyle/>
          <a:p>
            <a:pPr algn="ctr"/>
            <a:endParaRPr lang="zh-CN" altLang="en-US">
              <a:solidFill>
                <a:srgbClr val="FFFFFF"/>
              </a:solidFill>
              <a:latin typeface="微软雅黑" panose="020B0503020204020204" charset="-122"/>
              <a:ea typeface="微软雅黑" panose="020B0503020204020204" charset="-122"/>
              <a:sym typeface="Arial" panose="020B0604020202020204" pitchFamily="34" charset="0"/>
            </a:endParaRPr>
          </a:p>
        </p:txBody>
      </p:sp>
      <p:cxnSp>
        <p:nvCxnSpPr>
          <p:cNvPr id="22" name="直接连接符 21"/>
          <p:cNvCxnSpPr/>
          <p:nvPr>
            <p:custDataLst>
              <p:tags r:id="rId6"/>
            </p:custDataLst>
          </p:nvPr>
        </p:nvCxnSpPr>
        <p:spPr>
          <a:xfrm>
            <a:off x="2126579" y="3805987"/>
            <a:ext cx="2480424" cy="0"/>
          </a:xfrm>
          <a:prstGeom prst="line">
            <a:avLst/>
          </a:prstGeom>
          <a:noFill/>
          <a:ln w="19050" cap="flat" cmpd="sng" algn="ctr">
            <a:solidFill>
              <a:sysClr val="window" lastClr="FFFFFF">
                <a:lumMod val="75000"/>
              </a:sysClr>
            </a:solidFill>
            <a:prstDash val="sysDash"/>
            <a:miter lim="800000"/>
          </a:ln>
          <a:effectLst/>
        </p:spPr>
      </p:cxnSp>
      <p:sp>
        <p:nvSpPr>
          <p:cNvPr id="23" name="文本框 22"/>
          <p:cNvSpPr txBox="1"/>
          <p:nvPr>
            <p:custDataLst>
              <p:tags r:id="rId7"/>
            </p:custDataLst>
          </p:nvPr>
        </p:nvSpPr>
        <p:spPr>
          <a:xfrm>
            <a:off x="1351214" y="3312134"/>
            <a:ext cx="644234" cy="1135785"/>
          </a:xfrm>
          <a:prstGeom prst="rect">
            <a:avLst/>
          </a:prstGeom>
          <a:noFill/>
        </p:spPr>
        <p:txBody>
          <a:bodyPr vert="eaVert" wrap="square" lIns="0" tIns="0" rIns="0" bIns="0" rtlCol="0">
            <a:normAutofit fontScale="80000"/>
          </a:bodyPr>
          <a:lstStyle/>
          <a:p>
            <a:pPr algn="ctr"/>
            <a:r>
              <a:rPr lang="en-US" altLang="zh-CN" sz="4800" b="1" dirty="0">
                <a:solidFill>
                  <a:srgbClr val="3498DB"/>
                </a:solidFill>
                <a:latin typeface="微软雅黑" panose="020B0503020204020204" charset="-122"/>
                <a:ea typeface="微软雅黑" panose="020B0503020204020204" charset="-122"/>
                <a:sym typeface="Arial" panose="020B0604020202020204" pitchFamily="34" charset="0"/>
              </a:rPr>
              <a:t>02</a:t>
            </a:r>
            <a:endParaRPr lang="zh-CN" altLang="en-US" sz="4800" b="1" dirty="0">
              <a:solidFill>
                <a:srgbClr val="3498DB"/>
              </a:solidFill>
              <a:latin typeface="微软雅黑" panose="020B0503020204020204" charset="-122"/>
              <a:ea typeface="微软雅黑" panose="020B0503020204020204" charset="-122"/>
              <a:sym typeface="Arial" panose="020B0604020202020204" pitchFamily="34" charset="0"/>
            </a:endParaRPr>
          </a:p>
        </p:txBody>
      </p:sp>
      <p:sp>
        <p:nvSpPr>
          <p:cNvPr id="46" name="Rectangle 17"/>
          <p:cNvSpPr>
            <a:spLocks noChangeArrowheads="1"/>
          </p:cNvSpPr>
          <p:nvPr>
            <p:custDataLst>
              <p:tags r:id="rId8"/>
            </p:custDataLst>
          </p:nvPr>
        </p:nvSpPr>
        <p:spPr bwMode="gray">
          <a:xfrm>
            <a:off x="2126615" y="3480435"/>
            <a:ext cx="248031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chor="t" anchorCtr="0">
            <a:normAutofit/>
          </a:bodyPr>
          <a:lstStyle>
            <a:defPPr>
              <a:defRPr lang="en-US"/>
            </a:defPPr>
            <a:lvl1pPr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1pPr>
            <a:lvl2pPr marL="4572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2pPr>
            <a:lvl3pPr marL="9144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3pPr>
            <a:lvl4pPr marL="13716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4pPr>
            <a:lvl5pPr marL="18288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5pPr>
            <a:lvl6pPr marL="22860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6pPr>
            <a:lvl7pPr marL="27432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7pPr>
            <a:lvl8pPr marL="32004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8pPr>
            <a:lvl9pPr marL="36576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9pPr>
          </a:lstStyle>
          <a:p>
            <a:pPr>
              <a:lnSpc>
                <a:spcPct val="120000"/>
              </a:lnSpc>
            </a:pPr>
            <a:r>
              <a:rPr lang="zh-CN" altLang="en-US" sz="1600">
                <a:latin typeface="宋体" panose="02010600030101010101" pitchFamily="2" charset="-122"/>
                <a:cs typeface="宋体" panose="02010600030101010101" pitchFamily="2" charset="-122"/>
                <a:sym typeface="+mn-ea"/>
              </a:rPr>
              <a:t>企业年度财务报表</a:t>
            </a:r>
            <a:endParaRPr lang="zh-CN" altLang="en-US" sz="1600">
              <a:latin typeface="宋体" panose="02010600030101010101" pitchFamily="2" charset="-122"/>
              <a:cs typeface="宋体" panose="02010600030101010101" pitchFamily="2" charset="-122"/>
              <a:sym typeface="+mn-ea"/>
            </a:endParaRPr>
          </a:p>
          <a:p>
            <a:pPr>
              <a:lnSpc>
                <a:spcPct val="120000"/>
              </a:lnSpc>
            </a:pPr>
            <a:r>
              <a:rPr lang="zh-CN" altLang="en-US" sz="1200" b="1" dirty="0">
                <a:latin typeface="宋体" panose="02010600030101010101" pitchFamily="2" charset="-122"/>
                <a:cs typeface="宋体" panose="02010600030101010101" pitchFamily="2" charset="-122"/>
                <a:sym typeface="+mn-ea"/>
              </a:rPr>
              <a:t>研发费用</a:t>
            </a:r>
            <a:endParaRPr lang="zh-CN" altLang="en-US" sz="1200" spc="150">
              <a:solidFill>
                <a:sysClr val="window" lastClr="FFFFFF">
                  <a:lumMod val="65000"/>
                </a:sysClr>
              </a:solidFill>
              <a:latin typeface="宋体" panose="02010600030101010101" pitchFamily="2" charset="-122"/>
              <a:cs typeface="宋体" panose="02010600030101010101" pitchFamily="2" charset="-122"/>
              <a:sym typeface="+mn-ea"/>
            </a:endParaRPr>
          </a:p>
        </p:txBody>
      </p:sp>
      <p:sp>
        <p:nvSpPr>
          <p:cNvPr id="32" name="矩形 31"/>
          <p:cNvSpPr/>
          <p:nvPr>
            <p:custDataLst>
              <p:tags r:id="rId9"/>
            </p:custDataLst>
          </p:nvPr>
        </p:nvSpPr>
        <p:spPr>
          <a:xfrm>
            <a:off x="2641405" y="4622372"/>
            <a:ext cx="39874" cy="1151950"/>
          </a:xfrm>
          <a:prstGeom prst="rect">
            <a:avLst/>
          </a:prstGeom>
          <a:solidFill>
            <a:sysClr val="window" lastClr="FFFFFF">
              <a:lumMod val="75000"/>
            </a:sysClr>
          </a:solidFill>
          <a:ln w="12700" cap="flat" cmpd="sng" algn="ctr">
            <a:noFill/>
            <a:prstDash val="solid"/>
            <a:miter lim="800000"/>
          </a:ln>
          <a:effectLst/>
        </p:spPr>
        <p:txBody>
          <a:bodyPr rtlCol="0" anchor="ctr">
            <a:normAutofit/>
          </a:bodyPr>
          <a:lstStyle/>
          <a:p>
            <a:pPr algn="ctr"/>
            <a:endParaRPr lang="zh-CN" altLang="en-US">
              <a:solidFill>
                <a:srgbClr val="FFFFFF"/>
              </a:solidFill>
              <a:latin typeface="微软雅黑" panose="020B0503020204020204" charset="-122"/>
              <a:ea typeface="微软雅黑" panose="020B0503020204020204" charset="-122"/>
              <a:sym typeface="Arial" panose="020B0604020202020204" pitchFamily="34" charset="0"/>
            </a:endParaRPr>
          </a:p>
        </p:txBody>
      </p:sp>
      <p:cxnSp>
        <p:nvCxnSpPr>
          <p:cNvPr id="34" name="直接连接符 33"/>
          <p:cNvCxnSpPr/>
          <p:nvPr>
            <p:custDataLst>
              <p:tags r:id="rId10"/>
            </p:custDataLst>
          </p:nvPr>
        </p:nvCxnSpPr>
        <p:spPr>
          <a:xfrm>
            <a:off x="2773072" y="5132390"/>
            <a:ext cx="2480424" cy="0"/>
          </a:xfrm>
          <a:prstGeom prst="line">
            <a:avLst/>
          </a:prstGeom>
          <a:noFill/>
          <a:ln w="19050" cap="flat" cmpd="sng" algn="ctr">
            <a:solidFill>
              <a:sysClr val="window" lastClr="FFFFFF">
                <a:lumMod val="75000"/>
              </a:sysClr>
            </a:solidFill>
            <a:prstDash val="sysDash"/>
            <a:miter lim="800000"/>
          </a:ln>
          <a:effectLst/>
        </p:spPr>
      </p:cxnSp>
      <p:sp>
        <p:nvSpPr>
          <p:cNvPr id="35" name="文本框 34"/>
          <p:cNvSpPr txBox="1"/>
          <p:nvPr>
            <p:custDataLst>
              <p:tags r:id="rId11"/>
            </p:custDataLst>
          </p:nvPr>
        </p:nvSpPr>
        <p:spPr>
          <a:xfrm>
            <a:off x="1997707" y="4638537"/>
            <a:ext cx="644234" cy="1135785"/>
          </a:xfrm>
          <a:prstGeom prst="rect">
            <a:avLst/>
          </a:prstGeom>
          <a:noFill/>
        </p:spPr>
        <p:txBody>
          <a:bodyPr vert="eaVert" wrap="square" lIns="0" tIns="0" rIns="0" bIns="0" rtlCol="0">
            <a:normAutofit fontScale="80000"/>
          </a:bodyPr>
          <a:lstStyle/>
          <a:p>
            <a:pPr algn="ctr"/>
            <a:r>
              <a:rPr lang="en-US" altLang="zh-CN" sz="4800" b="1" dirty="0">
                <a:solidFill>
                  <a:srgbClr val="1AA3AA"/>
                </a:solidFill>
                <a:latin typeface="微软雅黑" panose="020B0503020204020204" charset="-122"/>
                <a:ea typeface="微软雅黑" panose="020B0503020204020204" charset="-122"/>
                <a:sym typeface="Arial" panose="020B0604020202020204" pitchFamily="34" charset="0"/>
              </a:rPr>
              <a:t>03</a:t>
            </a:r>
            <a:endParaRPr lang="zh-CN" altLang="en-US" sz="4800" b="1" dirty="0">
              <a:solidFill>
                <a:srgbClr val="1AA3AA"/>
              </a:solidFill>
              <a:latin typeface="微软雅黑" panose="020B0503020204020204" charset="-122"/>
              <a:ea typeface="微软雅黑" panose="020B0503020204020204" charset="-122"/>
              <a:sym typeface="Arial" panose="020B0604020202020204" pitchFamily="34" charset="0"/>
            </a:endParaRPr>
          </a:p>
        </p:txBody>
      </p:sp>
      <p:sp>
        <p:nvSpPr>
          <p:cNvPr id="49" name="Rectangle 17"/>
          <p:cNvSpPr>
            <a:spLocks noChangeArrowheads="1"/>
          </p:cNvSpPr>
          <p:nvPr>
            <p:custDataLst>
              <p:tags r:id="rId12"/>
            </p:custDataLst>
          </p:nvPr>
        </p:nvSpPr>
        <p:spPr bwMode="gray">
          <a:xfrm>
            <a:off x="2773045" y="4775835"/>
            <a:ext cx="2480310" cy="102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chor="t" anchorCtr="0">
            <a:normAutofit/>
          </a:bodyPr>
          <a:lstStyle>
            <a:defPPr>
              <a:defRPr lang="en-US"/>
            </a:defPPr>
            <a:lvl1pPr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1pPr>
            <a:lvl2pPr marL="4572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2pPr>
            <a:lvl3pPr marL="9144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3pPr>
            <a:lvl4pPr marL="13716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4pPr>
            <a:lvl5pPr marL="18288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ea"/>
              </a:defRPr>
            </a:lvl5pPr>
            <a:lvl6pPr marL="22860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6pPr>
            <a:lvl7pPr marL="27432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7pPr>
            <a:lvl8pPr marL="32004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8pPr>
            <a:lvl9pPr marL="3657600" algn="l" defTabSz="914400" rtl="0" eaLnBrk="1" latinLnBrk="0" hangingPunct="1">
              <a:defRPr kern="1200">
                <a:solidFill>
                  <a:srgbClr val="000000"/>
                </a:solidFill>
                <a:latin typeface="Arial" panose="020B0604020202020204" pitchFamily="34" charset="0"/>
                <a:ea typeface="宋体" panose="02010600030101010101" pitchFamily="2" charset="-122"/>
                <a:cs typeface="+mn-ea"/>
              </a:defRPr>
            </a:lvl9pPr>
          </a:lstStyle>
          <a:p>
            <a:pPr>
              <a:lnSpc>
                <a:spcPct val="120000"/>
              </a:lnSpc>
            </a:pPr>
            <a:r>
              <a:rPr lang="zh-CN" altLang="en-US" sz="1600">
                <a:latin typeface="宋体" panose="02010600030101010101" pitchFamily="2" charset="-122"/>
                <a:cs typeface="宋体" panose="02010600030101010101" pitchFamily="2" charset="-122"/>
                <a:sym typeface="+mn-ea"/>
              </a:rPr>
              <a:t>研发投入专项审计报告</a:t>
            </a:r>
            <a:endParaRPr lang="zh-CN" altLang="en-US" sz="1600">
              <a:latin typeface="宋体" panose="02010600030101010101" pitchFamily="2" charset="-122"/>
              <a:cs typeface="宋体" panose="02010600030101010101" pitchFamily="2" charset="-122"/>
              <a:sym typeface="+mn-ea"/>
            </a:endParaRPr>
          </a:p>
          <a:p>
            <a:pPr>
              <a:lnSpc>
                <a:spcPct val="120000"/>
              </a:lnSpc>
            </a:pPr>
            <a:endParaRPr lang="zh-CN" altLang="en-US" sz="1200" b="1" dirty="0">
              <a:latin typeface="宋体" panose="02010600030101010101" pitchFamily="2" charset="-122"/>
              <a:sym typeface="+mn-ea"/>
            </a:endParaRPr>
          </a:p>
          <a:p>
            <a:pPr>
              <a:lnSpc>
                <a:spcPct val="120000"/>
              </a:lnSpc>
            </a:pPr>
            <a:r>
              <a:rPr lang="zh-CN" altLang="en-US" sz="1200" b="1" dirty="0">
                <a:latin typeface="宋体" panose="02010600030101010101" pitchFamily="2" charset="-122"/>
                <a:sym typeface="+mn-ea"/>
              </a:rPr>
              <a:t>研究开发费用</a:t>
            </a:r>
            <a:endParaRPr lang="zh-CN" altLang="en-US" sz="1200" spc="150">
              <a:solidFill>
                <a:sysClr val="window" lastClr="FFFFFF">
                  <a:lumMod val="65000"/>
                </a:sysClr>
              </a:solidFill>
              <a:latin typeface="宋体" panose="02010600030101010101" pitchFamily="2" charset="-122"/>
              <a:cs typeface="宋体" panose="02010600030101010101" pitchFamily="2" charset="-122"/>
              <a:sym typeface="+mn-ea"/>
            </a:endParaRPr>
          </a:p>
        </p:txBody>
      </p:sp>
      <p:sp>
        <p:nvSpPr>
          <p:cNvPr id="4" name="文本框 3"/>
          <p:cNvSpPr txBox="1"/>
          <p:nvPr/>
        </p:nvSpPr>
        <p:spPr>
          <a:xfrm>
            <a:off x="5394960" y="2552700"/>
            <a:ext cx="3300095" cy="1476375"/>
          </a:xfrm>
          <a:prstGeom prst="rect">
            <a:avLst/>
          </a:prstGeom>
          <a:noFill/>
        </p:spPr>
        <p:txBody>
          <a:bodyPr wrap="square" rtlCol="0">
            <a:spAutoFit/>
          </a:bodyPr>
          <a:p>
            <a:r>
              <a:rPr lang="zh-CN" altLang="en-US" b="1">
                <a:solidFill>
                  <a:schemeClr val="tx2">
                    <a:lumMod val="40000"/>
                    <a:lumOff val="6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在2020年高新技术企业认定中以上三表格研究开发费用数据要求尽量一致，不一致的情况必须出具《研究开发费用数据不一致说明》。</a:t>
            </a:r>
            <a:endParaRPr lang="zh-CN" altLang="en-US" b="1">
              <a:solidFill>
                <a:schemeClr val="tx2">
                  <a:lumMod val="40000"/>
                  <a:lumOff val="6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063" name="Object 180">
            <a:hlinkClick r:id="" action="ppaction://ole?verb="/>
          </p:cNvPr>
          <p:cNvGraphicFramePr/>
          <p:nvPr/>
        </p:nvGraphicFramePr>
        <p:xfrm>
          <a:off x="6084570" y="4104005"/>
          <a:ext cx="1755775" cy="2205038"/>
        </p:xfrm>
        <a:graphic>
          <a:graphicData uri="http://schemas.openxmlformats.org/presentationml/2006/ole">
            <mc:AlternateContent xmlns:mc="http://schemas.openxmlformats.org/markup-compatibility/2006">
              <mc:Choice xmlns:v="urn:schemas-microsoft-com:vml" Requires="v">
                <p:oleObj spid="_x0000_s3101" name="" r:id="rId13" imgW="2751455" imgH="3453130" progId="MS_ClipArt_Gallery">
                  <p:embed/>
                </p:oleObj>
              </mc:Choice>
              <mc:Fallback>
                <p:oleObj name="" r:id="rId13" imgW="2751455" imgH="3453130" progId="MS_ClipArt_Gallery">
                  <p:embed/>
                  <p:pic>
                    <p:nvPicPr>
                      <p:cNvPr id="0" name="图片 3100"/>
                      <p:cNvPicPr/>
                      <p:nvPr/>
                    </p:nvPicPr>
                    <p:blipFill>
                      <a:blip r:embed="rId14"/>
                      <a:stretch>
                        <a:fillRect/>
                      </a:stretch>
                    </p:blipFill>
                    <p:spPr>
                      <a:xfrm>
                        <a:off x="6084570" y="4104005"/>
                        <a:ext cx="1755775" cy="2205038"/>
                      </a:xfrm>
                      <a:prstGeom prst="rect">
                        <a:avLst/>
                      </a:prstGeom>
                      <a:noFill/>
                      <a:ln w="38100">
                        <a:noFill/>
                        <a:miter/>
                      </a:ln>
                    </p:spPr>
                  </p:pic>
                </p:oleObj>
              </mc:Fallback>
            </mc:AlternateContent>
          </a:graphicData>
        </a:graphic>
      </p:graphicFrame>
      <p:grpSp>
        <p:nvGrpSpPr>
          <p:cNvPr id="12" name="组合 11"/>
          <p:cNvGrpSpPr/>
          <p:nvPr/>
        </p:nvGrpSpPr>
        <p:grpSpPr>
          <a:xfrm>
            <a:off x="5394960" y="2566035"/>
            <a:ext cx="3299460" cy="3756025"/>
            <a:chOff x="8496" y="4041"/>
            <a:chExt cx="5196" cy="5915"/>
          </a:xfrm>
        </p:grpSpPr>
        <p:sp>
          <p:nvSpPr>
            <p:cNvPr id="6" name="文本框 5"/>
            <p:cNvSpPr txBox="1"/>
            <p:nvPr/>
          </p:nvSpPr>
          <p:spPr>
            <a:xfrm>
              <a:off x="8496" y="4041"/>
              <a:ext cx="5197" cy="2325"/>
            </a:xfrm>
            <a:prstGeom prst="rect">
              <a:avLst/>
            </a:prstGeom>
            <a:noFill/>
          </p:spPr>
          <p:txBody>
            <a:bodyPr wrap="square" rtlCol="0">
              <a:spAutoFit/>
            </a:bodyPr>
            <a:p>
              <a:r>
                <a:rPr lang="zh-CN" altLang="en-US" b="1">
                  <a:solidFill>
                    <a:schemeClr val="tx2">
                      <a:lumMod val="40000"/>
                      <a:lumOff val="6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在2020年高新技术企业认定中以上三表格研究开发费用数据要求尽量一致，不一致的情况必须出具《研究开发费用数据不一致说明》。</a:t>
              </a:r>
              <a:endParaRPr lang="zh-CN" altLang="en-US" b="1">
                <a:solidFill>
                  <a:schemeClr val="tx2">
                    <a:lumMod val="40000"/>
                    <a:lumOff val="6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7" name="Object 180">
              <a:hlinkClick r:id="" action="ppaction://ole?verb="/>
            </p:cNvPr>
            <p:cNvGraphicFramePr/>
            <p:nvPr/>
          </p:nvGraphicFramePr>
          <p:xfrm>
            <a:off x="9582" y="6484"/>
            <a:ext cx="2765" cy="3473"/>
          </p:xfrm>
          <a:graphic>
            <a:graphicData uri="http://schemas.openxmlformats.org/presentationml/2006/ole">
              <mc:AlternateContent xmlns:mc="http://schemas.openxmlformats.org/markup-compatibility/2006">
                <mc:Choice xmlns:v="urn:schemas-microsoft-com:vml" Requires="v">
                  <p:oleObj spid="_x0000_s8" name="" r:id="rId15" imgW="2751455" imgH="3453130" progId="MS_ClipArt_Gallery">
                    <p:embed/>
                  </p:oleObj>
                </mc:Choice>
                <mc:Fallback>
                  <p:oleObj name="" r:id="rId15" imgW="2751455" imgH="3453130" progId="MS_ClipArt_Gallery">
                    <p:embed/>
                    <p:pic>
                      <p:nvPicPr>
                        <p:cNvPr id="0" name="图片 3100"/>
                        <p:cNvPicPr/>
                        <p:nvPr/>
                      </p:nvPicPr>
                      <p:blipFill>
                        <a:blip r:embed="rId14"/>
                        <a:stretch>
                          <a:fillRect/>
                        </a:stretch>
                      </p:blipFill>
                      <p:spPr>
                        <a:xfrm>
                          <a:off x="9582" y="6484"/>
                          <a:ext cx="2765" cy="3473"/>
                        </a:xfrm>
                        <a:prstGeom prst="rect">
                          <a:avLst/>
                        </a:prstGeom>
                        <a:noFill/>
                        <a:ln w="38100">
                          <a:noFill/>
                          <a:miter/>
                        </a:ln>
                      </p:spPr>
                    </p:pic>
                  </p:oleObj>
                </mc:Fallback>
              </mc:AlternateContent>
            </a:graphicData>
          </a:graphic>
        </p:graphicFrame>
      </p:grpSp>
    </p:spTree>
  </p:cSld>
  <p:clrMapOvr>
    <a:masterClrMapping/>
  </p:clrMapOvr>
  <p:transition>
    <p:random/>
  </p:transition>
  <p:timing>
    <p:tnLst>
      <p:par>
        <p:cTn id="1" dur="indefinite" restart="never" nodeType="tmRoot"/>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企业年度所得税纳税申报表</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b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b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期间费用明细表</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4" name="图片 13"/>
          <p:cNvPicPr>
            <a:picLocks noChangeAspect="1"/>
          </p:cNvPicPr>
          <p:nvPr/>
        </p:nvPicPr>
        <p:blipFill>
          <a:blip r:embed="rId1"/>
          <a:stretch>
            <a:fillRect/>
          </a:stretch>
        </p:blipFill>
        <p:spPr>
          <a:xfrm>
            <a:off x="116205" y="1629410"/>
            <a:ext cx="8578850" cy="3658235"/>
          </a:xfrm>
          <a:prstGeom prst="rect">
            <a:avLst/>
          </a:prstGeom>
        </p:spPr>
      </p:pic>
      <p:graphicFrame>
        <p:nvGraphicFramePr>
          <p:cNvPr id="16" name="对象 15">
            <a:hlinkClick r:id="" action="ppaction://ole?verb="/>
          </p:cNvPr>
          <p:cNvGraphicFramePr>
            <a:graphicFrameLocks noChangeAspect="1"/>
          </p:cNvGraphicFramePr>
          <p:nvPr/>
        </p:nvGraphicFramePr>
        <p:xfrm>
          <a:off x="7583170" y="1205865"/>
          <a:ext cx="971550" cy="666750"/>
        </p:xfrm>
        <a:graphic>
          <a:graphicData uri="http://schemas.openxmlformats.org/presentationml/2006/ole">
            <mc:AlternateContent xmlns:mc="http://schemas.openxmlformats.org/markup-compatibility/2006">
              <mc:Choice xmlns:v="urn:schemas-microsoft-com:vml" Requires="v">
                <p:oleObj spid="_x0000_s1029" name="" showAsIcon="1" r:id="rId2" imgW="971550" imgH="666750" progId="Package">
                  <p:embed/>
                </p:oleObj>
              </mc:Choice>
              <mc:Fallback>
                <p:oleObj name="" showAsIcon="1" r:id="rId2" imgW="971550" imgH="666750" progId="Package">
                  <p:embed/>
                  <p:pic>
                    <p:nvPicPr>
                      <p:cNvPr id="0" name="图片 1028"/>
                      <p:cNvPicPr/>
                      <p:nvPr/>
                    </p:nvPicPr>
                    <p:blipFill>
                      <a:blip r:embed="rId3"/>
                      <a:stretch>
                        <a:fillRect/>
                      </a:stretch>
                    </p:blipFill>
                    <p:spPr>
                      <a:xfrm>
                        <a:off x="7583170" y="1205865"/>
                        <a:ext cx="971550" cy="666750"/>
                      </a:xfrm>
                      <a:prstGeom prst="rect">
                        <a:avLst/>
                      </a:prstGeom>
                    </p:spPr>
                  </p:pic>
                </p:oleObj>
              </mc:Fallback>
            </mc:AlternateContent>
          </a:graphicData>
        </a:graphic>
      </p:graphicFrame>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企业年度所得税纳税申报表</a:t>
            </a:r>
            <a:r>
              <a:rPr lang="en-US" altLang="zh-CN"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br>
              <a:rPr lang="en-US" altLang="zh-CN"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br>
            <a:r>
              <a:rPr lang="en-US" altLang="zh-CN"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solidFill>
                  <a:schemeClr val="tx1"/>
                </a:solidFill>
                <a:latin typeface="宋体" panose="02010600030101010101" pitchFamily="2" charset="-122"/>
                <a:ea typeface="宋体" panose="02010600030101010101" pitchFamily="2" charset="-122"/>
              </a:rPr>
              <a:t>研发费用加计扣除优惠明细表</a:t>
            </a:r>
            <a:endParaRPr lang="zh-CN" altLang="en-US" sz="2800" b="1">
              <a:solidFill>
                <a:schemeClr val="tx1"/>
              </a:solidFill>
              <a:latin typeface="宋体" panose="02010600030101010101" pitchFamily="2" charset="-122"/>
              <a:ea typeface="宋体" panose="02010600030101010101" pitchFamily="2" charset="-122"/>
            </a:endParaRPr>
          </a:p>
        </p:txBody>
      </p:sp>
      <p:graphicFrame>
        <p:nvGraphicFramePr>
          <p:cNvPr id="4" name="内容占位符 3">
            <a:hlinkClick r:id="" action="ppaction://ole?verb="/>
          </p:cNvPr>
          <p:cNvGraphicFramePr>
            <a:graphicFrameLocks noChangeAspect="1"/>
          </p:cNvGraphicFramePr>
          <p:nvPr>
            <p:ph idx="1"/>
          </p:nvPr>
        </p:nvGraphicFramePr>
        <p:xfrm>
          <a:off x="7987030" y="1038225"/>
          <a:ext cx="971550" cy="666750"/>
        </p:xfrm>
        <a:graphic>
          <a:graphicData uri="http://schemas.openxmlformats.org/presentationml/2006/ole">
            <mc:AlternateContent xmlns:mc="http://schemas.openxmlformats.org/markup-compatibility/2006">
              <mc:Choice xmlns:v="urn:schemas-microsoft-com:vml" Requires="v">
                <p:oleObj spid="_x0000_s1025" name="" showAsIcon="1" r:id="rId1" imgW="971550" imgH="666750" progId="Package">
                  <p:embed/>
                </p:oleObj>
              </mc:Choice>
              <mc:Fallback>
                <p:oleObj name="" showAsIcon="1" r:id="rId1" imgW="971550" imgH="666750" progId="Package">
                  <p:embed/>
                  <p:pic>
                    <p:nvPicPr>
                      <p:cNvPr id="0" name="图片 1024"/>
                      <p:cNvPicPr/>
                      <p:nvPr/>
                    </p:nvPicPr>
                    <p:blipFill>
                      <a:blip r:embed="rId2"/>
                      <a:stretch>
                        <a:fillRect/>
                      </a:stretch>
                    </p:blipFill>
                    <p:spPr>
                      <a:xfrm>
                        <a:off x="7987030" y="1038225"/>
                        <a:ext cx="971550" cy="666750"/>
                      </a:xfrm>
                      <a:prstGeom prst="rect">
                        <a:avLst/>
                      </a:prstGeom>
                    </p:spPr>
                  </p:pic>
                </p:oleObj>
              </mc:Fallback>
            </mc:AlternateContent>
          </a:graphicData>
        </a:graphic>
      </p:graphicFrame>
      <p:pic>
        <p:nvPicPr>
          <p:cNvPr id="5" name="图片 4"/>
          <p:cNvPicPr>
            <a:picLocks noChangeAspect="1"/>
          </p:cNvPicPr>
          <p:nvPr/>
        </p:nvPicPr>
        <p:blipFill>
          <a:blip r:embed="rId3"/>
          <a:stretch>
            <a:fillRect/>
          </a:stretch>
        </p:blipFill>
        <p:spPr>
          <a:xfrm>
            <a:off x="307340" y="1954530"/>
            <a:ext cx="8324215" cy="4188460"/>
          </a:xfrm>
          <a:prstGeom prst="rect">
            <a:avLst/>
          </a:prstGeom>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905" y="455930"/>
            <a:ext cx="8126095" cy="968375"/>
          </a:xfrm>
        </p:spPr>
        <p:txBody>
          <a:bodyPr/>
          <a:p>
            <a:pPr algn="l"/>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企业年度所得税纳税申报表</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b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b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高新技术企业情况及优惠明细表</a:t>
            </a:r>
            <a:b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br>
            <a:endParaRPr lang="zh-CN" altLang="en-US"/>
          </a:p>
        </p:txBody>
      </p:sp>
      <p:pic>
        <p:nvPicPr>
          <p:cNvPr id="5" name="内容占位符 4"/>
          <p:cNvPicPr>
            <a:picLocks noChangeAspect="1"/>
          </p:cNvPicPr>
          <p:nvPr>
            <p:ph idx="1"/>
          </p:nvPr>
        </p:nvPicPr>
        <p:blipFill>
          <a:blip r:embed="rId1"/>
          <a:stretch>
            <a:fillRect/>
          </a:stretch>
        </p:blipFill>
        <p:spPr>
          <a:xfrm>
            <a:off x="392430" y="1800225"/>
            <a:ext cx="8365490" cy="3465830"/>
          </a:xfrm>
          <a:prstGeom prst="rect">
            <a:avLst/>
          </a:prstGeom>
        </p:spPr>
      </p:pic>
      <p:graphicFrame>
        <p:nvGraphicFramePr>
          <p:cNvPr id="6" name="对象 5">
            <a:hlinkClick r:id="" action="ppaction://ole?verb="/>
          </p:cNvPr>
          <p:cNvGraphicFramePr>
            <a:graphicFrameLocks noChangeAspect="1"/>
          </p:cNvGraphicFramePr>
          <p:nvPr/>
        </p:nvGraphicFramePr>
        <p:xfrm>
          <a:off x="7632065" y="1278890"/>
          <a:ext cx="971550" cy="666750"/>
        </p:xfrm>
        <a:graphic>
          <a:graphicData uri="http://schemas.openxmlformats.org/presentationml/2006/ole">
            <mc:AlternateContent xmlns:mc="http://schemas.openxmlformats.org/markup-compatibility/2006">
              <mc:Choice xmlns:v="urn:schemas-microsoft-com:vml" Requires="v">
                <p:oleObj spid="_x0000_s3073" name="" showAsIcon="1" r:id="rId2" imgW="971550" imgH="666750" progId="Package">
                  <p:embed/>
                </p:oleObj>
              </mc:Choice>
              <mc:Fallback>
                <p:oleObj name="" showAsIcon="1" r:id="rId2" imgW="971550" imgH="666750" progId="Package">
                  <p:embed/>
                  <p:pic>
                    <p:nvPicPr>
                      <p:cNvPr id="0" name="图片 3072"/>
                      <p:cNvPicPr/>
                      <p:nvPr/>
                    </p:nvPicPr>
                    <p:blipFill>
                      <a:blip r:embed="rId3"/>
                      <a:stretch>
                        <a:fillRect/>
                      </a:stretch>
                    </p:blipFill>
                    <p:spPr>
                      <a:xfrm>
                        <a:off x="7632065" y="1278890"/>
                        <a:ext cx="971550" cy="666750"/>
                      </a:xfrm>
                      <a:prstGeom prst="rect">
                        <a:avLst/>
                      </a:prstGeom>
                    </p:spPr>
                  </p:pic>
                </p:oleObj>
              </mc:Fallback>
            </mc:AlternateContent>
          </a:graphicData>
        </a:graphic>
      </p:graphicFrame>
    </p:spTree>
  </p:cSld>
  <p:clrMapOvr>
    <a:masterClrMapping/>
  </p:clrMapOvr>
  <p:transition>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69686_2*n_h_i*1_1_1"/>
  <p:tag name="KSO_WM_TEMPLATE_CATEGORY" val="diagram"/>
  <p:tag name="KSO_WM_TEMPLATE_INDEX" val="20169686"/>
  <p:tag name="KSO_WM_UNIT_LAYERLEVEL" val="1_1_1"/>
  <p:tag name="KSO_WM_TAG_VERSION" val="1.0"/>
  <p:tag name="KSO_WM_BEAUTIFY_FLAG" val="#wm#"/>
  <p:tag name="KSO_WM_UNIT_TEXT_FILL_FORE_SCHEMECOLOR_INDEX" val="2"/>
  <p:tag name="KSO_WM_UNIT_TEXT_FILL_TYPE"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99_2*l_h_i*1_1_1"/>
  <p:tag name="KSO_WM_TEMPLATE_CATEGORY" val="diagram"/>
  <p:tag name="KSO_WM_TEMPLATE_INDEX" val="99"/>
  <p:tag name="KSO_WM_UNIT_LAYERLEVEL" val="1_1_1"/>
  <p:tag name="KSO_WM_TAG_VERSION" val="1.0"/>
  <p:tag name="KSO_WM_BEAUTIFY_FLAG" val="#wm#"/>
  <p:tag name="KSO_WM_UNIT_FILL_FORE_SCHEMECOLOR_INDEX" val="14"/>
  <p:tag name="KSO_WM_UNI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99_2*l_h_i*1_1_2"/>
  <p:tag name="KSO_WM_TEMPLATE_CATEGORY" val="diagram"/>
  <p:tag name="KSO_WM_TEMPLATE_INDEX" val="99"/>
  <p:tag name="KSO_WM_UNIT_LAYERLEVEL" val="1_1_1"/>
  <p:tag name="KSO_WM_TAG_VERSION" val="1.0"/>
  <p:tag name="KSO_WM_BEAUTIFY_FLAG" val="#wm#"/>
  <p:tag name="KSO_WM_UNIT_LINE_FORE_SCHEMECOLOR_INDEX" val="14"/>
  <p:tag name="KSO_WM_UNIT_LINE_FILL_TYPE"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99_2*l_h_i*1_1_3"/>
  <p:tag name="KSO_WM_TEMPLATE_CATEGORY" val="diagram"/>
  <p:tag name="KSO_WM_TEMPLATE_INDEX" val="99"/>
  <p:tag name="KSO_WM_UNIT_LAYERLEVEL" val="1_1_1"/>
  <p:tag name="KSO_WM_TAG_VERSION" val="1.0"/>
  <p:tag name="KSO_WM_BEAUTIFY_FLAG" val="#wm#"/>
  <p:tag name="KSO_WM_UNIT_TEXT_FILL_FORE_SCHEMECOLOR_INDEX" val="5"/>
  <p:tag name="KSO_WM_UNIT_TEXT_FILL_TYPE" val="1"/>
</p:tagLst>
</file>

<file path=ppt/tags/tag13.xml><?xml version="1.0" encoding="utf-8"?>
<p:tagLst xmlns:p="http://schemas.openxmlformats.org/presentationml/2006/main">
  <p:tag name="KSO_WM_UNIT_PRESET_TEXT" val="单击此处添加文本具体内容，简明扼要的阐述您的观点。"/>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99_2*l_h_f*1_1_1"/>
  <p:tag name="KSO_WM_TEMPLATE_CATEGORY" val="diagram"/>
  <p:tag name="KSO_WM_TEMPLATE_INDEX" val="99"/>
  <p:tag name="KSO_WM_UNIT_LAYERLEVEL" val="1_1_1"/>
  <p:tag name="KSO_WM_TAG_VERSION" val="1.0"/>
  <p:tag name="KSO_WM_BEAUTIFY_FLAG" val="#wm#"/>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99_2*l_h_i*1_2_2"/>
  <p:tag name="KSO_WM_TEMPLATE_CATEGORY" val="diagram"/>
  <p:tag name="KSO_WM_TEMPLATE_INDEX" val="99"/>
  <p:tag name="KSO_WM_UNIT_LAYERLEVEL" val="1_1_1"/>
  <p:tag name="KSO_WM_TAG_VERSION" val="1.0"/>
  <p:tag name="KSO_WM_BEAUTIFY_FLAG" val="#wm#"/>
  <p:tag name="KSO_WM_UNIT_FILL_FORE_SCHEMECOLOR_INDEX" val="14"/>
  <p:tag name="KSO_WM_UNI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99_2*l_h_i*1_2_1"/>
  <p:tag name="KSO_WM_TEMPLATE_CATEGORY" val="diagram"/>
  <p:tag name="KSO_WM_TEMPLATE_INDEX" val="99"/>
  <p:tag name="KSO_WM_UNIT_LAYERLEVEL" val="1_1_1"/>
  <p:tag name="KSO_WM_TAG_VERSION" val="1.0"/>
  <p:tag name="KSO_WM_BEAUTIFY_FLAG" val="#wm#"/>
  <p:tag name="KSO_WM_UNIT_LINE_FORE_SCHEMECOLOR_INDEX" val="14"/>
  <p:tag name="KSO_WM_UNIT_LINE_FILL_TYPE"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99_2*l_h_i*1_2_3"/>
  <p:tag name="KSO_WM_TEMPLATE_CATEGORY" val="diagram"/>
  <p:tag name="KSO_WM_TEMPLATE_INDEX" val="99"/>
  <p:tag name="KSO_WM_UNIT_LAYERLEVEL" val="1_1_1"/>
  <p:tag name="KSO_WM_TAG_VERSION" val="1.0"/>
  <p:tag name="KSO_WM_BEAUTIFY_FLAG" val="#wm#"/>
  <p:tag name="KSO_WM_UNIT_TEXT_FILL_FORE_SCHEMECOLOR_INDEX" val="6"/>
  <p:tag name="KSO_WM_UNIT_TEXT_FILL_TYPE" val="1"/>
</p:tagLst>
</file>

<file path=ppt/tags/tag17.xml><?xml version="1.0" encoding="utf-8"?>
<p:tagLst xmlns:p="http://schemas.openxmlformats.org/presentationml/2006/main">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99_2*l_h_f*1_2_1"/>
  <p:tag name="KSO_WM_TEMPLATE_CATEGORY" val="diagram"/>
  <p:tag name="KSO_WM_TEMPLATE_INDEX" val="99"/>
  <p:tag name="KSO_WM_UNIT_LAYERLEVEL" val="1_1_1"/>
  <p:tag name="KSO_WM_TAG_VERSION" val="1.0"/>
  <p:tag name="KSO_WM_BEAUTIFY_FLAG" val="#wm#"/>
  <p:tag name="KSO_WM_UNIT_TEXT_FILL_FORE_SCHEMECOLOR_INDEX" val="14"/>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99_2*l_h_i*1_3_2"/>
  <p:tag name="KSO_WM_TEMPLATE_CATEGORY" val="diagram"/>
  <p:tag name="KSO_WM_TEMPLATE_INDEX" val="99"/>
  <p:tag name="KSO_WM_UNIT_LAYERLEVEL" val="1_1_1"/>
  <p:tag name="KSO_WM_TAG_VERSION" val="1.0"/>
  <p:tag name="KSO_WM_BEAUTIFY_FLAG" val="#wm#"/>
  <p:tag name="KSO_WM_UNIT_FILL_FORE_SCHEMECOLOR_INDEX" val="14"/>
  <p:tag name="KSO_WM_UNI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99_2*l_h_i*1_3_1"/>
  <p:tag name="KSO_WM_TEMPLATE_CATEGORY" val="diagram"/>
  <p:tag name="KSO_WM_TEMPLATE_INDEX" val="99"/>
  <p:tag name="KSO_WM_UNIT_LAYERLEVEL" val="1_1_1"/>
  <p:tag name="KSO_WM_TAG_VERSION" val="1.0"/>
  <p:tag name="KSO_WM_BEAUTIFY_FLAG" val="#wm#"/>
  <p:tag name="KSO_WM_UNIT_LINE_FORE_SCHEMECOLOR_INDEX" val="14"/>
  <p:tag name="KSO_WM_UNIT_LINE_FILL_TYPE"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69686_2*n_h_i*1_1_2"/>
  <p:tag name="KSO_WM_TEMPLATE_CATEGORY" val="diagram"/>
  <p:tag name="KSO_WM_TEMPLATE_INDEX" val="20169686"/>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99_2*l_h_i*1_3_3"/>
  <p:tag name="KSO_WM_TEMPLATE_CATEGORY" val="diagram"/>
  <p:tag name="KSO_WM_TEMPLATE_INDEX" val="99"/>
  <p:tag name="KSO_WM_UNIT_LAYERLEVEL" val="1_1_1"/>
  <p:tag name="KSO_WM_TAG_VERSION" val="1.0"/>
  <p:tag name="KSO_WM_BEAUTIFY_FLAG" val="#wm#"/>
  <p:tag name="KSO_WM_UNIT_TEXT_FILL_FORE_SCHEMECOLOR_INDEX" val="7"/>
  <p:tag name="KSO_WM_UNIT_TEXT_FILL_TYPE" val="1"/>
</p:tagLst>
</file>

<file path=ppt/tags/tag21.xml><?xml version="1.0" encoding="utf-8"?>
<p:tagLst xmlns:p="http://schemas.openxmlformats.org/presentationml/2006/main">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99_2*l_h_f*1_3_1"/>
  <p:tag name="KSO_WM_TEMPLATE_CATEGORY" val="diagram"/>
  <p:tag name="KSO_WM_TEMPLATE_INDEX" val="99"/>
  <p:tag name="KSO_WM_UNIT_LAYERLEVEL" val="1_1_1"/>
  <p:tag name="KSO_WM_TAG_VERSION" val="1.0"/>
  <p:tag name="KSO_WM_BEAUTIFY_FLAG" val="#wm#"/>
  <p:tag name="KSO_WM_UNIT_TEXT_FILL_FORE_SCHEMECOLOR_INDEX" val="14"/>
  <p:tag name="KSO_WM_UNIT_TEXT_FILL_TYPE" val="1"/>
</p:tagLst>
</file>

<file path=ppt/tags/tag22.xml><?xml version="1.0" encoding="utf-8"?>
<p:tagLst xmlns:p="http://schemas.openxmlformats.org/presentationml/2006/main">
  <p:tag name="KSO_WM_UNIT_TABLE_BEAUTIFY" val="smartTable{0437b784-a3d9-497e-b4fe-1d2cc64bbbff}"/>
</p:tagLst>
</file>

<file path=ppt/tags/tag23.xml><?xml version="1.0" encoding="utf-8"?>
<p:tagLst xmlns:p="http://schemas.openxmlformats.org/presentationml/2006/main">
  <p:tag name="REFSHAPE" val="783789852"/>
  <p:tag name="KSO_WM_UNIT_PLACING_PICTURE_USER_VIEWPORT" val="{&quot;height&quot;:4035,&quot;width&quot;:2352.4992125984249}"/>
</p:tagLst>
</file>

<file path=ppt/tags/tag24.xml><?xml version="1.0" encoding="utf-8"?>
<p:tagLst xmlns:p="http://schemas.openxmlformats.org/presentationml/2006/main">
  <p:tag name="REFSHAPE" val="783789852"/>
  <p:tag name="KSO_WM_UNIT_PLACING_PICTURE_USER_VIEWPORT" val="{&quot;height&quot;:4035,&quot;width&quot;:2352.4992125984249}"/>
</p:tagLst>
</file>

<file path=ppt/tags/tag25.xml><?xml version="1.0" encoding="utf-8"?>
<p:tagLst xmlns:p="http://schemas.openxmlformats.org/presentationml/2006/main">
  <p:tag name="REFSHAPE" val="783789852"/>
  <p:tag name="KSO_WM_UNIT_PLACING_PICTURE_USER_VIEWPORT" val="{&quot;height&quot;:4035,&quot;width&quot;:2352.4992125984249}"/>
</p:tagLst>
</file>

<file path=ppt/tags/tag26.xml><?xml version="1.0" encoding="utf-8"?>
<p:tagLst xmlns:p="http://schemas.openxmlformats.org/presentationml/2006/main">
  <p:tag name="REFSHAPE" val="783789852"/>
  <p:tag name="KSO_WM_UNIT_PLACING_PICTURE_USER_VIEWPORT" val="{&quot;height&quot;:4035,&quot;width&quot;:2352.4992125984249}"/>
</p:tagLst>
</file>

<file path=ppt/tags/tag27.xml><?xml version="1.0" encoding="utf-8"?>
<p:tagLst xmlns:p="http://schemas.openxmlformats.org/presentationml/2006/main">
  <p:tag name="KSO_WM_DOC_GUID" val="{e6691870-c326-4fb9-9900-2170bbf9ae1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69686_2*n_h_h_i*1_2_1_1"/>
  <p:tag name="KSO_WM_TEMPLATE_CATEGORY" val="diagram"/>
  <p:tag name="KSO_WM_TEMPLATE_INDEX" val="20169686"/>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69686_2*n_h_h_i*1_2_2_1"/>
  <p:tag name="KSO_WM_TEMPLATE_CATEGORY" val="diagram"/>
  <p:tag name="KSO_WM_TEMPLATE_INDEX" val="20169686"/>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69686_2*n_h_h_i*1_2_3_1"/>
  <p:tag name="KSO_WM_TEMPLATE_CATEGORY" val="diagram"/>
  <p:tag name="KSO_WM_TEMPLATE_INDEX" val="20169686"/>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69686_2*n_h_i*1_1_3"/>
  <p:tag name="KSO_WM_TEMPLATE_CATEGORY" val="diagram"/>
  <p:tag name="KSO_WM_TEMPLATE_INDEX" val="20169686"/>
  <p:tag name="KSO_WM_UNIT_LAYERLEVEL" val="1_1_1"/>
  <p:tag name="KSO_WM_TAG_VERSION" val="1.0"/>
  <p:tag name="KSO_WM_BEAUTIFY_FLAG" val="#wm#"/>
  <p:tag name="KSO_WM_UNIT_TEXT_FILL_FORE_SCHEMECOLOR_INDEX" val="13"/>
  <p:tag name="KSO_WM_UNIT_TEXT_FILL_TYPE" val="1"/>
</p:tagLst>
</file>

<file path=ppt/tags/tag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169686_2*n_h_h_a*1_2_1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ags/tag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169686_2*n_h_h_a*1_2_2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ags/tag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169686_2*n_h_h_a*1_2_3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3.png"/></Relationships>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Default Design">
  <a:themeElements>
    <a:clrScheme name="Default Design 16">
      <a:dk1>
        <a:srgbClr val="000000"/>
      </a:dk1>
      <a:lt1>
        <a:srgbClr val="FFFFFF"/>
      </a:lt1>
      <a:dk2>
        <a:srgbClr val="FF002A"/>
      </a:dk2>
      <a:lt2>
        <a:srgbClr val="B2B4B3"/>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B2B4B3"/>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spPr>
      <a:bodyPr vert="horz" wrap="none" lIns="91440" tIns="45720" rIns="91440" bIns="45720" numCol="1" anchor="ctr" anchorCtr="0" compatLnSpc="1"/>
      <a:lstStyle>
        <a:defPPr marL="171450" marR="0" indent="-171450" algn="ctr" defTabSz="914400" rtl="0" eaLnBrk="1" fontAlgn="base" latinLnBrk="0" hangingPunct="1">
          <a:lnSpc>
            <a:spcPct val="90000"/>
          </a:lnSpc>
          <a:spcBef>
            <a:spcPct val="35000"/>
          </a:spcBef>
          <a:spcAft>
            <a:spcPct val="15000"/>
          </a:spcAft>
          <a:buClrTx/>
          <a:buSzPct val="65000"/>
          <a:buFontTx/>
          <a:buBlip>
            <a:blip xmlns:r="http://schemas.openxmlformats.org/officeDocument/2006/relationships" r:embed="rId1"/>
          </a:buBlip>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spPr>
      <a:bodyPr vert="horz" wrap="none" lIns="91440" tIns="45720" rIns="91440" bIns="45720" numCol="1" anchor="ctr" anchorCtr="0" compatLnSpc="1"/>
      <a:lstStyle>
        <a:defPPr marL="171450" marR="0" indent="-171450" algn="ctr" defTabSz="914400" rtl="0" eaLnBrk="1" fontAlgn="base" latinLnBrk="0" hangingPunct="1">
          <a:lnSpc>
            <a:spcPct val="90000"/>
          </a:lnSpc>
          <a:spcBef>
            <a:spcPct val="35000"/>
          </a:spcBef>
          <a:spcAft>
            <a:spcPct val="15000"/>
          </a:spcAft>
          <a:buClrTx/>
          <a:buSzPct val="65000"/>
          <a:buFontTx/>
          <a:buBlip>
            <a:blip xmlns:r="http://schemas.openxmlformats.org/officeDocument/2006/relationships" r:embed="rId1"/>
          </a:buBlip>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B3B3B3"/>
        </a:lt2>
        <a:accent1>
          <a:srgbClr val="0072EA"/>
        </a:accent1>
        <a:accent2>
          <a:srgbClr val="20C31E"/>
        </a:accent2>
        <a:accent3>
          <a:srgbClr val="FFFFFF"/>
        </a:accent3>
        <a:accent4>
          <a:srgbClr val="000000"/>
        </a:accent4>
        <a:accent5>
          <a:srgbClr val="AABCF3"/>
        </a:accent5>
        <a:accent6>
          <a:srgbClr val="1CB01A"/>
        </a:accent6>
        <a:hlink>
          <a:srgbClr val="FF002A"/>
        </a:hlink>
        <a:folHlink>
          <a:srgbClr val="B646B8"/>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002A"/>
        </a:dk2>
        <a:lt2>
          <a:srgbClr val="B3B3B3"/>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B3B3B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FF002A"/>
        </a:dk2>
        <a:lt2>
          <a:srgbClr val="A7A7A7"/>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A7A7A7"/>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FF002A"/>
        </a:dk2>
        <a:lt2>
          <a:srgbClr val="B2B4B3"/>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B2B4B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6">
      <a:dk1>
        <a:srgbClr val="000000"/>
      </a:dk1>
      <a:lt1>
        <a:srgbClr val="FFFFFF"/>
      </a:lt1>
      <a:dk2>
        <a:srgbClr val="FF002A"/>
      </a:dk2>
      <a:lt2>
        <a:srgbClr val="B2B4B3"/>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B2B4B3"/>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spPr>
      <a:bodyPr vert="horz" wrap="none" lIns="91440" tIns="45720" rIns="91440" bIns="45720" numCol="1" anchor="ctr" anchorCtr="0" compatLnSpc="1"/>
      <a:lstStyle>
        <a:defPPr marL="171450" marR="0" indent="-171450" algn="ctr" defTabSz="914400" rtl="0" eaLnBrk="1" fontAlgn="base" latinLnBrk="0" hangingPunct="1">
          <a:lnSpc>
            <a:spcPct val="90000"/>
          </a:lnSpc>
          <a:spcBef>
            <a:spcPct val="35000"/>
          </a:spcBef>
          <a:spcAft>
            <a:spcPct val="15000"/>
          </a:spcAft>
          <a:buClrTx/>
          <a:buSzPct val="65000"/>
          <a:buFontTx/>
          <a:buBlip>
            <a:blip xmlns:r="http://schemas.openxmlformats.org/officeDocument/2006/relationships" r:embed="rId1"/>
          </a:buBlip>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spPr>
      <a:bodyPr vert="horz" wrap="none" lIns="91440" tIns="45720" rIns="91440" bIns="45720" numCol="1" anchor="ctr" anchorCtr="0" compatLnSpc="1"/>
      <a:lstStyle>
        <a:defPPr marL="171450" marR="0" indent="-171450" algn="ctr" defTabSz="914400" rtl="0" eaLnBrk="1" fontAlgn="base" latinLnBrk="0" hangingPunct="1">
          <a:lnSpc>
            <a:spcPct val="90000"/>
          </a:lnSpc>
          <a:spcBef>
            <a:spcPct val="35000"/>
          </a:spcBef>
          <a:spcAft>
            <a:spcPct val="15000"/>
          </a:spcAft>
          <a:buClrTx/>
          <a:buSzPct val="65000"/>
          <a:buFontTx/>
          <a:buBlip>
            <a:blip xmlns:r="http://schemas.openxmlformats.org/officeDocument/2006/relationships" r:embed="rId1"/>
          </a:buBlip>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B3B3B3"/>
        </a:lt2>
        <a:accent1>
          <a:srgbClr val="0072EA"/>
        </a:accent1>
        <a:accent2>
          <a:srgbClr val="20C31E"/>
        </a:accent2>
        <a:accent3>
          <a:srgbClr val="FFFFFF"/>
        </a:accent3>
        <a:accent4>
          <a:srgbClr val="000000"/>
        </a:accent4>
        <a:accent5>
          <a:srgbClr val="AABCF3"/>
        </a:accent5>
        <a:accent6>
          <a:srgbClr val="1CB01A"/>
        </a:accent6>
        <a:hlink>
          <a:srgbClr val="FF002A"/>
        </a:hlink>
        <a:folHlink>
          <a:srgbClr val="B646B8"/>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002A"/>
        </a:dk2>
        <a:lt2>
          <a:srgbClr val="B3B3B3"/>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B3B3B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FF002A"/>
        </a:dk2>
        <a:lt2>
          <a:srgbClr val="A7A7A7"/>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A7A7A7"/>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FF002A"/>
        </a:dk2>
        <a:lt2>
          <a:srgbClr val="B2B4B3"/>
        </a:lt2>
        <a:accent1>
          <a:srgbClr val="0072EA"/>
        </a:accent1>
        <a:accent2>
          <a:srgbClr val="B646B8"/>
        </a:accent2>
        <a:accent3>
          <a:srgbClr val="FFFFFF"/>
        </a:accent3>
        <a:accent4>
          <a:srgbClr val="000000"/>
        </a:accent4>
        <a:accent5>
          <a:srgbClr val="AABCF3"/>
        </a:accent5>
        <a:accent6>
          <a:srgbClr val="A53FA6"/>
        </a:accent6>
        <a:hlink>
          <a:srgbClr val="20C31E"/>
        </a:hlink>
        <a:folHlink>
          <a:srgbClr val="B2B4B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3946</Words>
  <Application>WPS 演示</Application>
  <PresentationFormat>全屏显示(4:3)</PresentationFormat>
  <Paragraphs>260</Paragraphs>
  <Slides>24</Slides>
  <Notes>19</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9</vt:i4>
      </vt:variant>
      <vt:variant>
        <vt:lpstr>幻灯片标题</vt:lpstr>
      </vt:variant>
      <vt:variant>
        <vt:i4>24</vt:i4>
      </vt:variant>
    </vt:vector>
  </HeadingPairs>
  <TitlesOfParts>
    <vt:vector size="51" baseType="lpstr">
      <vt:lpstr>Arial</vt:lpstr>
      <vt:lpstr>宋体</vt:lpstr>
      <vt:lpstr>Wingdings</vt:lpstr>
      <vt:lpstr>MS PGothic</vt:lpstr>
      <vt:lpstr>Times</vt:lpstr>
      <vt:lpstr>Times New Roman</vt:lpstr>
      <vt:lpstr>Wingdings 3</vt:lpstr>
      <vt:lpstr>新宋体</vt:lpstr>
      <vt:lpstr>黑体</vt:lpstr>
      <vt:lpstr>Gulim</vt:lpstr>
      <vt:lpstr>Verdana</vt:lpstr>
      <vt:lpstr>Calibri</vt:lpstr>
      <vt:lpstr>等线</vt:lpstr>
      <vt:lpstr>微软雅黑</vt:lpstr>
      <vt:lpstr>Arial Unicode MS</vt:lpstr>
      <vt:lpstr>华文楷体</vt:lpstr>
      <vt:lpstr>Default Design</vt:lpstr>
      <vt:lpstr>1_Default Design</vt:lpstr>
      <vt:lpstr>Photoshop.Image.6</vt:lpstr>
      <vt:lpstr>Photoshop.Image.6</vt:lpstr>
      <vt:lpstr>MS_ClipArt_Gallery</vt:lpstr>
      <vt:lpstr>MS_ClipArt_Gallery</vt:lpstr>
      <vt:lpstr>Package</vt:lpstr>
      <vt:lpstr>Package</vt:lpstr>
      <vt:lpstr>Package</vt:lpstr>
      <vt:lpstr>Package</vt:lpstr>
      <vt:lpstr>Package</vt:lpstr>
      <vt:lpstr>PowerPoint 演示文稿</vt:lpstr>
      <vt:lpstr>         目 录</vt:lpstr>
      <vt:lpstr>PowerPoint 演示文稿</vt:lpstr>
      <vt:lpstr>一、申报高新技术企业条件</vt:lpstr>
      <vt:lpstr>PowerPoint 演示文稿</vt:lpstr>
      <vt:lpstr>二、三项研发费用形成差异原因 </vt:lpstr>
      <vt:lpstr>企业年度所得税纳税申报表——                           期间费用明细表</vt:lpstr>
      <vt:lpstr>企业年度所得税纳税申报表——               研发费用加计扣除优惠明细表</vt:lpstr>
      <vt:lpstr>企业年度所得税纳税申报表——                 高新技术企业情况及优惠明细表 </vt:lpstr>
      <vt:lpstr>企业年度财务报表 </vt:lpstr>
      <vt:lpstr>研发投入专项审计报告</vt:lpstr>
      <vt:lpstr>“三表不一致”出现的原因：</vt:lpstr>
      <vt:lpstr>二、三项研发费用形成差异原因  问：实际情况这三张表的口径要求本来就不一致，通常都有一定差异，现在是否执行了这一“近乎很难做到的硬条件？” </vt:lpstr>
      <vt:lpstr>PowerPoint 演示文稿</vt:lpstr>
      <vt:lpstr>PowerPoint 演示文稿</vt:lpstr>
      <vt:lpstr>“三表不一致”出现的原因： </vt:lpstr>
      <vt:lpstr>差异说明模板</vt:lpstr>
      <vt:lpstr>三、研发费用归集的自查、合规要点及风险防范</vt:lpstr>
      <vt:lpstr>PowerPoint 演示文稿</vt:lpstr>
      <vt:lpstr>风险防范： </vt:lpstr>
      <vt:lpstr>PowerPoint 演示文稿</vt:lpstr>
      <vt:lpstr>PowerPoint 演示文稿</vt:lpstr>
      <vt:lpstr>PowerPoint 演示文稿</vt:lpstr>
      <vt:lpstr>PowerPoint 演示文稿</vt:lpstr>
    </vt:vector>
  </TitlesOfParts>
  <Company>BEA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32 pt. Arial Font  Up to 3 lines in length</dc:title>
  <dc:creator/>
  <cp:lastModifiedBy>給伱、晴天</cp:lastModifiedBy>
  <cp:revision>723</cp:revision>
  <dcterms:created xsi:type="dcterms:W3CDTF">2006-03-30T00:12:00Z</dcterms:created>
  <dcterms:modified xsi:type="dcterms:W3CDTF">2020-05-13T04:55:57Z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